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0"/>
  </p:notesMasterIdLst>
  <p:sldIdLst>
    <p:sldId id="261" r:id="rId3"/>
    <p:sldId id="289" r:id="rId4"/>
    <p:sldId id="336" r:id="rId5"/>
    <p:sldId id="298" r:id="rId6"/>
    <p:sldId id="284" r:id="rId7"/>
    <p:sldId id="282" r:id="rId8"/>
    <p:sldId id="280" r:id="rId9"/>
    <p:sldId id="283" r:id="rId10"/>
    <p:sldId id="273" r:id="rId11"/>
    <p:sldId id="274" r:id="rId12"/>
    <p:sldId id="271" r:id="rId13"/>
    <p:sldId id="278" r:id="rId14"/>
    <p:sldId id="268" r:id="rId15"/>
    <p:sldId id="281" r:id="rId16"/>
    <p:sldId id="270" r:id="rId17"/>
    <p:sldId id="277" r:id="rId18"/>
    <p:sldId id="272" r:id="rId19"/>
    <p:sldId id="267" r:id="rId20"/>
    <p:sldId id="264" r:id="rId21"/>
    <p:sldId id="266" r:id="rId22"/>
    <p:sldId id="262" r:id="rId23"/>
    <p:sldId id="276" r:id="rId24"/>
    <p:sldId id="300" r:id="rId25"/>
    <p:sldId id="301" r:id="rId26"/>
    <p:sldId id="269" r:id="rId27"/>
    <p:sldId id="275" r:id="rId28"/>
    <p:sldId id="299" r:id="rId29"/>
    <p:sldId id="297" r:id="rId30"/>
    <p:sldId id="295" r:id="rId31"/>
    <p:sldId id="294" r:id="rId32"/>
    <p:sldId id="292" r:id="rId33"/>
    <p:sldId id="296" r:id="rId34"/>
    <p:sldId id="302" r:id="rId35"/>
    <p:sldId id="290" r:id="rId36"/>
    <p:sldId id="293" r:id="rId37"/>
    <p:sldId id="291" r:id="rId38"/>
    <p:sldId id="288" r:id="rId39"/>
    <p:sldId id="287" r:id="rId40"/>
    <p:sldId id="316" r:id="rId41"/>
    <p:sldId id="286" r:id="rId42"/>
    <p:sldId id="285" r:id="rId43"/>
    <p:sldId id="312" r:id="rId44"/>
    <p:sldId id="313" r:id="rId45"/>
    <p:sldId id="315" r:id="rId46"/>
    <p:sldId id="314" r:id="rId47"/>
    <p:sldId id="311" r:id="rId48"/>
    <p:sldId id="310" r:id="rId49"/>
    <p:sldId id="309" r:id="rId50"/>
    <p:sldId id="308" r:id="rId51"/>
    <p:sldId id="306" r:id="rId52"/>
    <p:sldId id="307" r:id="rId53"/>
    <p:sldId id="304" r:id="rId54"/>
    <p:sldId id="305" r:id="rId55"/>
    <p:sldId id="303" r:id="rId56"/>
    <p:sldId id="328" r:id="rId57"/>
    <p:sldId id="329" r:id="rId58"/>
    <p:sldId id="327" r:id="rId59"/>
    <p:sldId id="326" r:id="rId60"/>
    <p:sldId id="324" r:id="rId61"/>
    <p:sldId id="320" r:id="rId62"/>
    <p:sldId id="325" r:id="rId63"/>
    <p:sldId id="323" r:id="rId64"/>
    <p:sldId id="319" r:id="rId65"/>
    <p:sldId id="318" r:id="rId66"/>
    <p:sldId id="322" r:id="rId67"/>
    <p:sldId id="332" r:id="rId68"/>
    <p:sldId id="321" r:id="rId69"/>
    <p:sldId id="317" r:id="rId70"/>
    <p:sldId id="260" r:id="rId71"/>
    <p:sldId id="334" r:id="rId72"/>
    <p:sldId id="330" r:id="rId73"/>
    <p:sldId id="333" r:id="rId74"/>
    <p:sldId id="259" r:id="rId75"/>
    <p:sldId id="335" r:id="rId76"/>
    <p:sldId id="258" r:id="rId77"/>
    <p:sldId id="257" r:id="rId78"/>
    <p:sldId id="337" r:id="rId7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fXLO6RP24wW6RGjob9uUA" hashData="Ho21A/CcHT9ZVU51dm06kB/EY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89"/>
    <a:srgbClr val="FFCC66"/>
    <a:srgbClr val="663300"/>
    <a:srgbClr val="006600"/>
    <a:srgbClr val="301EB2"/>
    <a:srgbClr val="160E52"/>
    <a:srgbClr val="FFD03B"/>
    <a:srgbClr val="C86400"/>
    <a:srgbClr val="CC33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412" autoAdjust="0"/>
    <p:restoredTop sz="94660"/>
  </p:normalViewPr>
  <p:slideViewPr>
    <p:cSldViewPr>
      <p:cViewPr>
        <p:scale>
          <a:sx n="40" d="100"/>
          <a:sy n="40" d="100"/>
        </p:scale>
        <p:origin x="-1218" y="-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C04DE-BB5B-405E-9695-A819D9CCD69B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040AA-0148-4D52-B1B4-8B2584BB14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040AA-0148-4D52-B1B4-8B2584BB1498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040AA-0148-4D52-B1B4-8B2584BB1498}" type="slidenum">
              <a:rPr lang="es-ES" smtClean="0"/>
              <a:pPr/>
              <a:t>55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B79C1-2CCB-41AE-80C7-BB1DFA2B2A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AE38F-A973-4346-ADE0-00714304C7A4}" type="datetimeFigureOut">
              <a:rPr lang="es-ES" smtClean="0"/>
              <a:pPr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FD742-347E-497C-93CA-86D02D802D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EE26EC-8846-489E-8957-0FDE58F88F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j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9" name="8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9884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572000" y="3500438"/>
            <a:ext cx="4229100" cy="942976"/>
          </a:xfrm>
          <a:prstGeom prst="rect">
            <a:avLst/>
          </a:prstGeom>
          <a:noFill/>
        </p:spPr>
      </p:pic>
      <p:pic>
        <p:nvPicPr>
          <p:cNvPr id="79886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214942" y="928670"/>
            <a:ext cx="762000" cy="733426"/>
          </a:xfrm>
          <a:prstGeom prst="rect">
            <a:avLst/>
          </a:prstGeom>
          <a:noFill/>
        </p:spPr>
      </p:pic>
      <p:pic>
        <p:nvPicPr>
          <p:cNvPr id="79888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357950" y="857232"/>
            <a:ext cx="2343150" cy="733426"/>
          </a:xfrm>
          <a:prstGeom prst="rect">
            <a:avLst/>
          </a:prstGeom>
          <a:noFill/>
        </p:spPr>
      </p:pic>
      <p:pic>
        <p:nvPicPr>
          <p:cNvPr id="79890" name="Picture 1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715008" y="2071678"/>
            <a:ext cx="1038225" cy="714375"/>
          </a:xfrm>
          <a:prstGeom prst="rect">
            <a:avLst/>
          </a:prstGeom>
          <a:noFill/>
        </p:spPr>
      </p:pic>
      <p:pic>
        <p:nvPicPr>
          <p:cNvPr id="79892" name="Picture 2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929454" y="2071678"/>
            <a:ext cx="981075" cy="714375"/>
          </a:xfrm>
          <a:prstGeom prst="rect">
            <a:avLst/>
          </a:prstGeom>
          <a:noFill/>
        </p:spPr>
      </p:pic>
      <p:pic>
        <p:nvPicPr>
          <p:cNvPr id="35" name="34 Imagen" descr="Imagen1j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36" name="35 CuadroTexto"/>
          <p:cNvSpPr txBox="1"/>
          <p:nvPr/>
        </p:nvSpPr>
        <p:spPr>
          <a:xfrm>
            <a:off x="6754090" y="6072206"/>
            <a:ext cx="23899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KAZAKY - I Can't Sto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6000"/>
                            </p:stCondLst>
                            <p:childTnLst>
                              <p:par>
                                <p:cTn id="3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79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7000"/>
                            </p:stCondLst>
                            <p:childTnLst>
                              <p:par>
                                <p:cTn id="3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10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8000"/>
                            </p:stCondLst>
                            <p:childTnLst>
                              <p:par>
                                <p:cTn id="3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0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10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9000"/>
                            </p:stCondLst>
                            <p:childTnLst>
                              <p:par>
                                <p:cTn id="3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1000"/>
                                        <p:tgtEl>
                                          <p:spTgt spid="79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1000"/>
                                        <p:tgtEl>
                                          <p:spTgt spid="7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20" grpId="0" animBg="1"/>
      <p:bldP spid="20" grpId="1" animBg="1"/>
      <p:bldP spid="20" grpId="2" animBg="1"/>
      <p:bldP spid="20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00100" y="0"/>
            <a:ext cx="7143800" cy="7072338"/>
          </a:xfrm>
          <a:prstGeom prst="sun">
            <a:avLst/>
          </a:prstGeom>
          <a:gradFill flip="none" rotWithShape="1">
            <a:gsLst>
              <a:gs pos="21000">
                <a:schemeClr val="tx2">
                  <a:lumMod val="25000"/>
                  <a:alpha val="65000"/>
                </a:schemeClr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316514">
            <a:off x="1059486" y="-25908"/>
            <a:ext cx="6959473" cy="7124047"/>
          </a:xfrm>
          <a:prstGeom prst="sun">
            <a:avLst>
              <a:gd name="adj" fmla="val 24237"/>
            </a:avLst>
          </a:prstGeom>
          <a:gradFill flip="none" rotWithShape="1">
            <a:gsLst>
              <a:gs pos="37000">
                <a:schemeClr val="tx2">
                  <a:lumMod val="25000"/>
                  <a:alpha val="72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9785-Berserk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</p:pic>
      <p:sp>
        <p:nvSpPr>
          <p:cNvPr id="15" name="1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8501098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oo6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318-adm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64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9000">
                <a:srgbClr val="000099">
                  <a:shade val="30000"/>
                  <a:satMod val="115000"/>
                  <a:alpha val="20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56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B6DF89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2077-306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7028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6844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6844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9" name="8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14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5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14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5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14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5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81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928662" y="-214338"/>
            <a:ext cx="7143800" cy="7072338"/>
          </a:xfrm>
          <a:prstGeom prst="sun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316514">
            <a:off x="875710" y="-289160"/>
            <a:ext cx="7231046" cy="7213867"/>
          </a:xfrm>
          <a:prstGeom prst="sun">
            <a:avLst/>
          </a:prstGeom>
          <a:gradFill flip="none" rotWithShape="1">
            <a:gsLst>
              <a:gs pos="29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I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0000">
                <a:srgbClr val="FF3300">
                  <a:alpha val="72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0000">
                <a:srgbClr val="FF3300">
                  <a:alpha val="74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57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``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8000">
                <a:srgbClr val="FF0000">
                  <a:alpha val="5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79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B372E4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I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0066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6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l,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Sol"/>
          <p:cNvSpPr/>
          <p:nvPr/>
        </p:nvSpPr>
        <p:spPr>
          <a:xfrm>
            <a:off x="928662" y="-214338"/>
            <a:ext cx="7143800" cy="7072338"/>
          </a:xfrm>
          <a:prstGeom prst="sun">
            <a:avLst/>
          </a:prstGeom>
          <a:gradFill flip="none" rotWithShape="1">
            <a:gsLst>
              <a:gs pos="27000">
                <a:schemeClr val="tx1">
                  <a:alpha val="44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 rot="20316514">
            <a:off x="846442" y="-287109"/>
            <a:ext cx="7231046" cy="7213867"/>
          </a:xfrm>
          <a:prstGeom prst="sun">
            <a:avLst/>
          </a:prstGeom>
          <a:gradFill flip="none" rotWithShape="1">
            <a:gsLst>
              <a:gs pos="36000">
                <a:srgbClr val="000099">
                  <a:alpha val="52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65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4000">
                <a:srgbClr val="008E40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4000">
                <a:srgbClr val="008E40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1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6000">
                <a:schemeClr val="tx1">
                  <a:alpha val="61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00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866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Ñ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p'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chemeClr val="tx1">
                  <a:alpha val="48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chemeClr val="tx1">
                  <a:alpha val="48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chemeClr val="tx1">
                  <a:alpha val="48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chemeClr val="tx1">
                  <a:alpha val="48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Sol"/>
          <p:cNvSpPr/>
          <p:nvPr/>
        </p:nvSpPr>
        <p:spPr>
          <a:xfrm>
            <a:off x="1071538" y="0"/>
            <a:ext cx="7143800" cy="7072338"/>
          </a:xfrm>
          <a:prstGeom prst="sun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 rot="20316514">
            <a:off x="1036379" y="-26116"/>
            <a:ext cx="7215331" cy="7124047"/>
          </a:xfrm>
          <a:prstGeom prst="sun">
            <a:avLst>
              <a:gd name="adj" fmla="val 24237"/>
            </a:avLst>
          </a:prstGeom>
          <a:gradFill flip="none" rotWithShape="1">
            <a:gsLst>
              <a:gs pos="16000">
                <a:srgbClr val="FF99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6000">
                <a:srgbClr val="663300">
                  <a:alpha val="7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6000">
                <a:srgbClr val="663300">
                  <a:alpha val="7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P'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8786850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5000">
                <a:schemeClr val="accent3">
                  <a:lumMod val="60000"/>
                  <a:lumOff val="40000"/>
                  <a:alpha val="63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W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8000">
                <a:srgbClr val="000099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chemeClr val="bg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821534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u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571500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2893219" y="510778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5179235" y="517921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7429516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99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o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6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6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0000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7000">
                <a:srgbClr val="FF3300">
                  <a:alpha val="59000"/>
                </a:srgbClr>
              </a:gs>
              <a:gs pos="50000">
                <a:srgbClr val="9E4F00">
                  <a:shade val="67500"/>
                  <a:satMod val="115000"/>
                </a:srgbClr>
              </a:gs>
              <a:gs pos="100000">
                <a:srgbClr val="9E4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OHL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8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1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9E4F00">
                  <a:shade val="67500"/>
                  <a:satMod val="115000"/>
                </a:srgbClr>
              </a:gs>
              <a:gs pos="100000">
                <a:srgbClr val="9E4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9E4F00">
                  <a:shade val="67500"/>
                  <a:satMod val="115000"/>
                </a:srgbClr>
              </a:gs>
              <a:gs pos="100000">
                <a:srgbClr val="9E4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9E4F00">
                  <a:shade val="67500"/>
                  <a:satMod val="115000"/>
                </a:srgbClr>
              </a:gs>
              <a:gs pos="100000">
                <a:srgbClr val="9E4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9E4F00">
                  <a:shade val="67500"/>
                  <a:satMod val="115000"/>
                </a:srgbClr>
              </a:gs>
              <a:gs pos="100000">
                <a:srgbClr val="9E4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D03B">
                  <a:shade val="30000"/>
                  <a:satMod val="115000"/>
                </a:srgbClr>
              </a:gs>
              <a:gs pos="50000">
                <a:srgbClr val="FFD03B">
                  <a:shade val="67500"/>
                  <a:satMod val="115000"/>
                </a:srgbClr>
              </a:gs>
              <a:gs pos="100000">
                <a:srgbClr val="FFD03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00100" y="0"/>
            <a:ext cx="7143800" cy="7072338"/>
          </a:xfrm>
          <a:prstGeom prst="sun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316514">
            <a:off x="1059486" y="-25908"/>
            <a:ext cx="6959473" cy="7124047"/>
          </a:xfrm>
          <a:prstGeom prst="sun">
            <a:avLst>
              <a:gd name="adj" fmla="val 24237"/>
            </a:avLst>
          </a:prstGeom>
          <a:solidFill>
            <a:srgbClr val="FFD03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>
            <a:gsLst>
              <a:gs pos="47000">
                <a:srgbClr val="CC3399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7000">
                <a:srgbClr val="CC3399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3000">
                <a:srgbClr val="CC3399">
                  <a:shade val="30000"/>
                  <a:satMod val="115000"/>
                  <a:alpha val="37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7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8286784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''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8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1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500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'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8E40">
                  <a:shade val="67500"/>
                  <a:satMod val="115000"/>
                </a:srgbClr>
              </a:gs>
              <a:gs pos="100000">
                <a:srgbClr val="008E4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00100" y="0"/>
            <a:ext cx="7143800" cy="7072338"/>
          </a:xfrm>
          <a:prstGeom prst="sun">
            <a:avLst/>
          </a:prstGeom>
          <a:solidFill>
            <a:srgbClr val="CC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316514">
            <a:off x="1059486" y="-25908"/>
            <a:ext cx="6959473" cy="7124047"/>
          </a:xfrm>
          <a:prstGeom prst="sun">
            <a:avLst>
              <a:gd name="adj" fmla="val 2423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23000">
                <a:srgbClr val="663300">
                  <a:alpha val="26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rgbClr val="FFCC66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8143908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8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1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T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rgbClr val="FFCC66"/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rgbClr val="FFD03B"/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43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43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43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00100" y="0"/>
            <a:ext cx="7143800" cy="7072338"/>
          </a:xfrm>
          <a:prstGeom prst="sun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316514">
            <a:off x="1059486" y="-25908"/>
            <a:ext cx="6959473" cy="7124047"/>
          </a:xfrm>
          <a:prstGeom prst="sun">
            <a:avLst>
              <a:gd name="adj" fmla="val 24237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0">
                <a:srgbClr val="663300"/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ñ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5000">
                <a:schemeClr val="tx1">
                  <a:alpha val="31000"/>
                </a:schemeClr>
              </a:gs>
              <a:gs pos="50000">
                <a:srgbClr val="301EB2">
                  <a:shade val="67500"/>
                  <a:satMod val="115000"/>
                </a:srgbClr>
              </a:gs>
              <a:gs pos="100000">
                <a:srgbClr val="301EB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I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8072470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okl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785786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596" y="714356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296236" y="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86710" y="857232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000132" y="1714512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1571604" y="2714620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215206" y="178592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643702" y="271462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143636" y="3571876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572132" y="4500570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5000628" y="5429264"/>
            <a:ext cx="84776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071670" y="3429000"/>
            <a:ext cx="785818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2643206" y="4429156"/>
            <a:ext cx="85722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5429264"/>
            <a:ext cx="928694" cy="142873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ñ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71500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2893219" y="510778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5179235" y="517921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429516" y="514351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C86400">
                  <a:shade val="30000"/>
                  <a:satMod val="115000"/>
                </a:srgbClr>
              </a:gs>
              <a:gs pos="50000">
                <a:srgbClr val="C86400">
                  <a:shade val="67500"/>
                  <a:satMod val="115000"/>
                </a:srgbClr>
              </a:gs>
              <a:gs pos="100000">
                <a:srgbClr val="C86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ñ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>
                  <a:alpha val="97000"/>
                </a:srgbClr>
              </a:gs>
              <a:gs pos="50000">
                <a:srgbClr val="FFD889">
                  <a:shade val="67500"/>
                  <a:satMod val="115000"/>
                </a:srgbClr>
              </a:gs>
              <a:gs pos="100000">
                <a:srgbClr val="FFD88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88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402652">
            <a:off x="6426058" y="4695954"/>
            <a:ext cx="2176522" cy="1396442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-428652"/>
            <a:ext cx="9144000" cy="7858156"/>
          </a:xfrm>
          <a:prstGeom prst="rect">
            <a:avLst/>
          </a:prstGeom>
          <a:gradFill flip="none" rotWithShape="1">
            <a:gsLst>
              <a:gs pos="100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6000"/>
                            </p:stCondLst>
                            <p:childTnLst>
                              <p:par>
                                <p:cTn id="2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Presentación en pantalla (4:3)</PresentationFormat>
  <Paragraphs>18</Paragraphs>
  <Slides>77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106</cp:revision>
  <dcterms:created xsi:type="dcterms:W3CDTF">2014-05-21T02:23:23Z</dcterms:created>
  <dcterms:modified xsi:type="dcterms:W3CDTF">2014-05-22T01:23:16Z</dcterms:modified>
</cp:coreProperties>
</file>