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307" r:id="rId3"/>
    <p:sldId id="323" r:id="rId4"/>
    <p:sldId id="267" r:id="rId5"/>
    <p:sldId id="262" r:id="rId6"/>
    <p:sldId id="281" r:id="rId7"/>
    <p:sldId id="284" r:id="rId8"/>
    <p:sldId id="315" r:id="rId9"/>
    <p:sldId id="276" r:id="rId10"/>
    <p:sldId id="283" r:id="rId11"/>
    <p:sldId id="256" r:id="rId12"/>
    <p:sldId id="273" r:id="rId13"/>
    <p:sldId id="278" r:id="rId14"/>
    <p:sldId id="280" r:id="rId15"/>
    <p:sldId id="279" r:id="rId16"/>
    <p:sldId id="282" r:id="rId17"/>
    <p:sldId id="275" r:id="rId18"/>
    <p:sldId id="292" r:id="rId19"/>
    <p:sldId id="274" r:id="rId20"/>
    <p:sldId id="272" r:id="rId21"/>
    <p:sldId id="271" r:id="rId22"/>
    <p:sldId id="270" r:id="rId23"/>
    <p:sldId id="285" r:id="rId24"/>
    <p:sldId id="277" r:id="rId25"/>
    <p:sldId id="269" r:id="rId26"/>
    <p:sldId id="268" r:id="rId27"/>
    <p:sldId id="266" r:id="rId28"/>
    <p:sldId id="263" r:id="rId29"/>
    <p:sldId id="265" r:id="rId30"/>
    <p:sldId id="322" r:id="rId31"/>
    <p:sldId id="318" r:id="rId32"/>
    <p:sldId id="295" r:id="rId33"/>
    <p:sldId id="311" r:id="rId34"/>
    <p:sldId id="261" r:id="rId35"/>
    <p:sldId id="312" r:id="rId36"/>
    <p:sldId id="297" r:id="rId37"/>
    <p:sldId id="304" r:id="rId38"/>
    <p:sldId id="332" r:id="rId39"/>
    <p:sldId id="300" r:id="rId40"/>
    <p:sldId id="260" r:id="rId41"/>
    <p:sldId id="291" r:id="rId42"/>
    <p:sldId id="296" r:id="rId43"/>
    <p:sldId id="333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Y+UQqaGWwR8aKEv8XK9SQ" hashData="T8MqkCY4IYKFdtDadMHDnTrAC3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5A3F0E"/>
    <a:srgbClr val="49330B"/>
    <a:srgbClr val="5C4310"/>
    <a:srgbClr val="820000"/>
    <a:srgbClr val="CC9900"/>
    <a:srgbClr val="002776"/>
    <a:srgbClr val="993300"/>
    <a:srgbClr val="C832BD"/>
    <a:srgbClr val="F2DDB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1534" autoAdjust="0"/>
  </p:normalViewPr>
  <p:slideViewPr>
    <p:cSldViewPr>
      <p:cViewPr>
        <p:scale>
          <a:sx n="40" d="100"/>
          <a:sy n="40" d="100"/>
        </p:scale>
        <p:origin x="-948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E6B78-5CFE-4412-B8CC-6AD907283B87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3101E3-B417-4558-9D71-97448F6DC6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101E3-B417-4558-9D71-97448F6DC6F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101E3-B417-4558-9D71-97448F6DC6F3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97CCA-574E-474C-8CA5-CFC42081B800}" type="datetimeFigureOut">
              <a:rPr lang="es-ES" smtClean="0"/>
              <a:pPr/>
              <a:t>06/03/2015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21075-8309-4C30-B4E1-54D9B26E73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3BA0BB">
                  <a:shade val="67500"/>
                  <a:satMod val="115000"/>
                </a:srgbClr>
              </a:gs>
              <a:gs pos="100000">
                <a:srgbClr val="3BA0BB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evushka-ozero-utro-otrazheni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>
            <a:noFill/>
          </a:ln>
        </p:spPr>
      </p:pic>
      <p:sp>
        <p:nvSpPr>
          <p:cNvPr id="4" name="3 Lágrima"/>
          <p:cNvSpPr/>
          <p:nvPr/>
        </p:nvSpPr>
        <p:spPr>
          <a:xfrm rot="8068511">
            <a:off x="2045756" y="-100313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chemeClr val="tx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57320">
            <a:off x="2199549" y="326502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0">
                <a:srgbClr val="2D7A8F">
                  <a:shade val="30000"/>
                  <a:satMod val="115000"/>
                </a:srgbClr>
              </a:gs>
              <a:gs pos="50000">
                <a:srgbClr val="2D7A8F">
                  <a:shade val="67500"/>
                  <a:satMod val="115000"/>
                </a:srgbClr>
              </a:gs>
              <a:gs pos="100000">
                <a:srgbClr val="2D7A8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393278" y="718599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0">
                <a:srgbClr val="76C0D4"/>
              </a:gs>
              <a:gs pos="50000">
                <a:srgbClr val="4DADC7">
                  <a:shade val="67500"/>
                  <a:satMod val="115000"/>
                </a:srgbClr>
              </a:gs>
              <a:gs pos="100000">
                <a:srgbClr val="4DADC7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505471" y="1149038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0">
                <a:srgbClr val="3288A0">
                  <a:shade val="30000"/>
                  <a:satMod val="115000"/>
                </a:srgbClr>
              </a:gs>
              <a:gs pos="50000">
                <a:srgbClr val="3288A0">
                  <a:shade val="67500"/>
                  <a:satMod val="115000"/>
                </a:srgbClr>
              </a:gs>
              <a:gs pos="100000">
                <a:srgbClr val="3288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692937" y="1595083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0">
                <a:srgbClr val="76C0D4">
                  <a:shade val="30000"/>
                  <a:satMod val="115000"/>
                </a:srgbClr>
              </a:gs>
              <a:gs pos="50000">
                <a:srgbClr val="76C0D4">
                  <a:shade val="67500"/>
                  <a:satMod val="115000"/>
                </a:srgbClr>
              </a:gs>
              <a:gs pos="100000">
                <a:srgbClr val="76C0D4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927447" y="2090501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0">
                <a:srgbClr val="17B3BB">
                  <a:shade val="30000"/>
                  <a:satMod val="115000"/>
                </a:srgbClr>
              </a:gs>
              <a:gs pos="50000">
                <a:srgbClr val="17B3BB">
                  <a:shade val="67500"/>
                  <a:satMod val="115000"/>
                </a:srgbClr>
              </a:gs>
              <a:gs pos="100000">
                <a:srgbClr val="17B3BB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3121054" y="2587378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0">
                <a:srgbClr val="76C0D4">
                  <a:shade val="30000"/>
                  <a:satMod val="115000"/>
                </a:srgbClr>
              </a:gs>
              <a:gs pos="50000">
                <a:srgbClr val="76C0D4">
                  <a:shade val="67500"/>
                  <a:satMod val="115000"/>
                </a:srgbClr>
              </a:gs>
              <a:gs pos="100000">
                <a:srgbClr val="76C0D4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251588" y="2965740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0">
                <a:srgbClr val="4DADC7">
                  <a:shade val="30000"/>
                  <a:satMod val="115000"/>
                </a:srgbClr>
              </a:gs>
              <a:gs pos="50000">
                <a:srgbClr val="4DADC7">
                  <a:shade val="67500"/>
                  <a:satMod val="115000"/>
                </a:srgbClr>
              </a:gs>
              <a:gs pos="100000">
                <a:srgbClr val="4DADC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377258" y="3351905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0">
                <a:srgbClr val="A7D6E3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528480" y="3641100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0">
                <a:srgbClr val="17B3BB">
                  <a:shade val="30000"/>
                  <a:satMod val="115000"/>
                </a:srgbClr>
              </a:gs>
              <a:gs pos="50000">
                <a:srgbClr val="17B3BB">
                  <a:shade val="67500"/>
                  <a:satMod val="115000"/>
                </a:srgbClr>
              </a:gs>
              <a:gs pos="100000">
                <a:srgbClr val="17B3BB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058" name="Picture 2" descr="Image by FlamingText.com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1428728" y="1000108"/>
            <a:ext cx="672357" cy="1143008"/>
          </a:xfrm>
          <a:prstGeom prst="rect">
            <a:avLst/>
          </a:prstGeom>
          <a:noFill/>
        </p:spPr>
      </p:pic>
      <p:pic>
        <p:nvPicPr>
          <p:cNvPr id="45060" name="Picture 4" descr="Image by FlamingText.com"/>
          <p:cNvPicPr>
            <a:picLocks noChangeAspect="1" noChangeArrowheads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2285984" y="928670"/>
            <a:ext cx="2428892" cy="1202656"/>
          </a:xfrm>
          <a:prstGeom prst="rect">
            <a:avLst/>
          </a:prstGeom>
          <a:noFill/>
        </p:spPr>
      </p:pic>
      <p:pic>
        <p:nvPicPr>
          <p:cNvPr id="45062" name="Picture 6" descr="Image by FlamingText.com"/>
          <p:cNvPicPr>
            <a:picLocks noChangeAspect="1" noChangeArrowheads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1857356" y="2357430"/>
            <a:ext cx="1031882" cy="1214446"/>
          </a:xfrm>
          <a:prstGeom prst="rect">
            <a:avLst/>
          </a:prstGeom>
          <a:noFill/>
        </p:spPr>
      </p:pic>
      <p:pic>
        <p:nvPicPr>
          <p:cNvPr id="45064" name="Picture 8" descr="Image by FlamingText.com"/>
          <p:cNvPicPr>
            <a:picLocks noChangeAspect="1" noChangeArrowheads="1"/>
          </p:cNvPicPr>
          <p:nvPr/>
        </p:nvPicPr>
        <p:blipFill>
          <a:blip r:embed="rId8">
            <a:lum bright="-20000" contrast="40000"/>
          </a:blip>
          <a:srcRect/>
          <a:stretch>
            <a:fillRect/>
          </a:stretch>
        </p:blipFill>
        <p:spPr bwMode="auto">
          <a:xfrm>
            <a:off x="3000364" y="2357430"/>
            <a:ext cx="1071570" cy="1242048"/>
          </a:xfrm>
          <a:prstGeom prst="rect">
            <a:avLst/>
          </a:prstGeom>
          <a:noFill/>
        </p:spPr>
      </p:pic>
      <p:pic>
        <p:nvPicPr>
          <p:cNvPr id="45066" name="Picture 10" descr="Image by FlamingText.com"/>
          <p:cNvPicPr>
            <a:picLocks noChangeAspect="1" noChangeArrowheads="1"/>
          </p:cNvPicPr>
          <p:nvPr/>
        </p:nvPicPr>
        <p:blipFill>
          <a:blip r:embed="rId9">
            <a:lum bright="-20000" contrast="40000"/>
          </a:blip>
          <a:srcRect/>
          <a:stretch>
            <a:fillRect/>
          </a:stretch>
        </p:blipFill>
        <p:spPr bwMode="auto">
          <a:xfrm>
            <a:off x="857224" y="3643314"/>
            <a:ext cx="4214842" cy="1207624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0" y="6215082"/>
            <a:ext cx="2044149" cy="2539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_tradnl" sz="105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Harrington" pitchFamily="82" charset="0"/>
              </a:rPr>
              <a:t>Esta es una creación de Raquel</a:t>
            </a:r>
            <a:endParaRPr lang="es-ES" sz="105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Harrington" pitchFamily="82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0" y="5429264"/>
            <a:ext cx="2152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 : </a:t>
            </a:r>
            <a:r>
              <a:rPr lang="es-ES_tradnl" sz="12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Butterfly</a:t>
            </a:r>
            <a:r>
              <a:rPr lang="es-ES_tradnl" sz="1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Dance</a:t>
            </a:r>
          </a:p>
          <a:p>
            <a:r>
              <a:rPr lang="es-ES_tradnl" sz="1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 </a:t>
            </a:r>
            <a:r>
              <a:rPr lang="es-ES_tradnl" sz="12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Yanni</a:t>
            </a:r>
            <a:endParaRPr lang="es-ES" sz="12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" name="20 Imagen" descr="devushka-ozero-utro-otrazheni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57214"/>
            <a:ext cx="9144001" cy="721521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Click="0" advTm="28000">
    <p:sndAc>
      <p:stSnd loop="1">
        <p:snd r:embed="rId3" name="Butterfly Dance -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mor-imagenes-y-wallpapers-love-free-pictures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4" name="3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6000">
                <a:schemeClr val="tx1"/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6000">
                <a:schemeClr val="tx1"/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6000">
                <a:schemeClr val="tx1"/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6000">
                <a:schemeClr val="tx1"/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6000">
                <a:schemeClr val="tx1"/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6000">
                <a:schemeClr val="tx1"/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amor-imagenes-y-wallpapers-love-free-pictures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4cd5be75d6de6d29a6810b074f736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0" y="3357562"/>
            <a:ext cx="4643438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4786314" y="0"/>
            <a:ext cx="4357686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357562"/>
            <a:ext cx="4572000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0" y="0"/>
            <a:ext cx="4500562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85786" y="0"/>
            <a:ext cx="7500990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571604" y="0"/>
            <a:ext cx="5929354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071670" y="0"/>
            <a:ext cx="4929222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643174" y="0"/>
            <a:ext cx="3786214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34cd5be75d6de6d29a6810b074f736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88f6b2669c26b527ec47dd5458f5cd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88f6b2669c26b527ec47dd5458f5cd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f535c87b67d3964eb87ca605f420c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80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9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80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9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80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9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80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9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80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9000">
                <a:schemeClr val="bg2">
                  <a:lumMod val="60000"/>
                  <a:lumOff val="40000"/>
                </a:schemeClr>
              </a:gs>
              <a:gs pos="50000">
                <a:srgbClr val="3E4FCE">
                  <a:shade val="67500"/>
                  <a:satMod val="115000"/>
                </a:srgbClr>
              </a:gs>
              <a:gs pos="100000">
                <a:srgbClr val="3E4FC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2f535c87b67d3964eb87ca605f420c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3" animBg="1"/>
      <p:bldP spid="4" grpId="5" animBg="1"/>
      <p:bldP spid="4" grpId="6" animBg="1"/>
      <p:bldP spid="5" grpId="3" animBg="1"/>
      <p:bldP spid="5" grpId="5" animBg="1"/>
      <p:bldP spid="5" grpId="6" animBg="1"/>
      <p:bldP spid="6" grpId="3" animBg="1"/>
      <p:bldP spid="6" grpId="5" animBg="1"/>
      <p:bldP spid="6" grpId="6" animBg="1"/>
      <p:bldP spid="7" grpId="3" animBg="1"/>
      <p:bldP spid="7" grpId="5" animBg="1"/>
      <p:bldP spid="7" grpId="6" animBg="1"/>
      <p:bldP spid="8" grpId="3" animBg="1"/>
      <p:bldP spid="8" grpId="5" animBg="1"/>
      <p:bldP spid="8" grpId="6" animBg="1"/>
      <p:bldP spid="9" grpId="3" animBg="1"/>
      <p:bldP spid="9" grpId="5" animBg="1"/>
      <p:bldP spid="9" grpId="6" animBg="1"/>
      <p:bldP spid="10" grpId="3" animBg="1"/>
      <p:bldP spid="10" grpId="5" animBg="1"/>
      <p:bldP spid="10" grpId="6" animBg="1"/>
      <p:bldP spid="11" grpId="3" animBg="1"/>
      <p:bldP spid="11" grpId="5" animBg="1"/>
      <p:bldP spid="11" grpId="6" animBg="1"/>
      <p:bldP spid="12" grpId="3" animBg="1"/>
      <p:bldP spid="12" grpId="5" animBg="1"/>
      <p:bldP spid="12" grpId="6" animBg="1"/>
      <p:bldP spid="13" grpId="3" animBg="1"/>
      <p:bldP spid="13" grpId="5" animBg="1"/>
      <p:bldP spid="13" grpId="6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edfcc44b12e0f7c77795f35e1c915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52000">
                <a:schemeClr val="tx2">
                  <a:lumMod val="2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1edfcc44b12e0f7c77795f35e1c915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5" grpId="4" animBg="1"/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3" animBg="1"/>
      <p:bldP spid="9" grpId="4" animBg="1"/>
      <p:bldP spid="10" grpId="0" animBg="1"/>
      <p:bldP spid="10" grpId="1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  <p:bldP spid="13" grpId="1" animBg="1"/>
      <p:bldP spid="13" grpId="3" animBg="1"/>
      <p:bldP spid="13" grpId="4" animBg="1"/>
      <p:bldP spid="14" grpId="0" animBg="1"/>
      <p:bldP spid="14" grpId="1" animBg="1"/>
      <p:bldP spid="14" grpId="3" animBg="1"/>
      <p:bldP spid="14" grpId="4" animBg="1"/>
      <p:bldP spid="15" grpId="0" animBg="1"/>
      <p:bldP spid="15" grpId="1" animBg="1"/>
      <p:bldP spid="15" grpId="3" animBg="1"/>
      <p:bldP spid="15" grpId="4" animBg="1"/>
      <p:bldP spid="16" grpId="0" animBg="1"/>
      <p:bldP spid="16" grpId="1" animBg="1"/>
      <p:bldP spid="16" grpId="3" animBg="1"/>
      <p:bldP spid="16" grpId="4" animBg="1"/>
      <p:bldP spid="17" grpId="0" animBg="1"/>
      <p:bldP spid="17" grpId="1" animBg="1"/>
      <p:bldP spid="17" grpId="3" animBg="1"/>
      <p:bldP spid="17" grpId="4" animBg="1"/>
      <p:bldP spid="18" grpId="0" animBg="1"/>
      <p:bldP spid="18" grpId="1" animBg="1"/>
      <p:bldP spid="18" grpId="3" animBg="1"/>
      <p:bldP spid="18" grpId="4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90ca3fb78bbe24e76fd3a9f000423d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c90ca3fb78bbe24e76fd3a9f000423d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5" animBg="1"/>
      <p:bldP spid="5" grpId="0" animBg="1"/>
      <p:bldP spid="5" grpId="1" animBg="1"/>
      <p:bldP spid="5" grpId="2" animBg="1"/>
      <p:bldP spid="5" grpId="5" animBg="1"/>
      <p:bldP spid="6" grpId="0" animBg="1"/>
      <p:bldP spid="6" grpId="1" animBg="1"/>
      <p:bldP spid="6" grpId="2" animBg="1"/>
      <p:bldP spid="6" grpId="5" animBg="1"/>
      <p:bldP spid="7" grpId="0" animBg="1"/>
      <p:bldP spid="7" grpId="1" animBg="1"/>
      <p:bldP spid="7" grpId="2" animBg="1"/>
      <p:bldP spid="7" grpId="5" animBg="1"/>
      <p:bldP spid="8" grpId="0" animBg="1"/>
      <p:bldP spid="8" grpId="1" animBg="1"/>
      <p:bldP spid="8" grpId="2" animBg="1"/>
      <p:bldP spid="8" grpId="5" animBg="1"/>
      <p:bldP spid="9" grpId="0" animBg="1"/>
      <p:bldP spid="9" grpId="1" animBg="1"/>
      <p:bldP spid="9" grpId="2" animBg="1"/>
      <p:bldP spid="9" grpId="5" animBg="1"/>
      <p:bldP spid="10" grpId="0" animBg="1"/>
      <p:bldP spid="10" grpId="1" animBg="1"/>
      <p:bldP spid="10" grpId="2" animBg="1"/>
      <p:bldP spid="10" grpId="5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dae21360d891541ff40683d32b168b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66000">
                <a:srgbClr val="3C230A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7dae21360d891541ff40683d32b168b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3C230A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2c61219e105bfcfce1e987990923a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6000">
                <a:srgbClr val="E1C2A3"/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02c61219e105bfcfce1e987990923a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5C431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0c075f2c27016c7f3c0ac125a8dee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  <a:gradFill flip="none" rotWithShape="1">
            <a:gsLst>
              <a:gs pos="53000">
                <a:srgbClr val="66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00c075f2c27016c7f3c0ac125a8dee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  <a:gradFill flip="none" rotWithShape="1">
            <a:gsLst>
              <a:gs pos="53000">
                <a:srgbClr val="6633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734313">
                  <a:shade val="67500"/>
                  <a:satMod val="115000"/>
                </a:srgbClr>
              </a:gs>
              <a:gs pos="100000">
                <a:srgbClr val="73431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e50fcb60735a9cbc8dc930fef04c3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1" y="0"/>
            <a:ext cx="9179721" cy="6858000"/>
          </a:xfrm>
          <a:prstGeom prst="rect">
            <a:avLst/>
          </a:prstGeom>
        </p:spPr>
      </p:pic>
      <p:sp>
        <p:nvSpPr>
          <p:cNvPr id="12" name="11 Lágrima"/>
          <p:cNvSpPr/>
          <p:nvPr/>
        </p:nvSpPr>
        <p:spPr>
          <a:xfrm rot="8068511">
            <a:off x="1920880" y="114001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57320">
            <a:off x="2074673" y="540816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8588">
            <a:off x="2268402" y="932913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027906">
            <a:off x="2380595" y="1363352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061781">
            <a:off x="2568061" y="1809397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097540">
            <a:off x="2802571" y="2304815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078245">
            <a:off x="2996178" y="2801692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060896">
            <a:off x="3126712" y="3180054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014863">
            <a:off x="3252382" y="3566219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030542">
            <a:off x="3403604" y="3855414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9e50fcb60735a9cbc8dc930fef04c3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21" cy="68580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a4ceebb9a2560987676257b39d214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77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2">
                <a:lumMod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77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2">
                <a:lumMod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77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2">
                <a:lumMod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77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2">
                <a:lumMod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77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2">
                <a:lumMod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77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2">
                <a:lumMod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7a4ceebb9a2560987676257b39d214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  <p:bldP spid="6" grpId="3" animBg="1"/>
      <p:bldP spid="7" grpId="1" animBg="1"/>
      <p:bldP spid="7" grpId="2" animBg="1"/>
      <p:bldP spid="7" grpId="3" animBg="1"/>
      <p:bldP spid="8" grpId="1" animBg="1"/>
      <p:bldP spid="8" grpId="2" animBg="1"/>
      <p:bldP spid="8" grpId="3" animBg="1"/>
      <p:bldP spid="9" grpId="1" animBg="1"/>
      <p:bldP spid="9" grpId="2" animBg="1"/>
      <p:bldP spid="9" grpId="3" animBg="1"/>
      <p:bldP spid="10" grpId="1" animBg="1"/>
      <p:bldP spid="10" grpId="2" animBg="1"/>
      <p:bldP spid="10" grpId="3" animBg="1"/>
      <p:bldP spid="11" grpId="1" animBg="1"/>
      <p:bldP spid="11" grpId="2" animBg="1"/>
      <p:bldP spid="11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fe2cd7a7fb4f417e9b2fa1e7d6bbc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3357562"/>
            <a:ext cx="4643438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643438" y="0"/>
            <a:ext cx="4500562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3357562"/>
            <a:ext cx="4572000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>
            <a:off x="0" y="0"/>
            <a:ext cx="4429124" cy="3500438"/>
          </a:xfrm>
          <a:prstGeom prst="rtTriangle">
            <a:avLst/>
          </a:prstGeom>
          <a:gradFill flip="none" rotWithShape="1">
            <a:gsLst>
              <a:gs pos="0">
                <a:srgbClr val="007635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85786" y="0"/>
            <a:ext cx="7500990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571604" y="0"/>
            <a:ext cx="5929354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071670" y="0"/>
            <a:ext cx="4929222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643174" y="0"/>
            <a:ext cx="3786214" cy="6858000"/>
          </a:xfrm>
          <a:prstGeom prst="diamond">
            <a:avLst/>
          </a:prstGeom>
          <a:gradFill flip="none" rotWithShape="1">
            <a:gsLst>
              <a:gs pos="84000">
                <a:srgbClr val="0040C0">
                  <a:alpha val="87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2fe2cd7a7fb4f417e9b2fa1e7d6bbc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5332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bf240808e1c901a7264c850fb3225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3bf240808e1c901a7264c850fb3225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5D430F">
                  <a:shade val="30000"/>
                  <a:satMod val="115000"/>
                </a:srgbClr>
              </a:gs>
              <a:gs pos="50000">
                <a:srgbClr val="5D430F">
                  <a:shade val="67500"/>
                  <a:satMod val="115000"/>
                </a:srgbClr>
              </a:gs>
              <a:gs pos="100000">
                <a:srgbClr val="5D430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f36fb123252726f4329c5e4c37ac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2f36fb123252726f4329c5e4c37ac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eeb30288b2903dc8e5203bda04189db.jpg"/>
          <p:cNvPicPr>
            <a:picLocks noChangeAspect="1"/>
          </p:cNvPicPr>
          <p:nvPr/>
        </p:nvPicPr>
        <p:blipFill>
          <a:blip r:embed="rId2"/>
          <a:srcRect l="857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3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7eeb30288b2903dc8e5203bda04189db.jpg"/>
          <p:cNvPicPr>
            <a:picLocks noChangeAspect="1"/>
          </p:cNvPicPr>
          <p:nvPr/>
        </p:nvPicPr>
        <p:blipFill>
          <a:blip r:embed="rId2"/>
          <a:srcRect l="857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164A2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16ecf1e2a891f759fc4cfc4075835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solidFill>
            <a:srgbClr val="006600"/>
          </a:solidFill>
          <a:ln w="3175">
            <a:solidFill>
              <a:schemeClr val="accent3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solidFill>
            <a:srgbClr val="006600"/>
          </a:solidFill>
          <a:ln w="3175">
            <a:solidFill>
              <a:schemeClr val="accent3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solidFill>
            <a:srgbClr val="006600"/>
          </a:solidFill>
          <a:ln w="3175">
            <a:solidFill>
              <a:schemeClr val="accent3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solidFill>
            <a:srgbClr val="006600"/>
          </a:solidFill>
          <a:ln w="3175">
            <a:solidFill>
              <a:schemeClr val="accent3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solidFill>
            <a:srgbClr val="006600"/>
          </a:solidFill>
          <a:ln w="3175">
            <a:solidFill>
              <a:schemeClr val="accent3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solidFill>
            <a:srgbClr val="006600"/>
          </a:solidFill>
          <a:ln w="3175">
            <a:solidFill>
              <a:schemeClr val="accent3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solidFill>
            <a:srgbClr val="006600"/>
          </a:solidFill>
          <a:ln w="3175">
            <a:solidFill>
              <a:schemeClr val="accent3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916ecf1e2a891f759fc4cfc4075835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a959dc654c177797ab1c230358d95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9a959dc654c177797ab1c230358d95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e992846b41cc9de110215be21e3c2b7.jpg"/>
          <p:cNvPicPr>
            <a:picLocks noChangeAspect="1"/>
          </p:cNvPicPr>
          <p:nvPr/>
        </p:nvPicPr>
        <p:blipFill>
          <a:blip r:embed="rId2"/>
          <a:srcRect r="98" b="60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9e992846b41cc9de110215be21e3c2b7.jpg"/>
          <p:cNvPicPr>
            <a:picLocks noChangeAspect="1"/>
          </p:cNvPicPr>
          <p:nvPr/>
        </p:nvPicPr>
        <p:blipFill>
          <a:blip r:embed="rId2"/>
          <a:srcRect r="98" b="60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5C431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eed4a4f510fa5316985bfdcd0e19f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7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9eed4a4f510fa5316985bfdcd0e19f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f5e9f8c7586804e4867302b01556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8068511">
            <a:off x="1920880" y="114001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57320">
            <a:off x="2074673" y="540816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38588">
            <a:off x="2268402" y="932913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27906">
            <a:off x="2380595" y="1363352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61781">
            <a:off x="2568061" y="1809397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97540">
            <a:off x="2802571" y="2304815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78245">
            <a:off x="2996178" y="2801692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60896">
            <a:off x="3126712" y="3180054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14863">
            <a:off x="3252382" y="3566219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30542">
            <a:off x="3403604" y="3855414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4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9f5e9f8c7586804e4867302b01556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5C4310">
                  <a:shade val="67500"/>
                  <a:satMod val="115000"/>
                </a:srgbClr>
              </a:gs>
              <a:gs pos="100000">
                <a:srgbClr val="5C431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a92af990b2be8f6aefef2bb1e02ce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74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74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74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74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74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74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1a92af990b2be8f6aefef2bb1e02ce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bc224e3552354c8503f9d1818ca87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3357562"/>
            <a:ext cx="4429124" cy="3500438"/>
          </a:xfrm>
          <a:prstGeom prst="rtTriangle">
            <a:avLst/>
          </a:prstGeom>
          <a:gradFill flip="none" rotWithShape="1">
            <a:gsLst>
              <a:gs pos="0">
                <a:srgbClr val="CC32CC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500562" y="0"/>
            <a:ext cx="4643438" cy="3500438"/>
          </a:xfrm>
          <a:prstGeom prst="rtTriangle">
            <a:avLst/>
          </a:prstGeom>
          <a:gradFill flip="none" rotWithShape="1">
            <a:gsLst>
              <a:gs pos="0">
                <a:srgbClr val="CF3DBE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3357562"/>
            <a:ext cx="4572000" cy="3500438"/>
          </a:xfrm>
          <a:prstGeom prst="rtTriangle">
            <a:avLst/>
          </a:prstGeom>
          <a:gradFill flip="none" rotWithShape="1">
            <a:gsLst>
              <a:gs pos="0">
                <a:srgbClr val="C832BD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>
            <a:off x="0" y="0"/>
            <a:ext cx="4572000" cy="3500438"/>
          </a:xfrm>
          <a:prstGeom prst="rtTriangle">
            <a:avLst/>
          </a:prstGeom>
          <a:gradFill flip="none" rotWithShape="1">
            <a:gsLst>
              <a:gs pos="0">
                <a:srgbClr val="CB33CB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8000">
                <a:srgbClr val="D12FBE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85786" y="0"/>
            <a:ext cx="7500990" cy="6858000"/>
          </a:xfrm>
          <a:prstGeom prst="diamond">
            <a:avLst/>
          </a:prstGeom>
          <a:gradFill flip="none" rotWithShape="1">
            <a:gsLst>
              <a:gs pos="88000">
                <a:srgbClr val="D12FBE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571604" y="0"/>
            <a:ext cx="5929354" cy="6858000"/>
          </a:xfrm>
          <a:prstGeom prst="diamond">
            <a:avLst/>
          </a:prstGeom>
          <a:gradFill flip="none" rotWithShape="1">
            <a:gsLst>
              <a:gs pos="88000">
                <a:srgbClr val="D12FBE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071670" y="0"/>
            <a:ext cx="4929222" cy="6858000"/>
          </a:xfrm>
          <a:prstGeom prst="diamond">
            <a:avLst/>
          </a:prstGeom>
          <a:gradFill flip="none" rotWithShape="1">
            <a:gsLst>
              <a:gs pos="88000">
                <a:srgbClr val="D12FBE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643174" y="0"/>
            <a:ext cx="3786214" cy="6858000"/>
          </a:xfrm>
          <a:prstGeom prst="diamond">
            <a:avLst/>
          </a:prstGeom>
          <a:gradFill flip="none" rotWithShape="1">
            <a:gsLst>
              <a:gs pos="88000">
                <a:srgbClr val="D12FBE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7bc224e3552354c8503f9d1818ca87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ff3a7d8f622cdb567f32069b4a551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3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9ff3a7d8f622cdb567f32069b4a551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352609"/>
              </a:gs>
              <a:gs pos="50000">
                <a:srgbClr val="F2DDB4">
                  <a:shade val="67500"/>
                  <a:satMod val="115000"/>
                </a:srgbClr>
              </a:gs>
              <a:gs pos="100000">
                <a:srgbClr val="F2DDB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8f9be2960bca35128c14e4ae95a64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76000">
                <a:srgbClr val="5332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28f9be2960bca35128c14e4ae95a64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9b00f476c6bfb9619064633b6c3fc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4" name="3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54000">
                <a:srgbClr val="F2DDB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39b00f476c6bfb9619064633b6c3fc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4ce4f928f439c54029a728abd6eab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gradFill flip="none" rotWithShape="1">
            <a:gsLst>
              <a:gs pos="0">
                <a:srgbClr val="00B0F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gradFill flip="none" rotWithShape="1">
            <a:gsLst>
              <a:gs pos="0">
                <a:srgbClr val="00B0F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gradFill flip="none" rotWithShape="1">
            <a:gsLst>
              <a:gs pos="0">
                <a:srgbClr val="00B0F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gradFill flip="none" rotWithShape="1">
            <a:gsLst>
              <a:gs pos="0">
                <a:srgbClr val="00B0F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gradFill flip="none" rotWithShape="1">
            <a:gsLst>
              <a:gs pos="0">
                <a:srgbClr val="00B0F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gradFill flip="none" rotWithShape="1">
            <a:gsLst>
              <a:gs pos="0">
                <a:srgbClr val="00B0F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gradFill flip="none" rotWithShape="1">
            <a:gsLst>
              <a:gs pos="0">
                <a:srgbClr val="00B0F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74ce4f928f439c54029a728abd6eab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5a0bb4fdc7eb3c9207fe3d3de4075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55a0bb4fdc7eb3c9207fe3d3de4075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nna-levankova-deti-malys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4000">
                <a:schemeClr val="accent3">
                  <a:lumMod val="40000"/>
                  <a:lumOff val="60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4000">
                <a:schemeClr val="accent3">
                  <a:lumMod val="40000"/>
                  <a:lumOff val="60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4000">
                <a:schemeClr val="accent3">
                  <a:lumMod val="40000"/>
                  <a:lumOff val="60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4000">
                <a:schemeClr val="accent3">
                  <a:lumMod val="40000"/>
                  <a:lumOff val="60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4000">
                <a:schemeClr val="accent3">
                  <a:lumMod val="40000"/>
                  <a:lumOff val="60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4000">
                <a:schemeClr val="accent3">
                  <a:lumMod val="40000"/>
                  <a:lumOff val="60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4000">
                <a:schemeClr val="accent3">
                  <a:lumMod val="40000"/>
                  <a:lumOff val="60000"/>
                </a:schemeClr>
              </a:gs>
              <a:gs pos="50000">
                <a:srgbClr val="404F21">
                  <a:shade val="67500"/>
                  <a:satMod val="115000"/>
                </a:srgbClr>
              </a:gs>
              <a:gs pos="100000">
                <a:srgbClr val="404F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anna-levankova-deti-malys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ryunetka-ozero-les-ze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78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bryunetka-ozero-les-ze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1f690fc230cdb9619cd86b5bde42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8068511">
            <a:off x="1920880" y="114001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57320">
            <a:off x="2074673" y="540816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38588">
            <a:off x="2268402" y="932913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27906">
            <a:off x="2380595" y="1363352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61781">
            <a:off x="2568061" y="1809397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97540">
            <a:off x="2802571" y="2304815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78245">
            <a:off x="2996178" y="2801692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60896">
            <a:off x="3126712" y="3180054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14863">
            <a:off x="3252382" y="3566219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30542">
            <a:off x="3403604" y="3855414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57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181f690fc230cdb9619cd86b5bde42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evochka-volosy-cvety-goluby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84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84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84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84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84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84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evochka-volosy-cvety-goluby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24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3357562"/>
            <a:ext cx="4429124" cy="3500438"/>
          </a:xfrm>
          <a:prstGeom prst="rtTriangle">
            <a:avLst/>
          </a:prstGeom>
          <a:solidFill>
            <a:srgbClr val="82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857752" y="0"/>
            <a:ext cx="4286248" cy="3500438"/>
          </a:xfrm>
          <a:prstGeom prst="rtTriangle">
            <a:avLst/>
          </a:prstGeom>
          <a:solidFill>
            <a:srgbClr val="82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786314" y="3357562"/>
            <a:ext cx="4357686" cy="3500438"/>
          </a:xfrm>
          <a:prstGeom prst="rtTriangle">
            <a:avLst/>
          </a:prstGeom>
          <a:solidFill>
            <a:srgbClr val="82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>
            <a:off x="0" y="0"/>
            <a:ext cx="4357686" cy="3500438"/>
          </a:xfrm>
          <a:prstGeom prst="rtTriangle">
            <a:avLst/>
          </a:prstGeom>
          <a:solidFill>
            <a:srgbClr val="82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7000">
                <a:schemeClr val="tx1">
                  <a:lumMod val="85000"/>
                </a:schemeClr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85786" y="0"/>
            <a:ext cx="7500990" cy="6858000"/>
          </a:xfrm>
          <a:prstGeom prst="diamond">
            <a:avLst/>
          </a:prstGeom>
          <a:gradFill flip="none" rotWithShape="1">
            <a:gsLst>
              <a:gs pos="87000">
                <a:schemeClr val="tx1">
                  <a:lumMod val="85000"/>
                </a:schemeClr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571604" y="0"/>
            <a:ext cx="5929354" cy="6858000"/>
          </a:xfrm>
          <a:prstGeom prst="diamond">
            <a:avLst/>
          </a:prstGeom>
          <a:gradFill flip="none" rotWithShape="1">
            <a:gsLst>
              <a:gs pos="87000">
                <a:schemeClr val="tx1">
                  <a:lumMod val="85000"/>
                </a:schemeClr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071670" y="0"/>
            <a:ext cx="4929222" cy="6858000"/>
          </a:xfrm>
          <a:prstGeom prst="diamond">
            <a:avLst/>
          </a:prstGeom>
          <a:gradFill flip="none" rotWithShape="1">
            <a:gsLst>
              <a:gs pos="87000">
                <a:schemeClr val="tx1">
                  <a:lumMod val="85000"/>
                </a:schemeClr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643174" y="0"/>
            <a:ext cx="3786214" cy="6858000"/>
          </a:xfrm>
          <a:prstGeom prst="diamond">
            <a:avLst/>
          </a:prstGeom>
          <a:gradFill flip="none" rotWithShape="1">
            <a:gsLst>
              <a:gs pos="87000">
                <a:schemeClr val="tx1">
                  <a:lumMod val="85000"/>
                </a:schemeClr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124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3d8c10b50b22acc86f2c81c6ab1f4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3d8c10b50b22acc86f2c81c6ab1f4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10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happy-kid-child-ba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57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53321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happy-kid-child-ba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evushka-zont-nebo-polet-yarki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 w="3175">
            <a:solidFill>
              <a:srgbClr val="F2DDB4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evushka-zont-nebo-polet-yarki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richal-more-paren-ne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000100" y="0"/>
            <a:ext cx="6929486" cy="6858000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214290"/>
            <a:ext cx="6357982" cy="6357982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71604" y="428604"/>
            <a:ext cx="5857916" cy="5857916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642918"/>
            <a:ext cx="5143536" cy="5429288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928670"/>
            <a:ext cx="4581556" cy="4857784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214422"/>
            <a:ext cx="4000528" cy="428628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1714488"/>
            <a:ext cx="3286148" cy="3429024"/>
          </a:xfrm>
          <a:prstGeom prst="donut">
            <a:avLst>
              <a:gd name="adj" fmla="val 2282"/>
            </a:avLst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richal-more-paren-ne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f2aea18d779195e3b1c11552ec47e1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29239">
            <a:off x="1796618" y="1172292"/>
            <a:ext cx="5637578" cy="5601464"/>
          </a:xfrm>
          <a:prstGeom prst="teardrop">
            <a:avLst/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18245">
            <a:off x="1918220" y="1397196"/>
            <a:ext cx="5375380" cy="5387750"/>
          </a:xfrm>
          <a:prstGeom prst="teardrop">
            <a:avLst/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18245">
            <a:off x="1995584" y="1658041"/>
            <a:ext cx="5222991" cy="5184993"/>
          </a:xfrm>
          <a:prstGeom prst="teardrop">
            <a:avLst/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245">
            <a:off x="2179187" y="1936610"/>
            <a:ext cx="4889512" cy="4913605"/>
          </a:xfrm>
          <a:prstGeom prst="teardrop">
            <a:avLst/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66118">
            <a:off x="2378457" y="2186664"/>
            <a:ext cx="4519091" cy="4761304"/>
          </a:xfrm>
          <a:prstGeom prst="teardrop">
            <a:avLst/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66118">
            <a:off x="2492407" y="2495109"/>
            <a:ext cx="4251184" cy="4439551"/>
          </a:xfrm>
          <a:prstGeom prst="teardrop">
            <a:avLst/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66118">
            <a:off x="2614226" y="2883808"/>
            <a:ext cx="3962859" cy="4019341"/>
          </a:xfrm>
          <a:prstGeom prst="teardrop">
            <a:avLst/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6118">
            <a:off x="2714795" y="3203989"/>
            <a:ext cx="3715538" cy="3677278"/>
          </a:xfrm>
          <a:prstGeom prst="teardrop">
            <a:avLst>
              <a:gd name="adj" fmla="val 98150"/>
            </a:avLst>
          </a:prstGeom>
          <a:gradFill flip="none" rotWithShape="1">
            <a:gsLst>
              <a:gs pos="90000">
                <a:srgbClr val="5C431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f2aea18d779195e3b1c11552ec47e1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ore-nebo-oblaka-nozhki-tapoch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7900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7900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7900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7900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7900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7900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7900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more-nebo-oblaka-nozhki-tapoch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4692d262766ba72665dff9dc97b68e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60" y="0"/>
            <a:ext cx="9161860" cy="68580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0">
                <a:schemeClr val="bg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4692d262766ba72665dff9dc97b68e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/>
              </a:gs>
              <a:gs pos="50000">
                <a:srgbClr val="5A3F0E">
                  <a:shade val="67500"/>
                  <a:satMod val="115000"/>
                </a:srgbClr>
              </a:gs>
              <a:gs pos="100000">
                <a:srgbClr val="5A3F0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o-devushka-voda-bryz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8068511">
            <a:off x="1920880" y="114001"/>
            <a:ext cx="5308315" cy="5208605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57320">
            <a:off x="2074673" y="540816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38588">
            <a:off x="2268402" y="932913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27906">
            <a:off x="2380595" y="1363352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61781">
            <a:off x="2568061" y="1809397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97540">
            <a:off x="2802571" y="2304815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78245">
            <a:off x="2996178" y="2801692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60896">
            <a:off x="3126712" y="3180054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14863">
            <a:off x="3252382" y="3566219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30542">
            <a:off x="3403604" y="3855414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92000">
                <a:srgbClr val="5C431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9330B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057856">
            <a:off x="428596" y="4357694"/>
            <a:ext cx="2324100" cy="1476375"/>
          </a:xfrm>
          <a:prstGeom prst="rect">
            <a:avLst/>
          </a:prstGeom>
          <a:noFill/>
        </p:spPr>
      </p:pic>
      <p:pic>
        <p:nvPicPr>
          <p:cNvPr id="15" name="14 Imagen" descr="leto-devushka-voda-bryz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Presentación en pantalla (4:3)</PresentationFormat>
  <Paragraphs>8</Paragraphs>
  <Slides>42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169</cp:revision>
  <dcterms:created xsi:type="dcterms:W3CDTF">2015-03-04T23:31:19Z</dcterms:created>
  <dcterms:modified xsi:type="dcterms:W3CDTF">2015-03-06T16:13:04Z</dcterms:modified>
</cp:coreProperties>
</file>