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3"/>
  </p:notesMasterIdLst>
  <p:sldIdLst>
    <p:sldId id="313" r:id="rId3"/>
    <p:sldId id="316" r:id="rId4"/>
    <p:sldId id="314" r:id="rId5"/>
    <p:sldId id="264" r:id="rId6"/>
    <p:sldId id="262" r:id="rId7"/>
    <p:sldId id="291" r:id="rId8"/>
    <p:sldId id="289" r:id="rId9"/>
    <p:sldId id="287" r:id="rId10"/>
    <p:sldId id="315" r:id="rId11"/>
    <p:sldId id="284" r:id="rId12"/>
    <p:sldId id="273" r:id="rId13"/>
    <p:sldId id="281" r:id="rId14"/>
    <p:sldId id="256" r:id="rId15"/>
    <p:sldId id="278" r:id="rId16"/>
    <p:sldId id="275" r:id="rId17"/>
    <p:sldId id="268" r:id="rId18"/>
    <p:sldId id="271" r:id="rId19"/>
    <p:sldId id="311" r:id="rId20"/>
    <p:sldId id="272" r:id="rId21"/>
    <p:sldId id="308" r:id="rId22"/>
    <p:sldId id="266" r:id="rId23"/>
    <p:sldId id="301" r:id="rId24"/>
    <p:sldId id="267" r:id="rId25"/>
    <p:sldId id="303" r:id="rId26"/>
    <p:sldId id="294" r:id="rId27"/>
    <p:sldId id="269" r:id="rId28"/>
    <p:sldId id="260" r:id="rId29"/>
    <p:sldId id="299" r:id="rId30"/>
    <p:sldId id="274" r:id="rId31"/>
    <p:sldId id="317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+yiiB3+KHUnFAebP+Xazw" hashData="XSiRX5+ba3isD2LaP5j69DCruu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28F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70" d="100"/>
          <a:sy n="70" d="100"/>
        </p:scale>
        <p:origin x="-51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B5E5D-E5A4-45E0-BB90-ADA72F32B39C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72A3A-8E43-4E69-A70A-7D7A81AFC2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72A3A-8E43-4E69-A70A-7D7A81AFC22D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split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31BA6-8020-4A67-A06E-9B3CB170FB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FB00F-E960-4218-AD46-CD2336B6523A}" type="datetimeFigureOut">
              <a:rPr lang="es-ES" smtClean="0"/>
              <a:pPr/>
              <a:t>16/09/2012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AC13B-B43E-43DE-BD0E-F002886B79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split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03B52B-2C9B-4CB5-AB12-8FE46EA04F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28 Imagen" descr="01_donald_zol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1" name="30 Redondear rectángulo de esquina diagonal"/>
          <p:cNvSpPr/>
          <p:nvPr/>
        </p:nvSpPr>
        <p:spPr>
          <a:xfrm>
            <a:off x="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dondear rectángulo de esquina diagonal"/>
          <p:cNvSpPr/>
          <p:nvPr/>
        </p:nvSpPr>
        <p:spPr>
          <a:xfrm>
            <a:off x="35715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dondear rectángulo de esquina diagonal"/>
          <p:cNvSpPr/>
          <p:nvPr/>
        </p:nvSpPr>
        <p:spPr>
          <a:xfrm>
            <a:off x="71434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dondear rectángulo de esquina diagonal"/>
          <p:cNvSpPr/>
          <p:nvPr/>
        </p:nvSpPr>
        <p:spPr>
          <a:xfrm>
            <a:off x="107157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dondear rectángulo de esquina diagonal"/>
          <p:cNvSpPr/>
          <p:nvPr/>
        </p:nvSpPr>
        <p:spPr>
          <a:xfrm>
            <a:off x="142872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dondear rectángulo de esquina diagonal"/>
          <p:cNvSpPr/>
          <p:nvPr/>
        </p:nvSpPr>
        <p:spPr>
          <a:xfrm>
            <a:off x="178591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dondear rectángulo de esquina diagonal"/>
          <p:cNvSpPr/>
          <p:nvPr/>
        </p:nvSpPr>
        <p:spPr>
          <a:xfrm>
            <a:off x="214314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dondear rectángulo de esquina diagonal"/>
          <p:cNvSpPr/>
          <p:nvPr/>
        </p:nvSpPr>
        <p:spPr>
          <a:xfrm>
            <a:off x="250029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dondear rectángulo de esquina diagonal"/>
          <p:cNvSpPr/>
          <p:nvPr/>
        </p:nvSpPr>
        <p:spPr>
          <a:xfrm>
            <a:off x="285748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dondear rectángulo de esquina diagonal"/>
          <p:cNvSpPr/>
          <p:nvPr/>
        </p:nvSpPr>
        <p:spPr>
          <a:xfrm>
            <a:off x="321471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dondear rectángulo de esquina diagonal"/>
          <p:cNvSpPr/>
          <p:nvPr/>
        </p:nvSpPr>
        <p:spPr>
          <a:xfrm>
            <a:off x="357186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dondear rectángulo de esquina diagonal"/>
          <p:cNvSpPr/>
          <p:nvPr/>
        </p:nvSpPr>
        <p:spPr>
          <a:xfrm>
            <a:off x="392905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dondear rectángulo de esquina diagonal"/>
          <p:cNvSpPr/>
          <p:nvPr/>
        </p:nvSpPr>
        <p:spPr>
          <a:xfrm>
            <a:off x="428628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dondear rectángulo de esquina diagonal"/>
          <p:cNvSpPr/>
          <p:nvPr/>
        </p:nvSpPr>
        <p:spPr>
          <a:xfrm>
            <a:off x="464343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dondear rectángulo de esquina diagonal"/>
          <p:cNvSpPr/>
          <p:nvPr/>
        </p:nvSpPr>
        <p:spPr>
          <a:xfrm>
            <a:off x="500062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dondear rectángulo de esquina diagonal"/>
          <p:cNvSpPr/>
          <p:nvPr/>
        </p:nvSpPr>
        <p:spPr>
          <a:xfrm>
            <a:off x="535785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dondear rectángulo de esquina diagonal"/>
          <p:cNvSpPr/>
          <p:nvPr/>
        </p:nvSpPr>
        <p:spPr>
          <a:xfrm>
            <a:off x="571500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dondear rectángulo de esquina diagonal"/>
          <p:cNvSpPr/>
          <p:nvPr/>
        </p:nvSpPr>
        <p:spPr>
          <a:xfrm>
            <a:off x="607219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dondear rectángulo de esquina diagonal"/>
          <p:cNvSpPr/>
          <p:nvPr/>
        </p:nvSpPr>
        <p:spPr>
          <a:xfrm>
            <a:off x="642942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dondear rectángulo de esquina diagonal"/>
          <p:cNvSpPr/>
          <p:nvPr/>
        </p:nvSpPr>
        <p:spPr>
          <a:xfrm>
            <a:off x="678657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dondear rectángulo de esquina diagonal"/>
          <p:cNvSpPr/>
          <p:nvPr/>
        </p:nvSpPr>
        <p:spPr>
          <a:xfrm>
            <a:off x="714376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dondear rectángulo de esquina diagonal"/>
          <p:cNvSpPr/>
          <p:nvPr/>
        </p:nvSpPr>
        <p:spPr>
          <a:xfrm>
            <a:off x="7500990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dondear rectángulo de esquina diagonal"/>
          <p:cNvSpPr/>
          <p:nvPr/>
        </p:nvSpPr>
        <p:spPr>
          <a:xfrm>
            <a:off x="785814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dondear rectángulo de esquina diagonal"/>
          <p:cNvSpPr/>
          <p:nvPr/>
        </p:nvSpPr>
        <p:spPr>
          <a:xfrm>
            <a:off x="821533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dondear rectángulo de esquina diagonal"/>
          <p:cNvSpPr/>
          <p:nvPr/>
        </p:nvSpPr>
        <p:spPr>
          <a:xfrm>
            <a:off x="8572528" y="0"/>
            <a:ext cx="35715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dondear rectángulo de esquina diagonal"/>
          <p:cNvSpPr/>
          <p:nvPr/>
        </p:nvSpPr>
        <p:spPr>
          <a:xfrm>
            <a:off x="8858280" y="0"/>
            <a:ext cx="28572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2466" name="Picture 2" descr="Loading...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0142" y="3571876"/>
            <a:ext cx="4233858" cy="990601"/>
          </a:xfrm>
          <a:prstGeom prst="rect">
            <a:avLst/>
          </a:prstGeom>
          <a:noFill/>
        </p:spPr>
      </p:pic>
      <p:pic>
        <p:nvPicPr>
          <p:cNvPr id="62468" name="Picture 4" descr="Loading..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4643446"/>
            <a:ext cx="3733800" cy="990601"/>
          </a:xfrm>
          <a:prstGeom prst="rect">
            <a:avLst/>
          </a:prstGeom>
          <a:noFill/>
        </p:spPr>
      </p:pic>
      <p:pic>
        <p:nvPicPr>
          <p:cNvPr id="62470" name="Picture 6" descr="Loading...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42918"/>
            <a:ext cx="1372061" cy="714380"/>
          </a:xfrm>
          <a:prstGeom prst="rect">
            <a:avLst/>
          </a:prstGeom>
          <a:noFill/>
        </p:spPr>
      </p:pic>
      <p:pic>
        <p:nvPicPr>
          <p:cNvPr id="62476" name="Picture 12" descr="Loading...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571480"/>
            <a:ext cx="2571768" cy="733426"/>
          </a:xfrm>
          <a:prstGeom prst="rect">
            <a:avLst/>
          </a:prstGeom>
          <a:noFill/>
        </p:spPr>
      </p:pic>
      <p:pic>
        <p:nvPicPr>
          <p:cNvPr id="62478" name="Picture 14" descr="Loading...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58" y="1643050"/>
            <a:ext cx="1276350" cy="723900"/>
          </a:xfrm>
          <a:prstGeom prst="rect">
            <a:avLst/>
          </a:prstGeom>
          <a:noFill/>
        </p:spPr>
      </p:pic>
      <p:pic>
        <p:nvPicPr>
          <p:cNvPr id="62480" name="Picture 16" descr="Loading...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14480" y="1643050"/>
            <a:ext cx="1228725" cy="742951"/>
          </a:xfrm>
          <a:prstGeom prst="rect">
            <a:avLst/>
          </a:prstGeom>
          <a:noFill/>
        </p:spPr>
      </p:pic>
      <p:pic>
        <p:nvPicPr>
          <p:cNvPr id="62482" name="Picture 18" descr="Loading...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571744"/>
            <a:ext cx="3686175" cy="742951"/>
          </a:xfrm>
          <a:prstGeom prst="rect">
            <a:avLst/>
          </a:prstGeom>
          <a:noFill/>
        </p:spPr>
      </p:pic>
      <p:pic>
        <p:nvPicPr>
          <p:cNvPr id="57" name="56 Imagen" descr="signature_3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0034" y="5643578"/>
            <a:ext cx="3443281" cy="990600"/>
          </a:xfrm>
          <a:prstGeom prst="rect">
            <a:avLst/>
          </a:prstGeom>
        </p:spPr>
      </p:pic>
    </p:spTree>
  </p:cSld>
  <p:clrMapOvr>
    <a:masterClrMapping/>
  </p:clrMapOvr>
  <p:transition spd="slow" advTm="28000">
    <p:sndAc>
      <p:stSnd loop="1">
        <p:snd r:embed="rId2" name="canciones infantles -yola polast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0"/>
                            </p:stCondLst>
                            <p:childTnLst>
                              <p:par>
                                <p:cTn id="11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2000"/>
                                        <p:tgtEl>
                                          <p:spTgt spid="6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6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62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lum bright="-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643438" y="610136"/>
            <a:ext cx="450056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Donald </a:t>
            </a:r>
            <a:r>
              <a:rPr lang="es-ES" sz="16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Zolan</a:t>
            </a: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es uno de los artistas más populares en EE.UU por su obra dedicada a los niños y a los sentimientos más nobles: delicadeza, ternura, felicidad, alegría, inocencia, espontaneidad, amor</a:t>
            </a:r>
            <a:b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la biografía de este señor esconde la misma Magia  que desbordan sus cuadros:</a:t>
            </a:r>
            <a:b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Nacido en 1937 en </a:t>
            </a:r>
            <a:r>
              <a:rPr lang="es-ES" sz="16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Brookfield</a:t>
            </a: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, Illinois, en el seno de una familia con cuatro generaciones de artistas, empezó a dibujar a la edad de tres años y a los cinco ya ganaba concursos locales con pinturas de acuarela.</a:t>
            </a:r>
            <a:b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los trece consiguió una beca para el prestigioso Instituto de Arte de Chicago. Tras su graduación, fue seleccionado como aprendiz de </a:t>
            </a:r>
            <a:r>
              <a:rPr lang="es-ES" sz="16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Haddon</a:t>
            </a: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</a:t>
            </a:r>
            <a:r>
              <a:rPr lang="es-ES" sz="16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Sundblom</a:t>
            </a: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, un famoso ilustrador conocido por el Santa Claus de Coca-Cola, y desde ahí recorrió un camino recto hacia al éxito .</a:t>
            </a:r>
            <a:b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Sus cuadros, aún estando presentes en las mejores galerías de arte y museos, también se pueden encontrar en platos, muñecas, figuras, </a:t>
            </a:r>
            <a:r>
              <a:rPr lang="es-ES" sz="16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puzzles</a:t>
            </a:r>
            <a:r>
              <a:rPr lang="es-ES" sz="1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tarjetas de felicitación y muchos otros objetos.</a:t>
            </a:r>
            <a:r>
              <a:rPr lang="es-ES" sz="16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16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16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42" name="Picture 2" descr="https://0-focus-opensocial.googleusercontent.com/gadgets/proxy?container=focus&amp;gadget=a&amp;rewriteMime=image/*&amp;refresh=31536000&amp;url=http://3.bp.blogspot.com/-RSoG7rXAvSo/TibFw4gvvKI/AAAAAAAApTw/RLKMp5PV-DM/s800/Donald%2BZol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071678"/>
            <a:ext cx="4133560" cy="3714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46" name="Picture 6" descr="Loading...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85720" y="1285860"/>
            <a:ext cx="2143108" cy="500066"/>
          </a:xfrm>
          <a:prstGeom prst="rect">
            <a:avLst/>
          </a:prstGeom>
          <a:noFill/>
        </p:spPr>
      </p:pic>
      <p:pic>
        <p:nvPicPr>
          <p:cNvPr id="61448" name="Picture 8" descr="Loading...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571736" y="1285860"/>
            <a:ext cx="1910509" cy="5000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8590-Sep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42844" y="142852"/>
            <a:ext cx="49292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“Los niños no tienen pasado ni futuro, por eso gozan del presente, cosa que rara vez ocurre a los adultos ”.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-Jean de la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Bruyere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714876" y="214290"/>
            <a:ext cx="37481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llegado por fin a lo que quería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de mayor… un niño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-Joseph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Heller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000760" y="4214818"/>
            <a:ext cx="2786051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No basta amar a los niños, es preciso que ellos se den cuenta que son amados.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- Don Bosco -</a:t>
            </a:r>
            <a:endParaRPr lang="es-ES" b="1" dirty="0" smtClean="0">
              <a:solidFill>
                <a:srgbClr val="FFFF00"/>
              </a:solidFill>
            </a:endParaRPr>
          </a:p>
          <a:p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357166"/>
            <a:ext cx="39290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La infancia tiene sus propias maneras de ver, pensar y sentir; nada hay más insensato que pretender sustituirlas por las nuestras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- Rousseau -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282" y="571480"/>
            <a:ext cx="27860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niños son el recurso más importante del mundo y la mejor esperanza para el futuro.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 F. Kennedy</a:t>
            </a:r>
          </a:p>
        </p:txBody>
      </p:sp>
    </p:spTree>
  </p:cSld>
  <p:clrMapOvr>
    <a:masterClrMapping/>
  </p:clrMapOvr>
  <p:transition spd="slow" advTm="1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628" y="214290"/>
            <a:ext cx="35004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tx2">
                    <a:lumMod val="10000"/>
                  </a:schemeClr>
                </a:solidFill>
              </a:rPr>
              <a:t>El mejor olor, el del pan; el mejor sabor, el de la sal; el mejor amor, el de los niños</a:t>
            </a:r>
          </a:p>
          <a:p>
            <a:pPr algn="ctr"/>
            <a:r>
              <a:rPr lang="es-ES" sz="2000" dirty="0" smtClean="0">
                <a:solidFill>
                  <a:schemeClr val="tx2">
                    <a:lumMod val="10000"/>
                  </a:schemeClr>
                </a:solidFill>
              </a:rPr>
              <a:t>- Graham  </a:t>
            </a:r>
            <a:r>
              <a:rPr lang="es-ES" sz="2000" dirty="0" err="1" smtClean="0">
                <a:solidFill>
                  <a:schemeClr val="tx2">
                    <a:lumMod val="10000"/>
                  </a:schemeClr>
                </a:solidFill>
              </a:rPr>
              <a:t>Greene</a:t>
            </a:r>
            <a:r>
              <a:rPr lang="es-ES" sz="2000" dirty="0" smtClean="0">
                <a:solidFill>
                  <a:schemeClr val="tx2">
                    <a:lumMod val="10000"/>
                  </a:schemeClr>
                </a:solidFill>
              </a:rPr>
              <a:t> -</a:t>
            </a:r>
            <a:endParaRPr lang="es-ES" sz="20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280424_3923795_21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928762" y="285728"/>
            <a:ext cx="7215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accent6">
                    <a:lumMod val="50000"/>
                  </a:schemeClr>
                </a:solidFill>
              </a:rPr>
              <a:t>“Muchas veces basta una palabra, una mirada, para llenar el corazón de un niño”.</a:t>
            </a:r>
            <a:br>
              <a:rPr lang="es-ES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s-ES" sz="2400" dirty="0" smtClean="0">
                <a:solidFill>
                  <a:schemeClr val="accent6">
                    <a:lumMod val="50000"/>
                  </a:schemeClr>
                </a:solidFill>
              </a:rPr>
              <a:t>-Madre Teresa de Calcuta-</a:t>
            </a:r>
            <a:endParaRPr lang="es-E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5d627f65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857752" y="4857760"/>
            <a:ext cx="34290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se les de a los niños, los niños darán a la sociedad</a:t>
            </a:r>
          </a:p>
          <a:p>
            <a:pPr algn="ctr"/>
            <a:r>
              <a:rPr lang="es-ES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  A. </a:t>
            </a:r>
            <a:r>
              <a:rPr lang="es-ES" sz="20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Menninger</a:t>
            </a:r>
            <a:endParaRPr lang="es-ES" sz="20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72066" y="2143116"/>
            <a:ext cx="40719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“Lo maravilloso de la infancia es que cualquier cosa en ella es maravillosa”.</a:t>
            </a:r>
            <a:br>
              <a:rPr lang="es-ES" sz="2400" dirty="0" smtClean="0">
                <a:solidFill>
                  <a:srgbClr val="FFFF00"/>
                </a:solidFill>
              </a:rPr>
            </a:br>
            <a:r>
              <a:rPr lang="es-ES" sz="2400" dirty="0" smtClean="0">
                <a:solidFill>
                  <a:srgbClr val="FFFF00"/>
                </a:solidFill>
              </a:rPr>
              <a:t>-G.K. Chesterton-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6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7" y="1857364"/>
            <a:ext cx="3143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Protegedme de la sabiduría que no llora, de la filosofía que no ríe y de la grandeza que no se inclina ante los niños</a:t>
            </a:r>
          </a:p>
          <a:p>
            <a:pPr algn="ctr"/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Khalil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Gibran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2214554"/>
            <a:ext cx="37147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“Cada niño, al nacer, nos trae el mensaje de que Dios no ha perdido todavía la esperanza en los hombres”.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Rabindranath Tagore</a:t>
            </a:r>
          </a:p>
          <a:p>
            <a:r>
              <a:rPr lang="es-ES" dirty="0" smtClean="0">
                <a:solidFill>
                  <a:srgbClr val="FFFF00"/>
                </a:solidFill>
              </a:rPr>
              <a:t/>
            </a:r>
            <a:br>
              <a:rPr lang="es-ES" dirty="0" smtClean="0">
                <a:solidFill>
                  <a:srgbClr val="FFFF00"/>
                </a:solidFill>
              </a:rPr>
            </a:b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00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7d28de37b94ce0863b0e92ad7baa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357423" y="642918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2">
                    <a:lumMod val="50000"/>
                  </a:schemeClr>
                </a:solidFill>
              </a:rPr>
              <a:t>Todas las personas mayores fueron al principio niños, aunque pocas de ellas lo recuerdan</a:t>
            </a:r>
          </a:p>
          <a:p>
            <a:pPr algn="ctr"/>
            <a:r>
              <a:rPr lang="es-ES" sz="2000" dirty="0" smtClean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es-ES" sz="2000" dirty="0" err="1" smtClean="0">
                <a:solidFill>
                  <a:schemeClr val="bg2">
                    <a:lumMod val="50000"/>
                  </a:schemeClr>
                </a:solidFill>
              </a:rPr>
              <a:t>Antoine</a:t>
            </a:r>
            <a:r>
              <a:rPr lang="es-ES" sz="2000" dirty="0" smtClean="0">
                <a:solidFill>
                  <a:schemeClr val="bg2">
                    <a:lumMod val="50000"/>
                  </a:schemeClr>
                </a:solidFill>
              </a:rPr>
              <a:t>  de  Saint-</a:t>
            </a:r>
            <a:r>
              <a:rPr lang="es-ES" sz="2000" dirty="0" err="1" smtClean="0">
                <a:solidFill>
                  <a:schemeClr val="bg2">
                    <a:lumMod val="50000"/>
                  </a:schemeClr>
                </a:solidFill>
              </a:rPr>
              <a:t>Exupery</a:t>
            </a:r>
            <a:r>
              <a:rPr lang="es-ES" sz="2000" dirty="0" smtClean="0">
                <a:solidFill>
                  <a:schemeClr val="bg2">
                    <a:lumMod val="50000"/>
                  </a:schemeClr>
                </a:solidFill>
              </a:rPr>
              <a:t>-</a:t>
            </a:r>
            <a:endParaRPr lang="es-ES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460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86447" y="785794"/>
            <a:ext cx="2643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niñez es la etapa en que todos los hombres son creadores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Juana  de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Ibarbourrou</a:t>
            </a: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428992" y="214290"/>
            <a:ext cx="47149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infancia tiene sus propias maneras de ver, pensar y sentir; nada hay más insensato que pretender sustituirlas por las nuestras.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 Jacques Rousseau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86446" y="1214422"/>
            <a:ext cx="3143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"Cuando el niño destroza su juguete, parece que anda buscándole el alma."</a:t>
            </a:r>
          </a:p>
          <a:p>
            <a:pPr algn="ctr"/>
            <a:r>
              <a:rPr lang="es-ES" sz="2000" dirty="0" smtClean="0"/>
              <a:t>- </a:t>
            </a:r>
            <a:r>
              <a:rPr lang="es-ES" sz="2000" dirty="0" err="1" smtClean="0"/>
              <a:t>Victor</a:t>
            </a:r>
            <a:r>
              <a:rPr lang="es-ES" sz="2000" dirty="0" smtClean="0"/>
              <a:t>  Hugo -</a:t>
            </a:r>
            <a:endParaRPr lang="es-ES" sz="2000" dirty="0"/>
          </a:p>
        </p:txBody>
      </p:sp>
    </p:spTree>
  </p:cSld>
  <p:clrMapOvr>
    <a:masterClrMapping/>
  </p:clrMapOvr>
  <p:transition spd="slow" advTm="1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zolan 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6429388" y="5214950"/>
            <a:ext cx="250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¡Años de niñez en que el tiempo no existe !</a:t>
            </a:r>
          </a:p>
          <a:p>
            <a:pPr algn="ctr"/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- Luis Cernuda -</a:t>
            </a:r>
          </a:p>
          <a:p>
            <a:pPr algn="ctr"/>
            <a:endParaRPr lang="es-ES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785794"/>
            <a:ext cx="41434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“El medio mejor para hacer buenos a los niños es hacerlos felices.”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Oscar Wilde-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og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929323" y="1285860"/>
            <a:ext cx="27860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líneas dibujadas en su niñez dibujarán las arrugas de su vejez 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T.D.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Jakes</a:t>
            </a:r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1285860"/>
            <a:ext cx="37861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futuro de los niños es siempre hoy. Mañana será tarde.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Gabriela Mistral -</a:t>
            </a:r>
          </a:p>
          <a:p>
            <a:pPr algn="ctr"/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nting_children_childhood_kjb_DonaldZolan_07AChristmasPrayer_s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714356"/>
            <a:ext cx="27860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Los niños son las personas más sabias del mudo, sólo que sin malicia</a:t>
            </a:r>
            <a:endParaRPr lang="es-ES" sz="2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1928802"/>
            <a:ext cx="26965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sonrisa de un niño es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pureza de Dios.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nald-Zolan-Paintings-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4286256"/>
            <a:ext cx="2643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2">
                    <a:lumMod val="50000"/>
                  </a:schemeClr>
                </a:solidFill>
              </a:rPr>
              <a:t>El que escribe en el alma de un niño escribe para siempre</a:t>
            </a:r>
          </a:p>
          <a:p>
            <a:pPr algn="ctr"/>
            <a:endParaRPr lang="es-E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nting_children_kjb_DonaldZolan_71DaisyDays_s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7" y="857232"/>
            <a:ext cx="2857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 niño agarra por primera vez el dedo de su padre, lo tiene atado para siempre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-Charles Paul de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Kock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</a:p>
          <a:p>
            <a:pPr algn="ctr"/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original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282" y="857232"/>
            <a:ext cx="29289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"Los niños adivinan qué personas los aman. Es un don natural que con el tiempo se pierde."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Paul de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Kock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nting_children_kjb_DonaldZolan_61FlowersforMother_s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1473" y="642918"/>
            <a:ext cx="26432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Aquel que no es capaz de comunicarse con un niño, no es capaz de comunicarse con nadie...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Séneca -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nting_children_childhood_kjb_DonaldZolan_29ChristmasKitten_s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285852" y="214290"/>
            <a:ext cx="6072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2">
                    <a:lumMod val="50000"/>
                  </a:schemeClr>
                </a:solidFill>
              </a:rPr>
              <a:t>La peor imagen que puede ver un adulto es la impotencia de no poder hacer nada al ver un niño que llora...</a:t>
            </a:r>
            <a:endParaRPr lang="es-ES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nting_children_kjb_DonaldZolan_82QuietTime_s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00166" y="6143644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PINTOR DE LA TERNURA -DONALD ZOLAN-">
  <a:themeElements>
    <a:clrScheme name="Personalizado 2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PINTOR DE LA TERNURA -DONALD ZOLAN-</Template>
  <TotalTime>0</TotalTime>
  <Words>600</Words>
  <Application>Microsoft Office PowerPoint</Application>
  <PresentationFormat>Presentación en pantalla (4:3)</PresentationFormat>
  <Paragraphs>65</Paragraphs>
  <Slides>30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EL PINTOR DE LA TERNURA -DONALD ZOLAN-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2012-09-16T16:48:19Z</dcterms:created>
  <dcterms:modified xsi:type="dcterms:W3CDTF">2012-09-16T17:03:24Z</dcterms:modified>
</cp:coreProperties>
</file>