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35" r:id="rId3"/>
    <p:sldId id="264" r:id="rId4"/>
    <p:sldId id="337" r:id="rId5"/>
    <p:sldId id="259" r:id="rId6"/>
    <p:sldId id="338" r:id="rId7"/>
    <p:sldId id="262" r:id="rId8"/>
    <p:sldId id="263" r:id="rId9"/>
    <p:sldId id="339" r:id="rId10"/>
    <p:sldId id="260" r:id="rId11"/>
    <p:sldId id="258" r:id="rId12"/>
    <p:sldId id="340" r:id="rId13"/>
    <p:sldId id="261" r:id="rId14"/>
    <p:sldId id="267" r:id="rId15"/>
    <p:sldId id="266" r:id="rId16"/>
    <p:sldId id="265" r:id="rId17"/>
    <p:sldId id="268" r:id="rId18"/>
    <p:sldId id="269" r:id="rId19"/>
    <p:sldId id="257" r:id="rId20"/>
    <p:sldId id="270" r:id="rId21"/>
    <p:sldId id="273" r:id="rId22"/>
    <p:sldId id="271" r:id="rId23"/>
    <p:sldId id="272" r:id="rId24"/>
    <p:sldId id="277" r:id="rId25"/>
    <p:sldId id="275" r:id="rId26"/>
    <p:sldId id="276" r:id="rId27"/>
    <p:sldId id="278" r:id="rId28"/>
    <p:sldId id="279" r:id="rId29"/>
    <p:sldId id="280" r:id="rId30"/>
    <p:sldId id="281" r:id="rId31"/>
    <p:sldId id="282" r:id="rId32"/>
    <p:sldId id="283" r:id="rId33"/>
    <p:sldId id="284" r:id="rId34"/>
    <p:sldId id="286" r:id="rId35"/>
    <p:sldId id="287" r:id="rId36"/>
    <p:sldId id="288" r:id="rId37"/>
    <p:sldId id="291" r:id="rId38"/>
    <p:sldId id="292" r:id="rId39"/>
    <p:sldId id="293" r:id="rId40"/>
    <p:sldId id="307" r:id="rId41"/>
    <p:sldId id="303" r:id="rId42"/>
    <p:sldId id="300" r:id="rId43"/>
    <p:sldId id="294" r:id="rId44"/>
    <p:sldId id="296" r:id="rId45"/>
    <p:sldId id="295" r:id="rId46"/>
    <p:sldId id="297" r:id="rId47"/>
    <p:sldId id="298" r:id="rId48"/>
    <p:sldId id="310" r:id="rId49"/>
    <p:sldId id="301" r:id="rId50"/>
    <p:sldId id="309" r:id="rId51"/>
    <p:sldId id="304" r:id="rId52"/>
    <p:sldId id="306" r:id="rId53"/>
    <p:sldId id="325" r:id="rId54"/>
    <p:sldId id="319" r:id="rId55"/>
    <p:sldId id="322" r:id="rId56"/>
    <p:sldId id="315" r:id="rId57"/>
    <p:sldId id="336" r:id="rId58"/>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X3ydSoCiS/tXHhCFXpADQ" hashData="lqu6GSJ9fxeUB+tn0UkIUFXfNF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F68426"/>
    <a:srgbClr val="593825"/>
    <a:srgbClr val="004C22"/>
    <a:srgbClr val="D60093"/>
    <a:srgbClr val="FF57AB"/>
    <a:srgbClr val="FF99CC"/>
    <a:srgbClr val="C80064"/>
    <a:srgbClr val="C40062"/>
    <a:srgbClr val="FF3B9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17" autoAdjust="0"/>
    <p:restoredTop sz="92945" autoAdjust="0"/>
  </p:normalViewPr>
  <p:slideViewPr>
    <p:cSldViewPr>
      <p:cViewPr>
        <p:scale>
          <a:sx n="145" d="100"/>
          <a:sy n="145" d="100"/>
        </p:scale>
        <p:origin x="2112" y="168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B55A988-6204-475C-89D4-431E6751E0B3}" type="datetimeFigureOut">
              <a:rPr lang="es-ES" smtClean="0"/>
              <a:pPr/>
              <a:t>14/03/2016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B779B6-C624-407B-BC90-382B469E6739}"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5A988-6204-475C-89D4-431E6751E0B3}" type="datetimeFigureOut">
              <a:rPr lang="es-ES" smtClean="0"/>
              <a:pPr/>
              <a:t>14/03/2016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B779B6-C624-407B-BC90-382B469E6739}"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gif"/><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image" Target="../media/image70.png"/><Relationship Id="rId18" Type="http://schemas.openxmlformats.org/officeDocument/2006/relationships/image" Target="../media/image7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6.png"/><Relationship Id="rId11" Type="http://schemas.openxmlformats.org/officeDocument/2006/relationships/image" Target="../media/image69.png"/><Relationship Id="rId5" Type="http://schemas.openxmlformats.org/officeDocument/2006/relationships/hyperlink" Target="http://www.mispps.com/" TargetMode="External"/><Relationship Id="rId15" Type="http://schemas.openxmlformats.org/officeDocument/2006/relationships/image" Target="../media/image71.png"/><Relationship Id="rId10" Type="http://schemas.openxmlformats.org/officeDocument/2006/relationships/hyperlink" Target="https://www.facebook.com/mispps" TargetMode="External"/><Relationship Id="rId4" Type="http://schemas.openxmlformats.org/officeDocument/2006/relationships/image" Target="../media/image65.png"/><Relationship Id="rId9" Type="http://schemas.openxmlformats.org/officeDocument/2006/relationships/image" Target="../media/image6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12000">
              <a:srgbClr val="E6D78A"/>
            </a:gs>
            <a:gs pos="30000">
              <a:srgbClr val="C7AC4C"/>
            </a:gs>
            <a:gs pos="45000">
              <a:srgbClr val="E6D78A"/>
            </a:gs>
            <a:gs pos="77000">
              <a:srgbClr val="C7AC4C"/>
            </a:gs>
            <a:gs pos="100000">
              <a:srgbClr val="E6DCAC"/>
            </a:gs>
          </a:gsLst>
          <a:lin ang="5400000" scaled="1"/>
          <a:tileRect/>
        </a:gradFill>
        <a:effectLst/>
      </p:bgPr>
    </p:bg>
    <p:spTree>
      <p:nvGrpSpPr>
        <p:cNvPr id="1" name=""/>
        <p:cNvGrpSpPr/>
        <p:nvPr/>
      </p:nvGrpSpPr>
      <p:grpSpPr>
        <a:xfrm>
          <a:off x="0" y="0"/>
          <a:ext cx="0" cy="0"/>
          <a:chOff x="0" y="0"/>
          <a:chExt cx="0" cy="0"/>
        </a:xfrm>
      </p:grpSpPr>
      <p:pic>
        <p:nvPicPr>
          <p:cNvPr id="2" name="1 Imagen" descr="5bf59261a20140618e35b3f37980736c.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
        <p:nvSpPr>
          <p:cNvPr id="3" name="2 Luna"/>
          <p:cNvSpPr/>
          <p:nvPr/>
        </p:nvSpPr>
        <p:spPr>
          <a:xfrm rot="2049926">
            <a:off x="3731636" y="-169024"/>
            <a:ext cx="3357158" cy="5719571"/>
          </a:xfrm>
          <a:prstGeom prst="moon">
            <a:avLst>
              <a:gd name="adj" fmla="val 37203"/>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9491896" flipH="1">
            <a:off x="2108702" y="-37734"/>
            <a:ext cx="3225559" cy="5703874"/>
          </a:xfrm>
          <a:prstGeom prst="moon">
            <a:avLst>
              <a:gd name="adj" fmla="val 40461"/>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491896" flipH="1">
            <a:off x="2240068" y="669425"/>
            <a:ext cx="3248545" cy="4926372"/>
          </a:xfrm>
          <a:prstGeom prst="moon">
            <a:avLst>
              <a:gd name="adj" fmla="val 40461"/>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2049926">
            <a:off x="3595413" y="448433"/>
            <a:ext cx="3409342" cy="5017232"/>
          </a:xfrm>
          <a:prstGeom prst="moon">
            <a:avLst>
              <a:gd name="adj" fmla="val 37395"/>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rot="19491896" flipH="1">
            <a:off x="2289283" y="1373182"/>
            <a:ext cx="3221554" cy="4344070"/>
          </a:xfrm>
          <a:prstGeom prst="moon">
            <a:avLst>
              <a:gd name="adj" fmla="val 40461"/>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2049926">
            <a:off x="3892272" y="1366380"/>
            <a:ext cx="2950736" cy="4301171"/>
          </a:xfrm>
          <a:prstGeom prst="moon">
            <a:avLst>
              <a:gd name="adj" fmla="val 35274"/>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049926">
            <a:off x="3748929" y="2254620"/>
            <a:ext cx="2826068" cy="3367356"/>
          </a:xfrm>
          <a:prstGeom prst="moon">
            <a:avLst>
              <a:gd name="adj" fmla="val 34936"/>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9491896" flipH="1">
            <a:off x="2764272" y="2265892"/>
            <a:ext cx="2512138" cy="3450524"/>
          </a:xfrm>
          <a:prstGeom prst="moon">
            <a:avLst>
              <a:gd name="adj" fmla="val 40461"/>
            </a:avLst>
          </a:prstGeo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3250" name="Picture 2" descr="Rendered Image"/>
          <p:cNvPicPr>
            <a:picLocks noChangeAspect="1" noChangeArrowheads="1"/>
          </p:cNvPicPr>
          <p:nvPr/>
        </p:nvPicPr>
        <p:blipFill>
          <a:blip r:embed="rId4">
            <a:lum contrast="40000"/>
          </a:blip>
          <a:srcRect/>
          <a:stretch>
            <a:fillRect/>
          </a:stretch>
        </p:blipFill>
        <p:spPr bwMode="auto">
          <a:xfrm>
            <a:off x="3786182" y="4214818"/>
            <a:ext cx="1009650" cy="657226"/>
          </a:xfrm>
          <a:prstGeom prst="rect">
            <a:avLst/>
          </a:prstGeom>
          <a:noFill/>
          <a:scene3d>
            <a:camera prst="orthographicFront"/>
            <a:lightRig rig="threePt" dir="t"/>
          </a:scene3d>
          <a:sp3d>
            <a:bevelT w="152400" h="50800" prst="softRound"/>
          </a:sp3d>
        </p:spPr>
      </p:pic>
      <p:pic>
        <p:nvPicPr>
          <p:cNvPr id="53252" name="Picture 4" descr="Rendered Image"/>
          <p:cNvPicPr>
            <a:picLocks noChangeAspect="1" noChangeArrowheads="1"/>
          </p:cNvPicPr>
          <p:nvPr/>
        </p:nvPicPr>
        <p:blipFill>
          <a:blip r:embed="rId5">
            <a:lum contrast="40000"/>
          </a:blip>
          <a:srcRect/>
          <a:stretch>
            <a:fillRect/>
          </a:stretch>
        </p:blipFill>
        <p:spPr bwMode="auto">
          <a:xfrm>
            <a:off x="2285984" y="4929198"/>
            <a:ext cx="4214842" cy="607833"/>
          </a:xfrm>
          <a:prstGeom prst="rect">
            <a:avLst/>
          </a:prstGeom>
          <a:noFill/>
          <a:scene3d>
            <a:camera prst="orthographicFront"/>
            <a:lightRig rig="threePt" dir="t"/>
          </a:scene3d>
          <a:sp3d>
            <a:bevelT w="152400" h="50800" prst="softRound"/>
          </a:sp3d>
        </p:spPr>
      </p:pic>
      <p:pic>
        <p:nvPicPr>
          <p:cNvPr id="53254" name="Picture 6" descr="Rendered Image"/>
          <p:cNvPicPr>
            <a:picLocks noChangeAspect="1" noChangeArrowheads="1"/>
          </p:cNvPicPr>
          <p:nvPr/>
        </p:nvPicPr>
        <p:blipFill>
          <a:blip r:embed="rId6">
            <a:lum bright="20000" contrast="40000"/>
          </a:blip>
          <a:srcRect/>
          <a:stretch>
            <a:fillRect/>
          </a:stretch>
        </p:blipFill>
        <p:spPr bwMode="auto">
          <a:xfrm>
            <a:off x="-1" y="5960092"/>
            <a:ext cx="3071803" cy="469304"/>
          </a:xfrm>
          <a:prstGeom prst="rect">
            <a:avLst/>
          </a:prstGeom>
          <a:noFill/>
        </p:spPr>
      </p:pic>
      <p:pic>
        <p:nvPicPr>
          <p:cNvPr id="14" name="13 Imagen" descr="5bf59261a20140618e35b3f37980736c.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spTree>
  </p:cSld>
  <p:clrMapOvr>
    <a:masterClrMapping/>
  </p:clrMapOvr>
  <p:transition spd="slow" advTm="23000">
    <p:zoom/>
    <p:sndAc>
      <p:stSnd loop="1">
        <p:snd r:embed="rId2" name="Frank Sinatra - Singing in the rai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0" fill="hold"/>
                                        <p:tgtEl>
                                          <p:spTgt spid="3"/>
                                        </p:tgtEl>
                                        <p:attrNameLst>
                                          <p:attrName>ppt_x</p:attrName>
                                        </p:attrNameLst>
                                      </p:cBhvr>
                                      <p:tavLst>
                                        <p:tav tm="0">
                                          <p:val>
                                            <p:strVal val="0-#ppt_w/2"/>
                                          </p:val>
                                        </p:tav>
                                        <p:tav tm="100000">
                                          <p:val>
                                            <p:strVal val="#ppt_x"/>
                                          </p:val>
                                        </p:tav>
                                      </p:tavLst>
                                    </p:anim>
                                    <p:anim calcmode="lin" valueType="num">
                                      <p:cBhvr additive="base">
                                        <p:cTn id="11" dur="5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1+#ppt_w/2"/>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0" fill="hold"/>
                                        <p:tgtEl>
                                          <p:spTgt spid="5"/>
                                        </p:tgtEl>
                                        <p:attrNameLst>
                                          <p:attrName>ppt_x</p:attrName>
                                        </p:attrNameLst>
                                      </p:cBhvr>
                                      <p:tavLst>
                                        <p:tav tm="0">
                                          <p:val>
                                            <p:strVal val="1+#ppt_w/2"/>
                                          </p:val>
                                        </p:tav>
                                        <p:tav tm="100000">
                                          <p:val>
                                            <p:strVal val="#ppt_x"/>
                                          </p:val>
                                        </p:tav>
                                      </p:tavLst>
                                    </p:anim>
                                    <p:anim calcmode="lin" valueType="num">
                                      <p:cBhvr additive="base">
                                        <p:cTn id="19" dur="5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0" fill="hold"/>
                                        <p:tgtEl>
                                          <p:spTgt spid="6"/>
                                        </p:tgtEl>
                                        <p:attrNameLst>
                                          <p:attrName>ppt_x</p:attrName>
                                        </p:attrNameLst>
                                      </p:cBhvr>
                                      <p:tavLst>
                                        <p:tav tm="0">
                                          <p:val>
                                            <p:strVal val="0-#ppt_w/2"/>
                                          </p:val>
                                        </p:tav>
                                        <p:tav tm="100000">
                                          <p:val>
                                            <p:strVal val="#ppt_x"/>
                                          </p:val>
                                        </p:tav>
                                      </p:tavLst>
                                    </p:anim>
                                    <p:anim calcmode="lin" valueType="num">
                                      <p:cBhvr additive="base">
                                        <p:cTn id="23" dur="5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0" fill="hold"/>
                                        <p:tgtEl>
                                          <p:spTgt spid="7"/>
                                        </p:tgtEl>
                                        <p:attrNameLst>
                                          <p:attrName>ppt_x</p:attrName>
                                        </p:attrNameLst>
                                      </p:cBhvr>
                                      <p:tavLst>
                                        <p:tav tm="0">
                                          <p:val>
                                            <p:strVal val="1+#ppt_w/2"/>
                                          </p:val>
                                        </p:tav>
                                        <p:tav tm="100000">
                                          <p:val>
                                            <p:strVal val="#ppt_x"/>
                                          </p:val>
                                        </p:tav>
                                      </p:tavLst>
                                    </p:anim>
                                    <p:anim calcmode="lin" valueType="num">
                                      <p:cBhvr additive="base">
                                        <p:cTn id="27" dur="5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0" fill="hold"/>
                                        <p:tgtEl>
                                          <p:spTgt spid="8"/>
                                        </p:tgtEl>
                                        <p:attrNameLst>
                                          <p:attrName>ppt_x</p:attrName>
                                        </p:attrNameLst>
                                      </p:cBhvr>
                                      <p:tavLst>
                                        <p:tav tm="0">
                                          <p:val>
                                            <p:strVal val="0-#ppt_w/2"/>
                                          </p:val>
                                        </p:tav>
                                        <p:tav tm="100000">
                                          <p:val>
                                            <p:strVal val="#ppt_x"/>
                                          </p:val>
                                        </p:tav>
                                      </p:tavLst>
                                    </p:anim>
                                    <p:anim calcmode="lin" valueType="num">
                                      <p:cBhvr additive="base">
                                        <p:cTn id="31" dur="5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0" fill="hold"/>
                                        <p:tgtEl>
                                          <p:spTgt spid="9"/>
                                        </p:tgtEl>
                                        <p:attrNameLst>
                                          <p:attrName>ppt_x</p:attrName>
                                        </p:attrNameLst>
                                      </p:cBhvr>
                                      <p:tavLst>
                                        <p:tav tm="0">
                                          <p:val>
                                            <p:strVal val="0-#ppt_w/2"/>
                                          </p:val>
                                        </p:tav>
                                        <p:tav tm="100000">
                                          <p:val>
                                            <p:strVal val="#ppt_x"/>
                                          </p:val>
                                        </p:tav>
                                      </p:tavLst>
                                    </p:anim>
                                    <p:anim calcmode="lin" valueType="num">
                                      <p:cBhvr additive="base">
                                        <p:cTn id="35" dur="5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0" fill="hold"/>
                                        <p:tgtEl>
                                          <p:spTgt spid="10"/>
                                        </p:tgtEl>
                                        <p:attrNameLst>
                                          <p:attrName>ppt_x</p:attrName>
                                        </p:attrNameLst>
                                      </p:cBhvr>
                                      <p:tavLst>
                                        <p:tav tm="0">
                                          <p:val>
                                            <p:strVal val="1+#ppt_w/2"/>
                                          </p:val>
                                        </p:tav>
                                        <p:tav tm="100000">
                                          <p:val>
                                            <p:strVal val="#ppt_x"/>
                                          </p:val>
                                        </p:tav>
                                      </p:tavLst>
                                    </p:anim>
                                    <p:anim calcmode="lin" valueType="num">
                                      <p:cBhvr additive="base">
                                        <p:cTn id="39" dur="5000" fill="hold"/>
                                        <p:tgtEl>
                                          <p:spTgt spid="10"/>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5000" fill="hold"/>
                                        <p:tgtEl>
                                          <p:spTgt spid="4"/>
                                        </p:tgtEl>
                                        <p:attrNameLst>
                                          <p:attrName>r</p:attrName>
                                        </p:attrNameLst>
                                      </p:cBhvr>
                                    </p:animRot>
                                  </p:childTnLst>
                                </p:cTn>
                              </p:par>
                              <p:par>
                                <p:cTn id="42" presetID="8" presetClass="emph" presetSubtype="0" fill="hold" grpId="1" nodeType="withEffect">
                                  <p:stCondLst>
                                    <p:cond delay="0"/>
                                  </p:stCondLst>
                                  <p:childTnLst>
                                    <p:animRot by="21600000">
                                      <p:cBhvr>
                                        <p:cTn id="43" dur="5000" fill="hold"/>
                                        <p:tgtEl>
                                          <p:spTgt spid="5"/>
                                        </p:tgtEl>
                                        <p:attrNameLst>
                                          <p:attrName>r</p:attrName>
                                        </p:attrNameLst>
                                      </p:cBhvr>
                                    </p:animRot>
                                  </p:childTnLst>
                                </p:cTn>
                              </p:par>
                              <p:par>
                                <p:cTn id="44" presetID="8" presetClass="emph" presetSubtype="0" fill="hold" grpId="1" nodeType="withEffect">
                                  <p:stCondLst>
                                    <p:cond delay="0"/>
                                  </p:stCondLst>
                                  <p:childTnLst>
                                    <p:animRot by="21600000">
                                      <p:cBhvr>
                                        <p:cTn id="45" dur="5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5000" fill="hold"/>
                                        <p:tgtEl>
                                          <p:spTgt spid="10"/>
                                        </p:tgtEl>
                                        <p:attrNameLst>
                                          <p:attrName>r</p:attrName>
                                        </p:attrNameLst>
                                      </p:cBhvr>
                                    </p:animRot>
                                  </p:childTnLst>
                                </p:cTn>
                              </p:par>
                              <p:par>
                                <p:cTn id="48" presetID="8" presetClass="emph" presetSubtype="0" fill="hold" grpId="1" nodeType="withEffect">
                                  <p:stCondLst>
                                    <p:cond delay="0"/>
                                  </p:stCondLst>
                                  <p:childTnLst>
                                    <p:animRot by="-21600000">
                                      <p:cBhvr>
                                        <p:cTn id="49" dur="5000" fill="hold"/>
                                        <p:tgtEl>
                                          <p:spTgt spid="3"/>
                                        </p:tgtEl>
                                        <p:attrNameLst>
                                          <p:attrName>r</p:attrName>
                                        </p:attrNameLst>
                                      </p:cBhvr>
                                    </p:animRot>
                                  </p:childTnLst>
                                </p:cTn>
                              </p:par>
                              <p:par>
                                <p:cTn id="50" presetID="8" presetClass="emph" presetSubtype="0" fill="hold" grpId="1" nodeType="withEffect">
                                  <p:stCondLst>
                                    <p:cond delay="0"/>
                                  </p:stCondLst>
                                  <p:childTnLst>
                                    <p:animRot by="-21600000">
                                      <p:cBhvr>
                                        <p:cTn id="51" dur="5000" fill="hold"/>
                                        <p:tgtEl>
                                          <p:spTgt spid="6"/>
                                        </p:tgtEl>
                                        <p:attrNameLst>
                                          <p:attrName>r</p:attrName>
                                        </p:attrNameLst>
                                      </p:cBhvr>
                                    </p:animRot>
                                  </p:childTnLst>
                                </p:cTn>
                              </p:par>
                              <p:par>
                                <p:cTn id="52" presetID="8" presetClass="emph" presetSubtype="0" fill="hold" grpId="1" nodeType="withEffect">
                                  <p:stCondLst>
                                    <p:cond delay="0"/>
                                  </p:stCondLst>
                                  <p:childTnLst>
                                    <p:animRot by="-21600000">
                                      <p:cBhvr>
                                        <p:cTn id="53" dur="5000" fill="hold"/>
                                        <p:tgtEl>
                                          <p:spTgt spid="8"/>
                                        </p:tgtEl>
                                        <p:attrNameLst>
                                          <p:attrName>r</p:attrName>
                                        </p:attrNameLst>
                                      </p:cBhvr>
                                    </p:animRot>
                                  </p:childTnLst>
                                </p:cTn>
                              </p:par>
                              <p:par>
                                <p:cTn id="54" presetID="8" presetClass="emph" presetSubtype="0" fill="hold" grpId="1" nodeType="withEffect">
                                  <p:stCondLst>
                                    <p:cond delay="0"/>
                                  </p:stCondLst>
                                  <p:childTnLst>
                                    <p:animRot by="-21600000">
                                      <p:cBhvr>
                                        <p:cTn id="55" dur="5000" fill="hold"/>
                                        <p:tgtEl>
                                          <p:spTgt spid="9"/>
                                        </p:tgtEl>
                                        <p:attrNameLst>
                                          <p:attrName>r</p:attrName>
                                        </p:attrNameLst>
                                      </p:cBhvr>
                                    </p:animRot>
                                  </p:childTnLst>
                                </p:cTn>
                              </p:par>
                            </p:childTnLst>
                          </p:cTn>
                        </p:par>
                        <p:par>
                          <p:cTn id="56" fill="hold">
                            <p:stCondLst>
                              <p:cond delay="5000"/>
                            </p:stCondLst>
                            <p:childTnLst>
                              <p:par>
                                <p:cTn id="57" presetID="2" presetClass="exit" presetSubtype="9" fill="hold" grpId="2" nodeType="afterEffect">
                                  <p:stCondLst>
                                    <p:cond delay="0"/>
                                  </p:stCondLst>
                                  <p:childTnLst>
                                    <p:anim calcmode="lin" valueType="num">
                                      <p:cBhvr additive="base">
                                        <p:cTn id="58" dur="5000"/>
                                        <p:tgtEl>
                                          <p:spTgt spid="4"/>
                                        </p:tgtEl>
                                        <p:attrNameLst>
                                          <p:attrName>ppt_x</p:attrName>
                                        </p:attrNameLst>
                                      </p:cBhvr>
                                      <p:tavLst>
                                        <p:tav tm="0">
                                          <p:val>
                                            <p:strVal val="ppt_x"/>
                                          </p:val>
                                        </p:tav>
                                        <p:tav tm="100000">
                                          <p:val>
                                            <p:strVal val="0-ppt_w/2"/>
                                          </p:val>
                                        </p:tav>
                                      </p:tavLst>
                                    </p:anim>
                                    <p:anim calcmode="lin" valueType="num">
                                      <p:cBhvr additive="base">
                                        <p:cTn id="59" dur="5000"/>
                                        <p:tgtEl>
                                          <p:spTgt spid="4"/>
                                        </p:tgtEl>
                                        <p:attrNameLst>
                                          <p:attrName>ppt_y</p:attrName>
                                        </p:attrNameLst>
                                      </p:cBhvr>
                                      <p:tavLst>
                                        <p:tav tm="0">
                                          <p:val>
                                            <p:strVal val="ppt_y"/>
                                          </p:val>
                                        </p:tav>
                                        <p:tav tm="100000">
                                          <p:val>
                                            <p:strVal val="0-ppt_h/2"/>
                                          </p:val>
                                        </p:tav>
                                      </p:tavLst>
                                    </p:anim>
                                    <p:set>
                                      <p:cBhvr>
                                        <p:cTn id="60" dur="1" fill="hold">
                                          <p:stCondLst>
                                            <p:cond delay="4999"/>
                                          </p:stCondLst>
                                        </p:cTn>
                                        <p:tgtEl>
                                          <p:spTgt spid="4"/>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5000"/>
                                        <p:tgtEl>
                                          <p:spTgt spid="5"/>
                                        </p:tgtEl>
                                        <p:attrNameLst>
                                          <p:attrName>ppt_x</p:attrName>
                                        </p:attrNameLst>
                                      </p:cBhvr>
                                      <p:tavLst>
                                        <p:tav tm="0">
                                          <p:val>
                                            <p:strVal val="ppt_x"/>
                                          </p:val>
                                        </p:tav>
                                        <p:tav tm="100000">
                                          <p:val>
                                            <p:strVal val="0-ppt_w/2"/>
                                          </p:val>
                                        </p:tav>
                                      </p:tavLst>
                                    </p:anim>
                                    <p:anim calcmode="lin" valueType="num">
                                      <p:cBhvr additive="base">
                                        <p:cTn id="63" dur="5000"/>
                                        <p:tgtEl>
                                          <p:spTgt spid="5"/>
                                        </p:tgtEl>
                                        <p:attrNameLst>
                                          <p:attrName>ppt_y</p:attrName>
                                        </p:attrNameLst>
                                      </p:cBhvr>
                                      <p:tavLst>
                                        <p:tav tm="0">
                                          <p:val>
                                            <p:strVal val="ppt_y"/>
                                          </p:val>
                                        </p:tav>
                                        <p:tav tm="100000">
                                          <p:val>
                                            <p:strVal val="0-ppt_h/2"/>
                                          </p:val>
                                        </p:tav>
                                      </p:tavLst>
                                    </p:anim>
                                    <p:set>
                                      <p:cBhvr>
                                        <p:cTn id="64" dur="1" fill="hold">
                                          <p:stCondLst>
                                            <p:cond delay="4999"/>
                                          </p:stCondLst>
                                        </p:cTn>
                                        <p:tgtEl>
                                          <p:spTgt spid="5"/>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5000"/>
                                        <p:tgtEl>
                                          <p:spTgt spid="7"/>
                                        </p:tgtEl>
                                        <p:attrNameLst>
                                          <p:attrName>ppt_x</p:attrName>
                                        </p:attrNameLst>
                                      </p:cBhvr>
                                      <p:tavLst>
                                        <p:tav tm="0">
                                          <p:val>
                                            <p:strVal val="ppt_x"/>
                                          </p:val>
                                        </p:tav>
                                        <p:tav tm="100000">
                                          <p:val>
                                            <p:strVal val="0-ppt_w/2"/>
                                          </p:val>
                                        </p:tav>
                                      </p:tavLst>
                                    </p:anim>
                                    <p:anim calcmode="lin" valueType="num">
                                      <p:cBhvr additive="base">
                                        <p:cTn id="67" dur="5000"/>
                                        <p:tgtEl>
                                          <p:spTgt spid="7"/>
                                        </p:tgtEl>
                                        <p:attrNameLst>
                                          <p:attrName>ppt_y</p:attrName>
                                        </p:attrNameLst>
                                      </p:cBhvr>
                                      <p:tavLst>
                                        <p:tav tm="0">
                                          <p:val>
                                            <p:strVal val="ppt_y"/>
                                          </p:val>
                                        </p:tav>
                                        <p:tav tm="100000">
                                          <p:val>
                                            <p:strVal val="0-ppt_h/2"/>
                                          </p:val>
                                        </p:tav>
                                      </p:tavLst>
                                    </p:anim>
                                    <p:set>
                                      <p:cBhvr>
                                        <p:cTn id="68" dur="1" fill="hold">
                                          <p:stCondLst>
                                            <p:cond delay="4999"/>
                                          </p:stCondLst>
                                        </p:cTn>
                                        <p:tgtEl>
                                          <p:spTgt spid="7"/>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5000"/>
                                        <p:tgtEl>
                                          <p:spTgt spid="10"/>
                                        </p:tgtEl>
                                        <p:attrNameLst>
                                          <p:attrName>ppt_x</p:attrName>
                                        </p:attrNameLst>
                                      </p:cBhvr>
                                      <p:tavLst>
                                        <p:tav tm="0">
                                          <p:val>
                                            <p:strVal val="ppt_x"/>
                                          </p:val>
                                        </p:tav>
                                        <p:tav tm="100000">
                                          <p:val>
                                            <p:strVal val="0-ppt_w/2"/>
                                          </p:val>
                                        </p:tav>
                                      </p:tavLst>
                                    </p:anim>
                                    <p:anim calcmode="lin" valueType="num">
                                      <p:cBhvr additive="base">
                                        <p:cTn id="71" dur="5000"/>
                                        <p:tgtEl>
                                          <p:spTgt spid="10"/>
                                        </p:tgtEl>
                                        <p:attrNameLst>
                                          <p:attrName>ppt_y</p:attrName>
                                        </p:attrNameLst>
                                      </p:cBhvr>
                                      <p:tavLst>
                                        <p:tav tm="0">
                                          <p:val>
                                            <p:strVal val="ppt_y"/>
                                          </p:val>
                                        </p:tav>
                                        <p:tav tm="100000">
                                          <p:val>
                                            <p:strVal val="0-ppt_h/2"/>
                                          </p:val>
                                        </p:tav>
                                      </p:tavLst>
                                    </p:anim>
                                    <p:set>
                                      <p:cBhvr>
                                        <p:cTn id="72" dur="1" fill="hold">
                                          <p:stCondLst>
                                            <p:cond delay="4999"/>
                                          </p:stCondLst>
                                        </p:cTn>
                                        <p:tgtEl>
                                          <p:spTgt spid="10"/>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5000" fill="hold"/>
                                        <p:tgtEl>
                                          <p:spTgt spid="4"/>
                                        </p:tgtEl>
                                        <p:attrNameLst>
                                          <p:attrName>r</p:attrName>
                                        </p:attrNameLst>
                                      </p:cBhvr>
                                    </p:animRot>
                                  </p:childTnLst>
                                </p:cTn>
                              </p:par>
                              <p:par>
                                <p:cTn id="75" presetID="8" presetClass="emph" presetSubtype="0" fill="hold" grpId="3" nodeType="withEffect">
                                  <p:stCondLst>
                                    <p:cond delay="0"/>
                                  </p:stCondLst>
                                  <p:childTnLst>
                                    <p:animRot by="-21600000">
                                      <p:cBhvr>
                                        <p:cTn id="76" dur="5000" fill="hold"/>
                                        <p:tgtEl>
                                          <p:spTgt spid="5"/>
                                        </p:tgtEl>
                                        <p:attrNameLst>
                                          <p:attrName>r</p:attrName>
                                        </p:attrNameLst>
                                      </p:cBhvr>
                                    </p:animRot>
                                  </p:childTnLst>
                                </p:cTn>
                              </p:par>
                              <p:par>
                                <p:cTn id="77" presetID="8" presetClass="emph" presetSubtype="0" fill="hold" grpId="3" nodeType="withEffect">
                                  <p:stCondLst>
                                    <p:cond delay="0"/>
                                  </p:stCondLst>
                                  <p:childTnLst>
                                    <p:animRot by="-21600000">
                                      <p:cBhvr>
                                        <p:cTn id="78" dur="5000" fill="hold"/>
                                        <p:tgtEl>
                                          <p:spTgt spid="7"/>
                                        </p:tgtEl>
                                        <p:attrNameLst>
                                          <p:attrName>r</p:attrName>
                                        </p:attrNameLst>
                                      </p:cBhvr>
                                    </p:animRot>
                                  </p:childTnLst>
                                </p:cTn>
                              </p:par>
                              <p:par>
                                <p:cTn id="79" presetID="8" presetClass="emph" presetSubtype="0" fill="hold" grpId="3" nodeType="withEffect">
                                  <p:stCondLst>
                                    <p:cond delay="0"/>
                                  </p:stCondLst>
                                  <p:childTnLst>
                                    <p:animRot by="-21600000">
                                      <p:cBhvr>
                                        <p:cTn id="80" dur="5000" fill="hold"/>
                                        <p:tgtEl>
                                          <p:spTgt spid="10"/>
                                        </p:tgtEl>
                                        <p:attrNameLst>
                                          <p:attrName>r</p:attrName>
                                        </p:attrNameLst>
                                      </p:cBhvr>
                                    </p:animRot>
                                  </p:childTnLst>
                                </p:cTn>
                              </p:par>
                              <p:par>
                                <p:cTn id="81" presetID="2" presetClass="exit" presetSubtype="3" fill="hold" grpId="2" nodeType="withEffect">
                                  <p:stCondLst>
                                    <p:cond delay="0"/>
                                  </p:stCondLst>
                                  <p:childTnLst>
                                    <p:anim calcmode="lin" valueType="num">
                                      <p:cBhvr additive="base">
                                        <p:cTn id="82" dur="5000"/>
                                        <p:tgtEl>
                                          <p:spTgt spid="3"/>
                                        </p:tgtEl>
                                        <p:attrNameLst>
                                          <p:attrName>ppt_x</p:attrName>
                                        </p:attrNameLst>
                                      </p:cBhvr>
                                      <p:tavLst>
                                        <p:tav tm="0">
                                          <p:val>
                                            <p:strVal val="ppt_x"/>
                                          </p:val>
                                        </p:tav>
                                        <p:tav tm="100000">
                                          <p:val>
                                            <p:strVal val="1+ppt_w/2"/>
                                          </p:val>
                                        </p:tav>
                                      </p:tavLst>
                                    </p:anim>
                                    <p:anim calcmode="lin" valueType="num">
                                      <p:cBhvr additive="base">
                                        <p:cTn id="83" dur="5000"/>
                                        <p:tgtEl>
                                          <p:spTgt spid="3"/>
                                        </p:tgtEl>
                                        <p:attrNameLst>
                                          <p:attrName>ppt_y</p:attrName>
                                        </p:attrNameLst>
                                      </p:cBhvr>
                                      <p:tavLst>
                                        <p:tav tm="0">
                                          <p:val>
                                            <p:strVal val="ppt_y"/>
                                          </p:val>
                                        </p:tav>
                                        <p:tav tm="100000">
                                          <p:val>
                                            <p:strVal val="0-ppt_h/2"/>
                                          </p:val>
                                        </p:tav>
                                      </p:tavLst>
                                    </p:anim>
                                    <p:set>
                                      <p:cBhvr>
                                        <p:cTn id="84" dur="1" fill="hold">
                                          <p:stCondLst>
                                            <p:cond delay="4999"/>
                                          </p:stCondLst>
                                        </p:cTn>
                                        <p:tgtEl>
                                          <p:spTgt spid="3"/>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5000"/>
                                        <p:tgtEl>
                                          <p:spTgt spid="6"/>
                                        </p:tgtEl>
                                        <p:attrNameLst>
                                          <p:attrName>ppt_x</p:attrName>
                                        </p:attrNameLst>
                                      </p:cBhvr>
                                      <p:tavLst>
                                        <p:tav tm="0">
                                          <p:val>
                                            <p:strVal val="ppt_x"/>
                                          </p:val>
                                        </p:tav>
                                        <p:tav tm="100000">
                                          <p:val>
                                            <p:strVal val="1+ppt_w/2"/>
                                          </p:val>
                                        </p:tav>
                                      </p:tavLst>
                                    </p:anim>
                                    <p:anim calcmode="lin" valueType="num">
                                      <p:cBhvr additive="base">
                                        <p:cTn id="87" dur="5000"/>
                                        <p:tgtEl>
                                          <p:spTgt spid="6"/>
                                        </p:tgtEl>
                                        <p:attrNameLst>
                                          <p:attrName>ppt_y</p:attrName>
                                        </p:attrNameLst>
                                      </p:cBhvr>
                                      <p:tavLst>
                                        <p:tav tm="0">
                                          <p:val>
                                            <p:strVal val="ppt_y"/>
                                          </p:val>
                                        </p:tav>
                                        <p:tav tm="100000">
                                          <p:val>
                                            <p:strVal val="0-ppt_h/2"/>
                                          </p:val>
                                        </p:tav>
                                      </p:tavLst>
                                    </p:anim>
                                    <p:set>
                                      <p:cBhvr>
                                        <p:cTn id="88" dur="1" fill="hold">
                                          <p:stCondLst>
                                            <p:cond delay="4999"/>
                                          </p:stCondLst>
                                        </p:cTn>
                                        <p:tgtEl>
                                          <p:spTgt spid="6"/>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5000"/>
                                        <p:tgtEl>
                                          <p:spTgt spid="8"/>
                                        </p:tgtEl>
                                        <p:attrNameLst>
                                          <p:attrName>ppt_x</p:attrName>
                                        </p:attrNameLst>
                                      </p:cBhvr>
                                      <p:tavLst>
                                        <p:tav tm="0">
                                          <p:val>
                                            <p:strVal val="ppt_x"/>
                                          </p:val>
                                        </p:tav>
                                        <p:tav tm="100000">
                                          <p:val>
                                            <p:strVal val="1+ppt_w/2"/>
                                          </p:val>
                                        </p:tav>
                                      </p:tavLst>
                                    </p:anim>
                                    <p:anim calcmode="lin" valueType="num">
                                      <p:cBhvr additive="base">
                                        <p:cTn id="91" dur="5000"/>
                                        <p:tgtEl>
                                          <p:spTgt spid="8"/>
                                        </p:tgtEl>
                                        <p:attrNameLst>
                                          <p:attrName>ppt_y</p:attrName>
                                        </p:attrNameLst>
                                      </p:cBhvr>
                                      <p:tavLst>
                                        <p:tav tm="0">
                                          <p:val>
                                            <p:strVal val="ppt_y"/>
                                          </p:val>
                                        </p:tav>
                                        <p:tav tm="100000">
                                          <p:val>
                                            <p:strVal val="0-ppt_h/2"/>
                                          </p:val>
                                        </p:tav>
                                      </p:tavLst>
                                    </p:anim>
                                    <p:set>
                                      <p:cBhvr>
                                        <p:cTn id="92" dur="1" fill="hold">
                                          <p:stCondLst>
                                            <p:cond delay="4999"/>
                                          </p:stCondLst>
                                        </p:cTn>
                                        <p:tgtEl>
                                          <p:spTgt spid="8"/>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5000"/>
                                        <p:tgtEl>
                                          <p:spTgt spid="9"/>
                                        </p:tgtEl>
                                        <p:attrNameLst>
                                          <p:attrName>ppt_x</p:attrName>
                                        </p:attrNameLst>
                                      </p:cBhvr>
                                      <p:tavLst>
                                        <p:tav tm="0">
                                          <p:val>
                                            <p:strVal val="ppt_x"/>
                                          </p:val>
                                        </p:tav>
                                        <p:tav tm="100000">
                                          <p:val>
                                            <p:strVal val="1+ppt_w/2"/>
                                          </p:val>
                                        </p:tav>
                                      </p:tavLst>
                                    </p:anim>
                                    <p:anim calcmode="lin" valueType="num">
                                      <p:cBhvr additive="base">
                                        <p:cTn id="95" dur="5000"/>
                                        <p:tgtEl>
                                          <p:spTgt spid="9"/>
                                        </p:tgtEl>
                                        <p:attrNameLst>
                                          <p:attrName>ppt_y</p:attrName>
                                        </p:attrNameLst>
                                      </p:cBhvr>
                                      <p:tavLst>
                                        <p:tav tm="0">
                                          <p:val>
                                            <p:strVal val="ppt_y"/>
                                          </p:val>
                                        </p:tav>
                                        <p:tav tm="100000">
                                          <p:val>
                                            <p:strVal val="0-ppt_h/2"/>
                                          </p:val>
                                        </p:tav>
                                      </p:tavLst>
                                    </p:anim>
                                    <p:set>
                                      <p:cBhvr>
                                        <p:cTn id="96" dur="1" fill="hold">
                                          <p:stCondLst>
                                            <p:cond delay="4999"/>
                                          </p:stCondLst>
                                        </p:cTn>
                                        <p:tgtEl>
                                          <p:spTgt spid="9"/>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5000" fill="hold"/>
                                        <p:tgtEl>
                                          <p:spTgt spid="3"/>
                                        </p:tgtEl>
                                        <p:attrNameLst>
                                          <p:attrName>r</p:attrName>
                                        </p:attrNameLst>
                                      </p:cBhvr>
                                    </p:animRot>
                                  </p:childTnLst>
                                </p:cTn>
                              </p:par>
                              <p:par>
                                <p:cTn id="99" presetID="8" presetClass="emph" presetSubtype="0" fill="hold" grpId="3" nodeType="withEffect">
                                  <p:stCondLst>
                                    <p:cond delay="0"/>
                                  </p:stCondLst>
                                  <p:childTnLst>
                                    <p:animRot by="21600000">
                                      <p:cBhvr>
                                        <p:cTn id="100" dur="5000" fill="hold"/>
                                        <p:tgtEl>
                                          <p:spTgt spid="6"/>
                                        </p:tgtEl>
                                        <p:attrNameLst>
                                          <p:attrName>r</p:attrName>
                                        </p:attrNameLst>
                                      </p:cBhvr>
                                    </p:animRot>
                                  </p:childTnLst>
                                </p:cTn>
                              </p:par>
                              <p:par>
                                <p:cTn id="101" presetID="8" presetClass="emph" presetSubtype="0" fill="hold" grpId="3" nodeType="withEffect">
                                  <p:stCondLst>
                                    <p:cond delay="0"/>
                                  </p:stCondLst>
                                  <p:childTnLst>
                                    <p:animRot by="21600000">
                                      <p:cBhvr>
                                        <p:cTn id="102" dur="5000" fill="hold"/>
                                        <p:tgtEl>
                                          <p:spTgt spid="8"/>
                                        </p:tgtEl>
                                        <p:attrNameLst>
                                          <p:attrName>r</p:attrName>
                                        </p:attrNameLst>
                                      </p:cBhvr>
                                    </p:animRot>
                                  </p:childTnLst>
                                </p:cTn>
                              </p:par>
                              <p:par>
                                <p:cTn id="103" presetID="8" presetClass="emph" presetSubtype="0" fill="hold" grpId="3" nodeType="withEffect">
                                  <p:stCondLst>
                                    <p:cond delay="0"/>
                                  </p:stCondLst>
                                  <p:childTnLst>
                                    <p:animRot by="21600000">
                                      <p:cBhvr>
                                        <p:cTn id="104" dur="5000" fill="hold"/>
                                        <p:tgtEl>
                                          <p:spTgt spid="9"/>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5000" fill="hold"/>
                                        <p:tgtEl>
                                          <p:spTgt spid="2"/>
                                        </p:tgtEl>
                                        <p:attrNameLst>
                                          <p:attrName>ppt_w</p:attrName>
                                        </p:attrNameLst>
                                      </p:cBhvr>
                                      <p:tavLst>
                                        <p:tav tm="0">
                                          <p:val>
                                            <p:fltVal val="0"/>
                                          </p:val>
                                        </p:tav>
                                        <p:tav tm="100000">
                                          <p:val>
                                            <p:strVal val="#ppt_w"/>
                                          </p:val>
                                        </p:tav>
                                      </p:tavLst>
                                    </p:anim>
                                    <p:anim calcmode="lin" valueType="num">
                                      <p:cBhvr>
                                        <p:cTn id="108" dur="5000" fill="hold"/>
                                        <p:tgtEl>
                                          <p:spTgt spid="2"/>
                                        </p:tgtEl>
                                        <p:attrNameLst>
                                          <p:attrName>ppt_h</p:attrName>
                                        </p:attrNameLst>
                                      </p:cBhvr>
                                      <p:tavLst>
                                        <p:tav tm="0">
                                          <p:val>
                                            <p:strVal val="#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5000"/>
                                        <p:tgtEl>
                                          <p:spTgt spid="2"/>
                                        </p:tgtEl>
                                      </p:cBhvr>
                                    </p:animEffect>
                                  </p:childTnLst>
                                </p:cTn>
                              </p:par>
                            </p:childTnLst>
                          </p:cTn>
                        </p:par>
                        <p:par>
                          <p:cTn id="112" fill="hold">
                            <p:stCondLst>
                              <p:cond delay="10000"/>
                            </p:stCondLst>
                            <p:childTnLst>
                              <p:par>
                                <p:cTn id="113" presetID="52" presetClass="entr" presetSubtype="0" fill="hold" nodeType="afterEffect">
                                  <p:stCondLst>
                                    <p:cond delay="0"/>
                                  </p:stCondLst>
                                  <p:childTnLst>
                                    <p:set>
                                      <p:cBhvr>
                                        <p:cTn id="114" dur="1" fill="hold">
                                          <p:stCondLst>
                                            <p:cond delay="0"/>
                                          </p:stCondLst>
                                        </p:cTn>
                                        <p:tgtEl>
                                          <p:spTgt spid="53250"/>
                                        </p:tgtEl>
                                        <p:attrNameLst>
                                          <p:attrName>style.visibility</p:attrName>
                                        </p:attrNameLst>
                                      </p:cBhvr>
                                      <p:to>
                                        <p:strVal val="visible"/>
                                      </p:to>
                                    </p:set>
                                    <p:animScale>
                                      <p:cBhvr>
                                        <p:cTn id="115" dur="3000" decel="50000" fill="hold">
                                          <p:stCondLst>
                                            <p:cond delay="0"/>
                                          </p:stCondLst>
                                        </p:cTn>
                                        <p:tgtEl>
                                          <p:spTgt spid="532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6" dur="3000" decel="50000" fill="hold">
                                          <p:stCondLst>
                                            <p:cond delay="0"/>
                                          </p:stCondLst>
                                        </p:cTn>
                                        <p:tgtEl>
                                          <p:spTgt spid="53250"/>
                                        </p:tgtEl>
                                        <p:attrNameLst>
                                          <p:attrName>ppt_x</p:attrName>
                                          <p:attrName>ppt_y</p:attrName>
                                        </p:attrNameLst>
                                      </p:cBhvr>
                                    </p:animMotion>
                                    <p:animEffect transition="in" filter="fade">
                                      <p:cBhvr>
                                        <p:cTn id="117" dur="3000"/>
                                        <p:tgtEl>
                                          <p:spTgt spid="53250"/>
                                        </p:tgtEl>
                                      </p:cBhvr>
                                    </p:animEffect>
                                  </p:childTnLst>
                                </p:cTn>
                              </p:par>
                            </p:childTnLst>
                          </p:cTn>
                        </p:par>
                        <p:par>
                          <p:cTn id="118" fill="hold">
                            <p:stCondLst>
                              <p:cond delay="13000"/>
                            </p:stCondLst>
                            <p:childTnLst>
                              <p:par>
                                <p:cTn id="119" presetID="52" presetClass="entr" presetSubtype="0" fill="hold" nodeType="afterEffect">
                                  <p:stCondLst>
                                    <p:cond delay="0"/>
                                  </p:stCondLst>
                                  <p:childTnLst>
                                    <p:set>
                                      <p:cBhvr>
                                        <p:cTn id="120" dur="1" fill="hold">
                                          <p:stCondLst>
                                            <p:cond delay="0"/>
                                          </p:stCondLst>
                                        </p:cTn>
                                        <p:tgtEl>
                                          <p:spTgt spid="53252"/>
                                        </p:tgtEl>
                                        <p:attrNameLst>
                                          <p:attrName>style.visibility</p:attrName>
                                        </p:attrNameLst>
                                      </p:cBhvr>
                                      <p:to>
                                        <p:strVal val="visible"/>
                                      </p:to>
                                    </p:set>
                                    <p:animScale>
                                      <p:cBhvr>
                                        <p:cTn id="121" dur="3000" decel="50000" fill="hold">
                                          <p:stCondLst>
                                            <p:cond delay="0"/>
                                          </p:stCondLst>
                                        </p:cTn>
                                        <p:tgtEl>
                                          <p:spTgt spid="532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2" dur="3000" decel="50000" fill="hold">
                                          <p:stCondLst>
                                            <p:cond delay="0"/>
                                          </p:stCondLst>
                                        </p:cTn>
                                        <p:tgtEl>
                                          <p:spTgt spid="53252"/>
                                        </p:tgtEl>
                                        <p:attrNameLst>
                                          <p:attrName>ppt_x</p:attrName>
                                          <p:attrName>ppt_y</p:attrName>
                                        </p:attrNameLst>
                                      </p:cBhvr>
                                    </p:animMotion>
                                    <p:animEffect transition="in" filter="fade">
                                      <p:cBhvr>
                                        <p:cTn id="123" dur="3000"/>
                                        <p:tgtEl>
                                          <p:spTgt spid="53252"/>
                                        </p:tgtEl>
                                      </p:cBhvr>
                                    </p:animEffect>
                                  </p:childTnLst>
                                </p:cTn>
                              </p:par>
                            </p:childTnLst>
                          </p:cTn>
                        </p:par>
                        <p:par>
                          <p:cTn id="124" fill="hold">
                            <p:stCondLst>
                              <p:cond delay="16000"/>
                            </p:stCondLst>
                            <p:childTnLst>
                              <p:par>
                                <p:cTn id="125" presetID="29" presetClass="entr" presetSubtype="0" fill="hold" nodeType="afterEffect">
                                  <p:stCondLst>
                                    <p:cond delay="0"/>
                                  </p:stCondLst>
                                  <p:childTnLst>
                                    <p:set>
                                      <p:cBhvr>
                                        <p:cTn id="126" dur="1" fill="hold">
                                          <p:stCondLst>
                                            <p:cond delay="0"/>
                                          </p:stCondLst>
                                        </p:cTn>
                                        <p:tgtEl>
                                          <p:spTgt spid="53254"/>
                                        </p:tgtEl>
                                        <p:attrNameLst>
                                          <p:attrName>style.visibility</p:attrName>
                                        </p:attrNameLst>
                                      </p:cBhvr>
                                      <p:to>
                                        <p:strVal val="visible"/>
                                      </p:to>
                                    </p:set>
                                    <p:anim calcmode="lin" valueType="num">
                                      <p:cBhvr>
                                        <p:cTn id="127" dur="3000" fill="hold"/>
                                        <p:tgtEl>
                                          <p:spTgt spid="53254"/>
                                        </p:tgtEl>
                                        <p:attrNameLst>
                                          <p:attrName>ppt_x</p:attrName>
                                        </p:attrNameLst>
                                      </p:cBhvr>
                                      <p:tavLst>
                                        <p:tav tm="0">
                                          <p:val>
                                            <p:strVal val="#ppt_x-.2"/>
                                          </p:val>
                                        </p:tav>
                                        <p:tav tm="100000">
                                          <p:val>
                                            <p:strVal val="#ppt_x"/>
                                          </p:val>
                                        </p:tav>
                                      </p:tavLst>
                                    </p:anim>
                                    <p:anim calcmode="lin" valueType="num">
                                      <p:cBhvr>
                                        <p:cTn id="128" dur="3000" fill="hold"/>
                                        <p:tgtEl>
                                          <p:spTgt spid="53254"/>
                                        </p:tgtEl>
                                        <p:attrNameLst>
                                          <p:attrName>ppt_y</p:attrName>
                                        </p:attrNameLst>
                                      </p:cBhvr>
                                      <p:tavLst>
                                        <p:tav tm="0">
                                          <p:val>
                                            <p:strVal val="#ppt_y"/>
                                          </p:val>
                                        </p:tav>
                                        <p:tav tm="100000">
                                          <p:val>
                                            <p:strVal val="#ppt_y"/>
                                          </p:val>
                                        </p:tav>
                                      </p:tavLst>
                                    </p:anim>
                                    <p:animEffect transition="in" filter="wipe(right)" prLst="gradientSize: 0.1">
                                      <p:cBhvr>
                                        <p:cTn id="129" dur="3000"/>
                                        <p:tgtEl>
                                          <p:spTgt spid="5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93825"/>
        </a:solidFill>
        <a:effectLst/>
      </p:bgPr>
    </p:bg>
    <p:spTree>
      <p:nvGrpSpPr>
        <p:cNvPr id="1" name=""/>
        <p:cNvGrpSpPr/>
        <p:nvPr/>
      </p:nvGrpSpPr>
      <p:grpSpPr>
        <a:xfrm>
          <a:off x="0" y="0"/>
          <a:ext cx="0" cy="0"/>
          <a:chOff x="0" y="0"/>
          <a:chExt cx="0" cy="0"/>
        </a:xfrm>
      </p:grpSpPr>
      <p:pic>
        <p:nvPicPr>
          <p:cNvPr id="2" name="1 Imagen" descr="162536_zachod-slonca-kobieta-parasol.jpg"/>
          <p:cNvPicPr>
            <a:picLocks noGrp="1" noChangeAspect="1"/>
          </p:cNvPicPr>
          <p:nvPr isPhoto="1"/>
        </p:nvPicPr>
        <p:blipFill>
          <a:blip r:embed="rId2">
            <a:lum/>
          </a:blip>
          <a:stretch>
            <a:fillRect/>
          </a:stretch>
        </p:blipFill>
        <p:spPr>
          <a:xfrm>
            <a:off x="0" y="0"/>
            <a:ext cx="9144000" cy="6848475"/>
          </a:xfrm>
          <a:prstGeom prst="rect">
            <a:avLst/>
          </a:prstGeom>
          <a:noFill/>
          <a:ln>
            <a:noFill/>
          </a:ln>
        </p:spPr>
      </p:pic>
      <p:sp>
        <p:nvSpPr>
          <p:cNvPr id="20" name="19 Rectángulo"/>
          <p:cNvSpPr/>
          <p:nvPr/>
        </p:nvSpPr>
        <p:spPr>
          <a:xfrm>
            <a:off x="0" y="0"/>
            <a:ext cx="785786"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5400000">
            <a:off x="4179107" y="-4179107"/>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1214414" y="0"/>
            <a:ext cx="785786"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5400000">
            <a:off x="4179107" y="-3250437"/>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2428860" y="0"/>
            <a:ext cx="785786"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5400000">
            <a:off x="4179107" y="-225030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3571868" y="0"/>
            <a:ext cx="785786"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5400000">
            <a:off x="4179107" y="-117873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a:off x="4714876" y="0"/>
            <a:ext cx="785786"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5400000">
            <a:off x="4179107" y="-10716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6000760" y="0"/>
            <a:ext cx="785786"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5400000">
            <a:off x="4179107" y="96440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7215206" y="0"/>
            <a:ext cx="785786"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5400000">
            <a:off x="4214822" y="1928822"/>
            <a:ext cx="71435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8358214" y="0"/>
            <a:ext cx="785786" cy="6858000"/>
          </a:xfrm>
          <a:prstGeom prst="rect">
            <a:avLst/>
          </a:prstGeom>
          <a:solidFill>
            <a:srgbClr val="FFC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85784" y="-357214"/>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xit" presetSubtype="2" fill="hold" grpId="0" nodeType="withEffect">
                                  <p:stCondLst>
                                    <p:cond delay="0"/>
                                  </p:stCondLst>
                                  <p:childTnLst>
                                    <p:anim calcmode="lin" valueType="num">
                                      <p:cBhvr additive="base">
                                        <p:cTn id="9" dur="3000"/>
                                        <p:tgtEl>
                                          <p:spTgt spid="20"/>
                                        </p:tgtEl>
                                        <p:attrNameLst>
                                          <p:attrName>ppt_x</p:attrName>
                                        </p:attrNameLst>
                                      </p:cBhvr>
                                      <p:tavLst>
                                        <p:tav tm="0">
                                          <p:val>
                                            <p:strVal val="ppt_x"/>
                                          </p:val>
                                        </p:tav>
                                        <p:tav tm="100000">
                                          <p:val>
                                            <p:strVal val="1+ppt_w/2"/>
                                          </p:val>
                                        </p:tav>
                                      </p:tavLst>
                                    </p:anim>
                                    <p:anim calcmode="lin" valueType="num">
                                      <p:cBhvr additive="base">
                                        <p:cTn id="10" dur="3000"/>
                                        <p:tgtEl>
                                          <p:spTgt spid="20"/>
                                        </p:tgtEl>
                                        <p:attrNameLst>
                                          <p:attrName>ppt_y</p:attrName>
                                        </p:attrNameLst>
                                      </p:cBhvr>
                                      <p:tavLst>
                                        <p:tav tm="0">
                                          <p:val>
                                            <p:strVal val="ppt_y"/>
                                          </p:val>
                                        </p:tav>
                                        <p:tav tm="100000">
                                          <p:val>
                                            <p:strVal val="ppt_y"/>
                                          </p:val>
                                        </p:tav>
                                      </p:tavLst>
                                    </p:anim>
                                    <p:set>
                                      <p:cBhvr>
                                        <p:cTn id="11" dur="1" fill="hold">
                                          <p:stCondLst>
                                            <p:cond delay="2999"/>
                                          </p:stCondLst>
                                        </p:cTn>
                                        <p:tgtEl>
                                          <p:spTgt spid="20"/>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21"/>
                                        </p:tgtEl>
                                        <p:attrNameLst>
                                          <p:attrName>ppt_x</p:attrName>
                                        </p:attrNameLst>
                                      </p:cBhvr>
                                      <p:tavLst>
                                        <p:tav tm="0">
                                          <p:val>
                                            <p:strVal val="ppt_x"/>
                                          </p:val>
                                        </p:tav>
                                        <p:tav tm="100000">
                                          <p:val>
                                            <p:strVal val="1+ppt_w/2"/>
                                          </p:val>
                                        </p:tav>
                                      </p:tavLst>
                                    </p:anim>
                                    <p:anim calcmode="lin" valueType="num">
                                      <p:cBhvr additive="base">
                                        <p:cTn id="14" dur="3000"/>
                                        <p:tgtEl>
                                          <p:spTgt spid="21"/>
                                        </p:tgtEl>
                                        <p:attrNameLst>
                                          <p:attrName>ppt_y</p:attrName>
                                        </p:attrNameLst>
                                      </p:cBhvr>
                                      <p:tavLst>
                                        <p:tav tm="0">
                                          <p:val>
                                            <p:strVal val="ppt_y"/>
                                          </p:val>
                                        </p:tav>
                                        <p:tav tm="100000">
                                          <p:val>
                                            <p:strVal val="ppt_y"/>
                                          </p:val>
                                        </p:tav>
                                      </p:tavLst>
                                    </p:anim>
                                    <p:set>
                                      <p:cBhvr>
                                        <p:cTn id="15" dur="1" fill="hold">
                                          <p:stCondLst>
                                            <p:cond delay="2999"/>
                                          </p:stCondLst>
                                        </p:cTn>
                                        <p:tgtEl>
                                          <p:spTgt spid="21"/>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22"/>
                                        </p:tgtEl>
                                        <p:attrNameLst>
                                          <p:attrName>ppt_x</p:attrName>
                                        </p:attrNameLst>
                                      </p:cBhvr>
                                      <p:tavLst>
                                        <p:tav tm="0">
                                          <p:val>
                                            <p:strVal val="ppt_x"/>
                                          </p:val>
                                        </p:tav>
                                        <p:tav tm="100000">
                                          <p:val>
                                            <p:strVal val="1+ppt_w/2"/>
                                          </p:val>
                                        </p:tav>
                                      </p:tavLst>
                                    </p:anim>
                                    <p:anim calcmode="lin" valueType="num">
                                      <p:cBhvr additive="base">
                                        <p:cTn id="18" dur="3000"/>
                                        <p:tgtEl>
                                          <p:spTgt spid="22"/>
                                        </p:tgtEl>
                                        <p:attrNameLst>
                                          <p:attrName>ppt_y</p:attrName>
                                        </p:attrNameLst>
                                      </p:cBhvr>
                                      <p:tavLst>
                                        <p:tav tm="0">
                                          <p:val>
                                            <p:strVal val="ppt_y"/>
                                          </p:val>
                                        </p:tav>
                                        <p:tav tm="100000">
                                          <p:val>
                                            <p:strVal val="ppt_y"/>
                                          </p:val>
                                        </p:tav>
                                      </p:tavLst>
                                    </p:anim>
                                    <p:set>
                                      <p:cBhvr>
                                        <p:cTn id="19" dur="1" fill="hold">
                                          <p:stCondLst>
                                            <p:cond delay="2999"/>
                                          </p:stCondLst>
                                        </p:cTn>
                                        <p:tgtEl>
                                          <p:spTgt spid="22"/>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23"/>
                                        </p:tgtEl>
                                        <p:attrNameLst>
                                          <p:attrName>ppt_x</p:attrName>
                                        </p:attrNameLst>
                                      </p:cBhvr>
                                      <p:tavLst>
                                        <p:tav tm="0">
                                          <p:val>
                                            <p:strVal val="ppt_x"/>
                                          </p:val>
                                        </p:tav>
                                        <p:tav tm="100000">
                                          <p:val>
                                            <p:strVal val="1+ppt_w/2"/>
                                          </p:val>
                                        </p:tav>
                                      </p:tavLst>
                                    </p:anim>
                                    <p:anim calcmode="lin" valueType="num">
                                      <p:cBhvr additive="base">
                                        <p:cTn id="22" dur="3000"/>
                                        <p:tgtEl>
                                          <p:spTgt spid="23"/>
                                        </p:tgtEl>
                                        <p:attrNameLst>
                                          <p:attrName>ppt_y</p:attrName>
                                        </p:attrNameLst>
                                      </p:cBhvr>
                                      <p:tavLst>
                                        <p:tav tm="0">
                                          <p:val>
                                            <p:strVal val="ppt_y"/>
                                          </p:val>
                                        </p:tav>
                                        <p:tav tm="100000">
                                          <p:val>
                                            <p:strVal val="ppt_y"/>
                                          </p:val>
                                        </p:tav>
                                      </p:tavLst>
                                    </p:anim>
                                    <p:set>
                                      <p:cBhvr>
                                        <p:cTn id="23" dur="1" fill="hold">
                                          <p:stCondLst>
                                            <p:cond delay="2999"/>
                                          </p:stCondLst>
                                        </p:cTn>
                                        <p:tgtEl>
                                          <p:spTgt spid="23"/>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24"/>
                                        </p:tgtEl>
                                        <p:attrNameLst>
                                          <p:attrName>ppt_x</p:attrName>
                                        </p:attrNameLst>
                                      </p:cBhvr>
                                      <p:tavLst>
                                        <p:tav tm="0">
                                          <p:val>
                                            <p:strVal val="ppt_x"/>
                                          </p:val>
                                        </p:tav>
                                        <p:tav tm="100000">
                                          <p:val>
                                            <p:strVal val="1+ppt_w/2"/>
                                          </p:val>
                                        </p:tav>
                                      </p:tavLst>
                                    </p:anim>
                                    <p:anim calcmode="lin" valueType="num">
                                      <p:cBhvr additive="base">
                                        <p:cTn id="26" dur="3000"/>
                                        <p:tgtEl>
                                          <p:spTgt spid="24"/>
                                        </p:tgtEl>
                                        <p:attrNameLst>
                                          <p:attrName>ppt_y</p:attrName>
                                        </p:attrNameLst>
                                      </p:cBhvr>
                                      <p:tavLst>
                                        <p:tav tm="0">
                                          <p:val>
                                            <p:strVal val="ppt_y"/>
                                          </p:val>
                                        </p:tav>
                                        <p:tav tm="100000">
                                          <p:val>
                                            <p:strVal val="ppt_y"/>
                                          </p:val>
                                        </p:tav>
                                      </p:tavLst>
                                    </p:anim>
                                    <p:set>
                                      <p:cBhvr>
                                        <p:cTn id="27" dur="1" fill="hold">
                                          <p:stCondLst>
                                            <p:cond delay="2999"/>
                                          </p:stCondLst>
                                        </p:cTn>
                                        <p:tgtEl>
                                          <p:spTgt spid="24"/>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25"/>
                                        </p:tgtEl>
                                        <p:attrNameLst>
                                          <p:attrName>ppt_x</p:attrName>
                                        </p:attrNameLst>
                                      </p:cBhvr>
                                      <p:tavLst>
                                        <p:tav tm="0">
                                          <p:val>
                                            <p:strVal val="ppt_x"/>
                                          </p:val>
                                        </p:tav>
                                        <p:tav tm="100000">
                                          <p:val>
                                            <p:strVal val="1+ppt_w/2"/>
                                          </p:val>
                                        </p:tav>
                                      </p:tavLst>
                                    </p:anim>
                                    <p:anim calcmode="lin" valueType="num">
                                      <p:cBhvr additive="base">
                                        <p:cTn id="30" dur="3000"/>
                                        <p:tgtEl>
                                          <p:spTgt spid="25"/>
                                        </p:tgtEl>
                                        <p:attrNameLst>
                                          <p:attrName>ppt_y</p:attrName>
                                        </p:attrNameLst>
                                      </p:cBhvr>
                                      <p:tavLst>
                                        <p:tav tm="0">
                                          <p:val>
                                            <p:strVal val="ppt_y"/>
                                          </p:val>
                                        </p:tav>
                                        <p:tav tm="100000">
                                          <p:val>
                                            <p:strVal val="ppt_y"/>
                                          </p:val>
                                        </p:tav>
                                      </p:tavLst>
                                    </p:anim>
                                    <p:set>
                                      <p:cBhvr>
                                        <p:cTn id="31" dur="1" fill="hold">
                                          <p:stCondLst>
                                            <p:cond delay="2999"/>
                                          </p:stCondLst>
                                        </p:cTn>
                                        <p:tgtEl>
                                          <p:spTgt spid="25"/>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26"/>
                                        </p:tgtEl>
                                        <p:attrNameLst>
                                          <p:attrName>ppt_x</p:attrName>
                                        </p:attrNameLst>
                                      </p:cBhvr>
                                      <p:tavLst>
                                        <p:tav tm="0">
                                          <p:val>
                                            <p:strVal val="ppt_x"/>
                                          </p:val>
                                        </p:tav>
                                        <p:tav tm="100000">
                                          <p:val>
                                            <p:strVal val="1+ppt_w/2"/>
                                          </p:val>
                                        </p:tav>
                                      </p:tavLst>
                                    </p:anim>
                                    <p:anim calcmode="lin" valueType="num">
                                      <p:cBhvr additive="base">
                                        <p:cTn id="34" dur="3000"/>
                                        <p:tgtEl>
                                          <p:spTgt spid="26"/>
                                        </p:tgtEl>
                                        <p:attrNameLst>
                                          <p:attrName>ppt_y</p:attrName>
                                        </p:attrNameLst>
                                      </p:cBhvr>
                                      <p:tavLst>
                                        <p:tav tm="0">
                                          <p:val>
                                            <p:strVal val="ppt_y"/>
                                          </p:val>
                                        </p:tav>
                                        <p:tav tm="100000">
                                          <p:val>
                                            <p:strVal val="ppt_y"/>
                                          </p:val>
                                        </p:tav>
                                      </p:tavLst>
                                    </p:anim>
                                    <p:set>
                                      <p:cBhvr>
                                        <p:cTn id="35" dur="1" fill="hold">
                                          <p:stCondLst>
                                            <p:cond delay="2999"/>
                                          </p:stCondLst>
                                        </p:cTn>
                                        <p:tgtEl>
                                          <p:spTgt spid="26"/>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27"/>
                                        </p:tgtEl>
                                        <p:attrNameLst>
                                          <p:attrName>ppt_x</p:attrName>
                                        </p:attrNameLst>
                                      </p:cBhvr>
                                      <p:tavLst>
                                        <p:tav tm="0">
                                          <p:val>
                                            <p:strVal val="ppt_x"/>
                                          </p:val>
                                        </p:tav>
                                        <p:tav tm="100000">
                                          <p:val>
                                            <p:strVal val="1+ppt_w/2"/>
                                          </p:val>
                                        </p:tav>
                                      </p:tavLst>
                                    </p:anim>
                                    <p:anim calcmode="lin" valueType="num">
                                      <p:cBhvr additive="base">
                                        <p:cTn id="38" dur="3000"/>
                                        <p:tgtEl>
                                          <p:spTgt spid="27"/>
                                        </p:tgtEl>
                                        <p:attrNameLst>
                                          <p:attrName>ppt_y</p:attrName>
                                        </p:attrNameLst>
                                      </p:cBhvr>
                                      <p:tavLst>
                                        <p:tav tm="0">
                                          <p:val>
                                            <p:strVal val="ppt_y"/>
                                          </p:val>
                                        </p:tav>
                                        <p:tav tm="100000">
                                          <p:val>
                                            <p:strVal val="ppt_y"/>
                                          </p:val>
                                        </p:tav>
                                      </p:tavLst>
                                    </p:anim>
                                    <p:set>
                                      <p:cBhvr>
                                        <p:cTn id="39" dur="1" fill="hold">
                                          <p:stCondLst>
                                            <p:cond delay="2999"/>
                                          </p:stCondLst>
                                        </p:cTn>
                                        <p:tgtEl>
                                          <p:spTgt spid="27"/>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28"/>
                                        </p:tgtEl>
                                        <p:attrNameLst>
                                          <p:attrName>ppt_x</p:attrName>
                                        </p:attrNameLst>
                                      </p:cBhvr>
                                      <p:tavLst>
                                        <p:tav tm="0">
                                          <p:val>
                                            <p:strVal val="ppt_x"/>
                                          </p:val>
                                        </p:tav>
                                        <p:tav tm="100000">
                                          <p:val>
                                            <p:strVal val="1+ppt_w/2"/>
                                          </p:val>
                                        </p:tav>
                                      </p:tavLst>
                                    </p:anim>
                                    <p:anim calcmode="lin" valueType="num">
                                      <p:cBhvr additive="base">
                                        <p:cTn id="42" dur="3000"/>
                                        <p:tgtEl>
                                          <p:spTgt spid="28"/>
                                        </p:tgtEl>
                                        <p:attrNameLst>
                                          <p:attrName>ppt_y</p:attrName>
                                        </p:attrNameLst>
                                      </p:cBhvr>
                                      <p:tavLst>
                                        <p:tav tm="0">
                                          <p:val>
                                            <p:strVal val="ppt_y"/>
                                          </p:val>
                                        </p:tav>
                                        <p:tav tm="100000">
                                          <p:val>
                                            <p:strVal val="ppt_y"/>
                                          </p:val>
                                        </p:tav>
                                      </p:tavLst>
                                    </p:anim>
                                    <p:set>
                                      <p:cBhvr>
                                        <p:cTn id="43" dur="1" fill="hold">
                                          <p:stCondLst>
                                            <p:cond delay="2999"/>
                                          </p:stCondLst>
                                        </p:cTn>
                                        <p:tgtEl>
                                          <p:spTgt spid="28"/>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29"/>
                                        </p:tgtEl>
                                        <p:attrNameLst>
                                          <p:attrName>ppt_x</p:attrName>
                                        </p:attrNameLst>
                                      </p:cBhvr>
                                      <p:tavLst>
                                        <p:tav tm="0">
                                          <p:val>
                                            <p:strVal val="ppt_x"/>
                                          </p:val>
                                        </p:tav>
                                        <p:tav tm="100000">
                                          <p:val>
                                            <p:strVal val="1+ppt_w/2"/>
                                          </p:val>
                                        </p:tav>
                                      </p:tavLst>
                                    </p:anim>
                                    <p:anim calcmode="lin" valueType="num">
                                      <p:cBhvr additive="base">
                                        <p:cTn id="46" dur="3000"/>
                                        <p:tgtEl>
                                          <p:spTgt spid="29"/>
                                        </p:tgtEl>
                                        <p:attrNameLst>
                                          <p:attrName>ppt_y</p:attrName>
                                        </p:attrNameLst>
                                      </p:cBhvr>
                                      <p:tavLst>
                                        <p:tav tm="0">
                                          <p:val>
                                            <p:strVal val="ppt_y"/>
                                          </p:val>
                                        </p:tav>
                                        <p:tav tm="100000">
                                          <p:val>
                                            <p:strVal val="ppt_y"/>
                                          </p:val>
                                        </p:tav>
                                      </p:tavLst>
                                    </p:anim>
                                    <p:set>
                                      <p:cBhvr>
                                        <p:cTn id="47" dur="1" fill="hold">
                                          <p:stCondLst>
                                            <p:cond delay="2999"/>
                                          </p:stCondLst>
                                        </p:cTn>
                                        <p:tgtEl>
                                          <p:spTgt spid="29"/>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30"/>
                                        </p:tgtEl>
                                        <p:attrNameLst>
                                          <p:attrName>ppt_x</p:attrName>
                                        </p:attrNameLst>
                                      </p:cBhvr>
                                      <p:tavLst>
                                        <p:tav tm="0">
                                          <p:val>
                                            <p:strVal val="ppt_x"/>
                                          </p:val>
                                        </p:tav>
                                        <p:tav tm="100000">
                                          <p:val>
                                            <p:strVal val="1+ppt_w/2"/>
                                          </p:val>
                                        </p:tav>
                                      </p:tavLst>
                                    </p:anim>
                                    <p:anim calcmode="lin" valueType="num">
                                      <p:cBhvr additive="base">
                                        <p:cTn id="50" dur="3000"/>
                                        <p:tgtEl>
                                          <p:spTgt spid="30"/>
                                        </p:tgtEl>
                                        <p:attrNameLst>
                                          <p:attrName>ppt_y</p:attrName>
                                        </p:attrNameLst>
                                      </p:cBhvr>
                                      <p:tavLst>
                                        <p:tav tm="0">
                                          <p:val>
                                            <p:strVal val="ppt_y"/>
                                          </p:val>
                                        </p:tav>
                                        <p:tav tm="100000">
                                          <p:val>
                                            <p:strVal val="ppt_y"/>
                                          </p:val>
                                        </p:tav>
                                      </p:tavLst>
                                    </p:anim>
                                    <p:set>
                                      <p:cBhvr>
                                        <p:cTn id="51" dur="1" fill="hold">
                                          <p:stCondLst>
                                            <p:cond delay="2999"/>
                                          </p:stCondLst>
                                        </p:cTn>
                                        <p:tgtEl>
                                          <p:spTgt spid="30"/>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3000"/>
                                        <p:tgtEl>
                                          <p:spTgt spid="31"/>
                                        </p:tgtEl>
                                        <p:attrNameLst>
                                          <p:attrName>ppt_x</p:attrName>
                                        </p:attrNameLst>
                                      </p:cBhvr>
                                      <p:tavLst>
                                        <p:tav tm="0">
                                          <p:val>
                                            <p:strVal val="ppt_x"/>
                                          </p:val>
                                        </p:tav>
                                        <p:tav tm="100000">
                                          <p:val>
                                            <p:strVal val="1+ppt_w/2"/>
                                          </p:val>
                                        </p:tav>
                                      </p:tavLst>
                                    </p:anim>
                                    <p:anim calcmode="lin" valueType="num">
                                      <p:cBhvr additive="base">
                                        <p:cTn id="54" dur="3000"/>
                                        <p:tgtEl>
                                          <p:spTgt spid="31"/>
                                        </p:tgtEl>
                                        <p:attrNameLst>
                                          <p:attrName>ppt_y</p:attrName>
                                        </p:attrNameLst>
                                      </p:cBhvr>
                                      <p:tavLst>
                                        <p:tav tm="0">
                                          <p:val>
                                            <p:strVal val="ppt_y"/>
                                          </p:val>
                                        </p:tav>
                                        <p:tav tm="100000">
                                          <p:val>
                                            <p:strVal val="ppt_y"/>
                                          </p:val>
                                        </p:tav>
                                      </p:tavLst>
                                    </p:anim>
                                    <p:set>
                                      <p:cBhvr>
                                        <p:cTn id="55" dur="1" fill="hold">
                                          <p:stCondLst>
                                            <p:cond delay="2999"/>
                                          </p:stCondLst>
                                        </p:cTn>
                                        <p:tgtEl>
                                          <p:spTgt spid="31"/>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32"/>
                                        </p:tgtEl>
                                        <p:attrNameLst>
                                          <p:attrName>ppt_x</p:attrName>
                                        </p:attrNameLst>
                                      </p:cBhvr>
                                      <p:tavLst>
                                        <p:tav tm="0">
                                          <p:val>
                                            <p:strVal val="ppt_x"/>
                                          </p:val>
                                        </p:tav>
                                        <p:tav tm="100000">
                                          <p:val>
                                            <p:strVal val="1+ppt_w/2"/>
                                          </p:val>
                                        </p:tav>
                                      </p:tavLst>
                                    </p:anim>
                                    <p:anim calcmode="lin" valueType="num">
                                      <p:cBhvr additive="base">
                                        <p:cTn id="58" dur="3000"/>
                                        <p:tgtEl>
                                          <p:spTgt spid="32"/>
                                        </p:tgtEl>
                                        <p:attrNameLst>
                                          <p:attrName>ppt_y</p:attrName>
                                        </p:attrNameLst>
                                      </p:cBhvr>
                                      <p:tavLst>
                                        <p:tav tm="0">
                                          <p:val>
                                            <p:strVal val="ppt_y"/>
                                          </p:val>
                                        </p:tav>
                                        <p:tav tm="100000">
                                          <p:val>
                                            <p:strVal val="ppt_y"/>
                                          </p:val>
                                        </p:tav>
                                      </p:tavLst>
                                    </p:anim>
                                    <p:set>
                                      <p:cBhvr>
                                        <p:cTn id="59" dur="1" fill="hold">
                                          <p:stCondLst>
                                            <p:cond delay="2999"/>
                                          </p:stCondLst>
                                        </p:cTn>
                                        <p:tgtEl>
                                          <p:spTgt spid="32"/>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3000"/>
                                        <p:tgtEl>
                                          <p:spTgt spid="33"/>
                                        </p:tgtEl>
                                        <p:attrNameLst>
                                          <p:attrName>ppt_x</p:attrName>
                                        </p:attrNameLst>
                                      </p:cBhvr>
                                      <p:tavLst>
                                        <p:tav tm="0">
                                          <p:val>
                                            <p:strVal val="ppt_x"/>
                                          </p:val>
                                        </p:tav>
                                        <p:tav tm="100000">
                                          <p:val>
                                            <p:strVal val="1+ppt_w/2"/>
                                          </p:val>
                                        </p:tav>
                                      </p:tavLst>
                                    </p:anim>
                                    <p:anim calcmode="lin" valueType="num">
                                      <p:cBhvr additive="base">
                                        <p:cTn id="62" dur="3000"/>
                                        <p:tgtEl>
                                          <p:spTgt spid="33"/>
                                        </p:tgtEl>
                                        <p:attrNameLst>
                                          <p:attrName>ppt_y</p:attrName>
                                        </p:attrNameLst>
                                      </p:cBhvr>
                                      <p:tavLst>
                                        <p:tav tm="0">
                                          <p:val>
                                            <p:strVal val="ppt_y"/>
                                          </p:val>
                                        </p:tav>
                                        <p:tav tm="100000">
                                          <p:val>
                                            <p:strVal val="ppt_y"/>
                                          </p:val>
                                        </p:tav>
                                      </p:tavLst>
                                    </p:anim>
                                    <p:set>
                                      <p:cBhvr>
                                        <p:cTn id="63" dur="1" fill="hold">
                                          <p:stCondLst>
                                            <p:cond delay="2999"/>
                                          </p:stCondLst>
                                        </p:cTn>
                                        <p:tgtEl>
                                          <p:spTgt spid="33"/>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34"/>
                                        </p:tgtEl>
                                        <p:attrNameLst>
                                          <p:attrName>ppt_x</p:attrName>
                                        </p:attrNameLst>
                                      </p:cBhvr>
                                      <p:tavLst>
                                        <p:tav tm="0">
                                          <p:val>
                                            <p:strVal val="ppt_x"/>
                                          </p:val>
                                        </p:tav>
                                        <p:tav tm="100000">
                                          <p:val>
                                            <p:strVal val="1+ppt_w/2"/>
                                          </p:val>
                                        </p:tav>
                                      </p:tavLst>
                                    </p:anim>
                                    <p:anim calcmode="lin" valueType="num">
                                      <p:cBhvr additive="base">
                                        <p:cTn id="66" dur="3000"/>
                                        <p:tgtEl>
                                          <p:spTgt spid="34"/>
                                        </p:tgtEl>
                                        <p:attrNameLst>
                                          <p:attrName>ppt_y</p:attrName>
                                        </p:attrNameLst>
                                      </p:cBhvr>
                                      <p:tavLst>
                                        <p:tav tm="0">
                                          <p:val>
                                            <p:strVal val="ppt_y"/>
                                          </p:val>
                                        </p:tav>
                                        <p:tav tm="100000">
                                          <p:val>
                                            <p:strVal val="ppt_y"/>
                                          </p:val>
                                        </p:tav>
                                      </p:tavLst>
                                    </p:anim>
                                    <p:set>
                                      <p:cBhvr>
                                        <p:cTn id="67" dur="1" fill="hold">
                                          <p:stCondLst>
                                            <p:cond delay="2999"/>
                                          </p:stCondLst>
                                        </p:cTn>
                                        <p:tgtEl>
                                          <p:spTgt spid="34"/>
                                        </p:tgtEl>
                                        <p:attrNameLst>
                                          <p:attrName>style.visibility</p:attrName>
                                        </p:attrNameLst>
                                      </p:cBhvr>
                                      <p:to>
                                        <p:strVal val="hidden"/>
                                      </p:to>
                                    </p:set>
                                  </p:childTnLst>
                                </p:cTn>
                              </p:par>
                              <p:par>
                                <p:cTn id="68" presetID="3" presetClass="exit" presetSubtype="10" fill="hold" grpId="1" nodeType="withEffect">
                                  <p:stCondLst>
                                    <p:cond delay="0"/>
                                  </p:stCondLst>
                                  <p:childTnLst>
                                    <p:animEffect transition="out" filter="blinds(horizontal)">
                                      <p:cBhvr>
                                        <p:cTn id="69" dur="3000"/>
                                        <p:tgtEl>
                                          <p:spTgt spid="21"/>
                                        </p:tgtEl>
                                      </p:cBhvr>
                                    </p:animEffect>
                                    <p:set>
                                      <p:cBhvr>
                                        <p:cTn id="70" dur="1" fill="hold">
                                          <p:stCondLst>
                                            <p:cond delay="2999"/>
                                          </p:stCondLst>
                                        </p:cTn>
                                        <p:tgtEl>
                                          <p:spTgt spid="21"/>
                                        </p:tgtEl>
                                        <p:attrNameLst>
                                          <p:attrName>style.visibility</p:attrName>
                                        </p:attrNameLst>
                                      </p:cBhvr>
                                      <p:to>
                                        <p:strVal val="hidden"/>
                                      </p:to>
                                    </p:set>
                                  </p:childTnLst>
                                </p:cTn>
                              </p:par>
                              <p:par>
                                <p:cTn id="71" presetID="3" presetClass="exit" presetSubtype="10" fill="hold" grpId="1" nodeType="withEffect">
                                  <p:stCondLst>
                                    <p:cond delay="0"/>
                                  </p:stCondLst>
                                  <p:childTnLst>
                                    <p:animEffect transition="out" filter="blinds(horizontal)">
                                      <p:cBhvr>
                                        <p:cTn id="72" dur="3000"/>
                                        <p:tgtEl>
                                          <p:spTgt spid="23"/>
                                        </p:tgtEl>
                                      </p:cBhvr>
                                    </p:animEffect>
                                    <p:set>
                                      <p:cBhvr>
                                        <p:cTn id="73" dur="1" fill="hold">
                                          <p:stCondLst>
                                            <p:cond delay="2999"/>
                                          </p:stCondLst>
                                        </p:cTn>
                                        <p:tgtEl>
                                          <p:spTgt spid="23"/>
                                        </p:tgtEl>
                                        <p:attrNameLst>
                                          <p:attrName>style.visibility</p:attrName>
                                        </p:attrNameLst>
                                      </p:cBhvr>
                                      <p:to>
                                        <p:strVal val="hidden"/>
                                      </p:to>
                                    </p:set>
                                  </p:childTnLst>
                                </p:cTn>
                              </p:par>
                              <p:par>
                                <p:cTn id="74" presetID="3" presetClass="exit" presetSubtype="10" fill="hold" grpId="1" nodeType="withEffect">
                                  <p:stCondLst>
                                    <p:cond delay="0"/>
                                  </p:stCondLst>
                                  <p:childTnLst>
                                    <p:animEffect transition="out" filter="blinds(horizontal)">
                                      <p:cBhvr>
                                        <p:cTn id="75" dur="3000"/>
                                        <p:tgtEl>
                                          <p:spTgt spid="25"/>
                                        </p:tgtEl>
                                      </p:cBhvr>
                                    </p:animEffect>
                                    <p:set>
                                      <p:cBhvr>
                                        <p:cTn id="76" dur="1" fill="hold">
                                          <p:stCondLst>
                                            <p:cond delay="2999"/>
                                          </p:stCondLst>
                                        </p:cTn>
                                        <p:tgtEl>
                                          <p:spTgt spid="25"/>
                                        </p:tgtEl>
                                        <p:attrNameLst>
                                          <p:attrName>style.visibility</p:attrName>
                                        </p:attrNameLst>
                                      </p:cBhvr>
                                      <p:to>
                                        <p:strVal val="hidden"/>
                                      </p:to>
                                    </p:set>
                                  </p:childTnLst>
                                </p:cTn>
                              </p:par>
                              <p:par>
                                <p:cTn id="77" presetID="3" presetClass="exit" presetSubtype="10" fill="hold" grpId="1" nodeType="withEffect">
                                  <p:stCondLst>
                                    <p:cond delay="0"/>
                                  </p:stCondLst>
                                  <p:childTnLst>
                                    <p:animEffect transition="out" filter="blinds(horizontal)">
                                      <p:cBhvr>
                                        <p:cTn id="78" dur="3000"/>
                                        <p:tgtEl>
                                          <p:spTgt spid="27"/>
                                        </p:tgtEl>
                                      </p:cBhvr>
                                    </p:animEffect>
                                    <p:set>
                                      <p:cBhvr>
                                        <p:cTn id="79" dur="1" fill="hold">
                                          <p:stCondLst>
                                            <p:cond delay="2999"/>
                                          </p:stCondLst>
                                        </p:cTn>
                                        <p:tgtEl>
                                          <p:spTgt spid="27"/>
                                        </p:tgtEl>
                                        <p:attrNameLst>
                                          <p:attrName>style.visibility</p:attrName>
                                        </p:attrNameLst>
                                      </p:cBhvr>
                                      <p:to>
                                        <p:strVal val="hidden"/>
                                      </p:to>
                                    </p:set>
                                  </p:childTnLst>
                                </p:cTn>
                              </p:par>
                              <p:par>
                                <p:cTn id="80" presetID="3" presetClass="exit" presetSubtype="10" fill="hold" grpId="1" nodeType="withEffect">
                                  <p:stCondLst>
                                    <p:cond delay="0"/>
                                  </p:stCondLst>
                                  <p:childTnLst>
                                    <p:animEffect transition="out" filter="blinds(horizontal)">
                                      <p:cBhvr>
                                        <p:cTn id="81" dur="3000"/>
                                        <p:tgtEl>
                                          <p:spTgt spid="29"/>
                                        </p:tgtEl>
                                      </p:cBhvr>
                                    </p:animEffect>
                                    <p:set>
                                      <p:cBhvr>
                                        <p:cTn id="82" dur="1" fill="hold">
                                          <p:stCondLst>
                                            <p:cond delay="2999"/>
                                          </p:stCondLst>
                                        </p:cTn>
                                        <p:tgtEl>
                                          <p:spTgt spid="29"/>
                                        </p:tgtEl>
                                        <p:attrNameLst>
                                          <p:attrName>style.visibility</p:attrName>
                                        </p:attrNameLst>
                                      </p:cBhvr>
                                      <p:to>
                                        <p:strVal val="hidden"/>
                                      </p:to>
                                    </p:set>
                                  </p:childTnLst>
                                </p:cTn>
                              </p:par>
                              <p:par>
                                <p:cTn id="83" presetID="3" presetClass="exit" presetSubtype="10" fill="hold" grpId="1" nodeType="withEffect">
                                  <p:stCondLst>
                                    <p:cond delay="0"/>
                                  </p:stCondLst>
                                  <p:childTnLst>
                                    <p:animEffect transition="out" filter="blinds(horizontal)">
                                      <p:cBhvr>
                                        <p:cTn id="84" dur="3000"/>
                                        <p:tgtEl>
                                          <p:spTgt spid="31"/>
                                        </p:tgtEl>
                                      </p:cBhvr>
                                    </p:animEffect>
                                    <p:set>
                                      <p:cBhvr>
                                        <p:cTn id="85" dur="1" fill="hold">
                                          <p:stCondLst>
                                            <p:cond delay="2999"/>
                                          </p:stCondLst>
                                        </p:cTn>
                                        <p:tgtEl>
                                          <p:spTgt spid="31"/>
                                        </p:tgtEl>
                                        <p:attrNameLst>
                                          <p:attrName>style.visibility</p:attrName>
                                        </p:attrNameLst>
                                      </p:cBhvr>
                                      <p:to>
                                        <p:strVal val="hidden"/>
                                      </p:to>
                                    </p:set>
                                  </p:childTnLst>
                                </p:cTn>
                              </p:par>
                              <p:par>
                                <p:cTn id="86" presetID="3" presetClass="exit" presetSubtype="10" fill="hold" grpId="1" nodeType="withEffect">
                                  <p:stCondLst>
                                    <p:cond delay="0"/>
                                  </p:stCondLst>
                                  <p:childTnLst>
                                    <p:animEffect transition="out" filter="blinds(horizontal)">
                                      <p:cBhvr>
                                        <p:cTn id="87" dur="3000"/>
                                        <p:tgtEl>
                                          <p:spTgt spid="33"/>
                                        </p:tgtEl>
                                      </p:cBhvr>
                                    </p:animEffect>
                                    <p:set>
                                      <p:cBhvr>
                                        <p:cTn id="88" dur="1" fill="hold">
                                          <p:stCondLst>
                                            <p:cond delay="2999"/>
                                          </p:stCondLst>
                                        </p:cTn>
                                        <p:tgtEl>
                                          <p:spTgt spid="33"/>
                                        </p:tgtEl>
                                        <p:attrNameLst>
                                          <p:attrName>style.visibility</p:attrName>
                                        </p:attrNameLst>
                                      </p:cBhvr>
                                      <p:to>
                                        <p:strVal val="hidden"/>
                                      </p:to>
                                    </p:set>
                                  </p:childTnLst>
                                </p:cTn>
                              </p:par>
                              <p:par>
                                <p:cTn id="89" presetID="3" presetClass="exit" presetSubtype="5" fill="hold" grpId="1" nodeType="withEffect">
                                  <p:stCondLst>
                                    <p:cond delay="0"/>
                                  </p:stCondLst>
                                  <p:childTnLst>
                                    <p:animEffect transition="out" filter="blinds(vertical)">
                                      <p:cBhvr>
                                        <p:cTn id="90" dur="3000"/>
                                        <p:tgtEl>
                                          <p:spTgt spid="20"/>
                                        </p:tgtEl>
                                      </p:cBhvr>
                                    </p:animEffect>
                                    <p:set>
                                      <p:cBhvr>
                                        <p:cTn id="91" dur="1" fill="hold">
                                          <p:stCondLst>
                                            <p:cond delay="2999"/>
                                          </p:stCondLst>
                                        </p:cTn>
                                        <p:tgtEl>
                                          <p:spTgt spid="20"/>
                                        </p:tgtEl>
                                        <p:attrNameLst>
                                          <p:attrName>style.visibility</p:attrName>
                                        </p:attrNameLst>
                                      </p:cBhvr>
                                      <p:to>
                                        <p:strVal val="hidden"/>
                                      </p:to>
                                    </p:set>
                                  </p:childTnLst>
                                </p:cTn>
                              </p:par>
                              <p:par>
                                <p:cTn id="92" presetID="3" presetClass="exit" presetSubtype="5" fill="hold" grpId="1" nodeType="withEffect">
                                  <p:stCondLst>
                                    <p:cond delay="0"/>
                                  </p:stCondLst>
                                  <p:childTnLst>
                                    <p:animEffect transition="out" filter="blinds(vertical)">
                                      <p:cBhvr>
                                        <p:cTn id="93" dur="3000"/>
                                        <p:tgtEl>
                                          <p:spTgt spid="22"/>
                                        </p:tgtEl>
                                      </p:cBhvr>
                                    </p:animEffect>
                                    <p:set>
                                      <p:cBhvr>
                                        <p:cTn id="94" dur="1" fill="hold">
                                          <p:stCondLst>
                                            <p:cond delay="2999"/>
                                          </p:stCondLst>
                                        </p:cTn>
                                        <p:tgtEl>
                                          <p:spTgt spid="22"/>
                                        </p:tgtEl>
                                        <p:attrNameLst>
                                          <p:attrName>style.visibility</p:attrName>
                                        </p:attrNameLst>
                                      </p:cBhvr>
                                      <p:to>
                                        <p:strVal val="hidden"/>
                                      </p:to>
                                    </p:set>
                                  </p:childTnLst>
                                </p:cTn>
                              </p:par>
                              <p:par>
                                <p:cTn id="95" presetID="3" presetClass="exit" presetSubtype="5" fill="hold" grpId="1" nodeType="withEffect">
                                  <p:stCondLst>
                                    <p:cond delay="0"/>
                                  </p:stCondLst>
                                  <p:childTnLst>
                                    <p:animEffect transition="out" filter="blinds(vertical)">
                                      <p:cBhvr>
                                        <p:cTn id="96" dur="3000"/>
                                        <p:tgtEl>
                                          <p:spTgt spid="24"/>
                                        </p:tgtEl>
                                      </p:cBhvr>
                                    </p:animEffect>
                                    <p:set>
                                      <p:cBhvr>
                                        <p:cTn id="97" dur="1" fill="hold">
                                          <p:stCondLst>
                                            <p:cond delay="2999"/>
                                          </p:stCondLst>
                                        </p:cTn>
                                        <p:tgtEl>
                                          <p:spTgt spid="24"/>
                                        </p:tgtEl>
                                        <p:attrNameLst>
                                          <p:attrName>style.visibility</p:attrName>
                                        </p:attrNameLst>
                                      </p:cBhvr>
                                      <p:to>
                                        <p:strVal val="hidden"/>
                                      </p:to>
                                    </p:set>
                                  </p:childTnLst>
                                </p:cTn>
                              </p:par>
                              <p:par>
                                <p:cTn id="98" presetID="3" presetClass="exit" presetSubtype="5" fill="hold" grpId="1" nodeType="withEffect">
                                  <p:stCondLst>
                                    <p:cond delay="0"/>
                                  </p:stCondLst>
                                  <p:childTnLst>
                                    <p:animEffect transition="out" filter="blinds(vertical)">
                                      <p:cBhvr>
                                        <p:cTn id="99" dur="3000"/>
                                        <p:tgtEl>
                                          <p:spTgt spid="26"/>
                                        </p:tgtEl>
                                      </p:cBhvr>
                                    </p:animEffect>
                                    <p:set>
                                      <p:cBhvr>
                                        <p:cTn id="100" dur="1" fill="hold">
                                          <p:stCondLst>
                                            <p:cond delay="2999"/>
                                          </p:stCondLst>
                                        </p:cTn>
                                        <p:tgtEl>
                                          <p:spTgt spid="26"/>
                                        </p:tgtEl>
                                        <p:attrNameLst>
                                          <p:attrName>style.visibility</p:attrName>
                                        </p:attrNameLst>
                                      </p:cBhvr>
                                      <p:to>
                                        <p:strVal val="hidden"/>
                                      </p:to>
                                    </p:set>
                                  </p:childTnLst>
                                </p:cTn>
                              </p:par>
                              <p:par>
                                <p:cTn id="101" presetID="3" presetClass="exit" presetSubtype="5" fill="hold" grpId="1" nodeType="withEffect">
                                  <p:stCondLst>
                                    <p:cond delay="0"/>
                                  </p:stCondLst>
                                  <p:childTnLst>
                                    <p:animEffect transition="out" filter="blinds(vertical)">
                                      <p:cBhvr>
                                        <p:cTn id="102" dur="3000"/>
                                        <p:tgtEl>
                                          <p:spTgt spid="28"/>
                                        </p:tgtEl>
                                      </p:cBhvr>
                                    </p:animEffect>
                                    <p:set>
                                      <p:cBhvr>
                                        <p:cTn id="103" dur="1" fill="hold">
                                          <p:stCondLst>
                                            <p:cond delay="2999"/>
                                          </p:stCondLst>
                                        </p:cTn>
                                        <p:tgtEl>
                                          <p:spTgt spid="28"/>
                                        </p:tgtEl>
                                        <p:attrNameLst>
                                          <p:attrName>style.visibility</p:attrName>
                                        </p:attrNameLst>
                                      </p:cBhvr>
                                      <p:to>
                                        <p:strVal val="hidden"/>
                                      </p:to>
                                    </p:set>
                                  </p:childTnLst>
                                </p:cTn>
                              </p:par>
                              <p:par>
                                <p:cTn id="104" presetID="3" presetClass="exit" presetSubtype="5" fill="hold" grpId="1" nodeType="withEffect">
                                  <p:stCondLst>
                                    <p:cond delay="0"/>
                                  </p:stCondLst>
                                  <p:childTnLst>
                                    <p:animEffect transition="out" filter="blinds(vertical)">
                                      <p:cBhvr>
                                        <p:cTn id="105" dur="3000"/>
                                        <p:tgtEl>
                                          <p:spTgt spid="30"/>
                                        </p:tgtEl>
                                      </p:cBhvr>
                                    </p:animEffect>
                                    <p:set>
                                      <p:cBhvr>
                                        <p:cTn id="106" dur="1" fill="hold">
                                          <p:stCondLst>
                                            <p:cond delay="2999"/>
                                          </p:stCondLst>
                                        </p:cTn>
                                        <p:tgtEl>
                                          <p:spTgt spid="30"/>
                                        </p:tgtEl>
                                        <p:attrNameLst>
                                          <p:attrName>style.visibility</p:attrName>
                                        </p:attrNameLst>
                                      </p:cBhvr>
                                      <p:to>
                                        <p:strVal val="hidden"/>
                                      </p:to>
                                    </p:set>
                                  </p:childTnLst>
                                </p:cTn>
                              </p:par>
                              <p:par>
                                <p:cTn id="107" presetID="3" presetClass="exit" presetSubtype="5" fill="hold" grpId="1" nodeType="withEffect">
                                  <p:stCondLst>
                                    <p:cond delay="0"/>
                                  </p:stCondLst>
                                  <p:childTnLst>
                                    <p:animEffect transition="out" filter="blinds(vertical)">
                                      <p:cBhvr>
                                        <p:cTn id="108" dur="3000"/>
                                        <p:tgtEl>
                                          <p:spTgt spid="32"/>
                                        </p:tgtEl>
                                      </p:cBhvr>
                                    </p:animEffect>
                                    <p:set>
                                      <p:cBhvr>
                                        <p:cTn id="109" dur="1" fill="hold">
                                          <p:stCondLst>
                                            <p:cond delay="2999"/>
                                          </p:stCondLst>
                                        </p:cTn>
                                        <p:tgtEl>
                                          <p:spTgt spid="32"/>
                                        </p:tgtEl>
                                        <p:attrNameLst>
                                          <p:attrName>style.visibility</p:attrName>
                                        </p:attrNameLst>
                                      </p:cBhvr>
                                      <p:to>
                                        <p:strVal val="hidden"/>
                                      </p:to>
                                    </p:set>
                                  </p:childTnLst>
                                </p:cTn>
                              </p:par>
                              <p:par>
                                <p:cTn id="110" presetID="3" presetClass="exit" presetSubtype="5" fill="hold" grpId="1" nodeType="withEffect">
                                  <p:stCondLst>
                                    <p:cond delay="0"/>
                                  </p:stCondLst>
                                  <p:childTnLst>
                                    <p:animEffect transition="out" filter="blinds(vertical)">
                                      <p:cBhvr>
                                        <p:cTn id="111" dur="3000"/>
                                        <p:tgtEl>
                                          <p:spTgt spid="34"/>
                                        </p:tgtEl>
                                      </p:cBhvr>
                                    </p:animEffect>
                                    <p:set>
                                      <p:cBhvr>
                                        <p:cTn id="112" dur="1" fill="hold">
                                          <p:stCondLst>
                                            <p:cond delay="2999"/>
                                          </p:stCondLst>
                                        </p:cTn>
                                        <p:tgtEl>
                                          <p:spTgt spid="34"/>
                                        </p:tgtEl>
                                        <p:attrNameLst>
                                          <p:attrName>style.visibility</p:attrName>
                                        </p:attrNameLst>
                                      </p:cBhvr>
                                      <p:to>
                                        <p:strVal val="hidden"/>
                                      </p:to>
                                    </p:set>
                                  </p:childTnLst>
                                </p:cTn>
                              </p:par>
                              <p:par>
                                <p:cTn id="113" presetID="17" presetClass="entr" presetSubtype="8"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3000" fill="hold"/>
                                        <p:tgtEl>
                                          <p:spTgt spid="2"/>
                                        </p:tgtEl>
                                        <p:attrNameLst>
                                          <p:attrName>ppt_x</p:attrName>
                                        </p:attrNameLst>
                                      </p:cBhvr>
                                      <p:tavLst>
                                        <p:tav tm="0">
                                          <p:val>
                                            <p:strVal val="#ppt_x-#ppt_w/2"/>
                                          </p:val>
                                        </p:tav>
                                        <p:tav tm="100000">
                                          <p:val>
                                            <p:strVal val="#ppt_x"/>
                                          </p:val>
                                        </p:tav>
                                      </p:tavLst>
                                    </p:anim>
                                    <p:anim calcmode="lin" valueType="num">
                                      <p:cBhvr>
                                        <p:cTn id="116" dur="3000" fill="hold"/>
                                        <p:tgtEl>
                                          <p:spTgt spid="2"/>
                                        </p:tgtEl>
                                        <p:attrNameLst>
                                          <p:attrName>ppt_y</p:attrName>
                                        </p:attrNameLst>
                                      </p:cBhvr>
                                      <p:tavLst>
                                        <p:tav tm="0">
                                          <p:val>
                                            <p:strVal val="#ppt_y"/>
                                          </p:val>
                                        </p:tav>
                                        <p:tav tm="100000">
                                          <p:val>
                                            <p:strVal val="#ppt_y"/>
                                          </p:val>
                                        </p:tav>
                                      </p:tavLst>
                                    </p:anim>
                                    <p:anim calcmode="lin" valueType="num">
                                      <p:cBhvr>
                                        <p:cTn id="117" dur="3000" fill="hold"/>
                                        <p:tgtEl>
                                          <p:spTgt spid="2"/>
                                        </p:tgtEl>
                                        <p:attrNameLst>
                                          <p:attrName>ppt_w</p:attrName>
                                        </p:attrNameLst>
                                      </p:cBhvr>
                                      <p:tavLst>
                                        <p:tav tm="0">
                                          <p:val>
                                            <p:fltVal val="0"/>
                                          </p:val>
                                        </p:tav>
                                        <p:tav tm="100000">
                                          <p:val>
                                            <p:strVal val="#ppt_w"/>
                                          </p:val>
                                        </p:tav>
                                      </p:tavLst>
                                    </p:anim>
                                    <p:anim calcmode="lin" valueType="num">
                                      <p:cBhvr>
                                        <p:cTn id="11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1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8100000" scaled="1"/>
          <a:tileRect/>
        </a:gradFill>
        <a:effectLst/>
      </p:bgPr>
    </p:bg>
    <p:spTree>
      <p:nvGrpSpPr>
        <p:cNvPr id="1" name=""/>
        <p:cNvGrpSpPr/>
        <p:nvPr/>
      </p:nvGrpSpPr>
      <p:grpSpPr>
        <a:xfrm>
          <a:off x="0" y="0"/>
          <a:ext cx="0" cy="0"/>
          <a:chOff x="0" y="0"/>
          <a:chExt cx="0" cy="0"/>
        </a:xfrm>
      </p:grpSpPr>
      <p:sp>
        <p:nvSpPr>
          <p:cNvPr id="2" name="1 Marco"/>
          <p:cNvSpPr/>
          <p:nvPr/>
        </p:nvSpPr>
        <p:spPr>
          <a:xfrm>
            <a:off x="0" y="0"/>
            <a:ext cx="9144000" cy="6858000"/>
          </a:xfrm>
          <a:prstGeom prst="frame">
            <a:avLst>
              <a:gd name="adj1" fmla="val 7938"/>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 name="2 CuadroTexto"/>
          <p:cNvSpPr txBox="1"/>
          <p:nvPr/>
        </p:nvSpPr>
        <p:spPr>
          <a:xfrm>
            <a:off x="714348" y="1643050"/>
            <a:ext cx="5715040" cy="4893647"/>
          </a:xfrm>
          <a:prstGeom prst="rect">
            <a:avLst/>
          </a:prstGeom>
          <a:noFill/>
        </p:spPr>
        <p:txBody>
          <a:bodyPr wrap="square" rtlCol="0">
            <a:spAutoFit/>
          </a:bodyPr>
          <a:lstStyle/>
          <a:p>
            <a:r>
              <a:rPr lang="es-ES" sz="2400" b="1" dirty="0" smtClean="0">
                <a:solidFill>
                  <a:schemeClr val="bg1"/>
                </a:solidFill>
              </a:rPr>
              <a:t>China es un país lleno de misterios, de cuentos y de leyendas, y hasta los objetos más cotidianos no escapan de dichas fábulas. El paraguas es uno de esos objetos que tienen una historia en el país asiático; según cuenta la leyenda, la inventora de tan práctico objeto es Lu </a:t>
            </a:r>
            <a:r>
              <a:rPr lang="es-ES" sz="2400" b="1" dirty="0" err="1" smtClean="0">
                <a:solidFill>
                  <a:schemeClr val="bg1"/>
                </a:solidFill>
              </a:rPr>
              <a:t>Mei</a:t>
            </a:r>
            <a:r>
              <a:rPr lang="es-ES" sz="2400" b="1" dirty="0" smtClean="0">
                <a:solidFill>
                  <a:schemeClr val="bg1"/>
                </a:solidFill>
              </a:rPr>
              <a:t>, una chica que retó a su hermano a inventar algo con que pudieran protegerse de la lluvia. En una noche, la chica construyó un bastón del que brotaban 32 varillas de bambú que sujetaban una tela.</a:t>
            </a:r>
          </a:p>
          <a:p>
            <a:endParaRPr lang="es-ES" sz="2400" b="1" dirty="0">
              <a:solidFill>
                <a:schemeClr val="bg1"/>
              </a:solidFill>
            </a:endParaRPr>
          </a:p>
        </p:txBody>
      </p:sp>
      <p:sp>
        <p:nvSpPr>
          <p:cNvPr id="4" name="3 CuadroTexto"/>
          <p:cNvSpPr txBox="1"/>
          <p:nvPr/>
        </p:nvSpPr>
        <p:spPr>
          <a:xfrm>
            <a:off x="1214414" y="571480"/>
            <a:ext cx="6786610" cy="147732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La  historia  del  origen </a:t>
            </a:r>
          </a:p>
          <a:p>
            <a:pPr algn="ctr"/>
            <a:r>
              <a:rPr lang="es-E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oadway" pitchFamily="82" charset="0"/>
              </a:rPr>
              <a:t>del  paraguas</a:t>
            </a:r>
          </a:p>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4098" name="Picture 2" descr="http://vl20175.dns-privadas.es/%7Eregalaria/wp-content/uploads/2014/11/paraguas-arcoiris-con-16-colores-y-mango-negro-300x300.png"/>
          <p:cNvPicPr>
            <a:picLocks noChangeAspect="1" noChangeArrowheads="1"/>
          </p:cNvPicPr>
          <p:nvPr/>
        </p:nvPicPr>
        <p:blipFill>
          <a:blip r:embed="rId3"/>
          <a:srcRect/>
          <a:stretch>
            <a:fillRect/>
          </a:stretch>
        </p:blipFill>
        <p:spPr bwMode="auto">
          <a:xfrm rot="21020160">
            <a:off x="6086647" y="2684022"/>
            <a:ext cx="2678676" cy="2678676"/>
          </a:xfrm>
          <a:prstGeom prst="rect">
            <a:avLst/>
          </a:prstGeom>
          <a:noFill/>
        </p:spPr>
      </p:pic>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3000"/>
                                        <p:tgtEl>
                                          <p:spTgt spid="2"/>
                                        </p:tgtEl>
                                      </p:cBhvr>
                                    </p:animEffect>
                                  </p:childTnLst>
                                </p:cTn>
                              </p:par>
                            </p:childTnLst>
                          </p:cTn>
                        </p:par>
                        <p:par>
                          <p:cTn id="8" fill="hold">
                            <p:stCondLst>
                              <p:cond delay="3000"/>
                            </p:stCondLst>
                            <p:childTnLst>
                              <p:par>
                                <p:cTn id="9" presetID="2" presetClass="entr" presetSubtype="1" fill="hold" nodeType="after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additive="base">
                                        <p:cTn id="11" dur="5000" fill="hold"/>
                                        <p:tgtEl>
                                          <p:spTgt spid="4098"/>
                                        </p:tgtEl>
                                        <p:attrNameLst>
                                          <p:attrName>ppt_x</p:attrName>
                                        </p:attrNameLst>
                                      </p:cBhvr>
                                      <p:tavLst>
                                        <p:tav tm="0">
                                          <p:val>
                                            <p:strVal val="#ppt_x"/>
                                          </p:val>
                                        </p:tav>
                                        <p:tav tm="100000">
                                          <p:val>
                                            <p:strVal val="#ppt_x"/>
                                          </p:val>
                                        </p:tav>
                                      </p:tavLst>
                                    </p:anim>
                                    <p:anim calcmode="lin" valueType="num">
                                      <p:cBhvr additive="base">
                                        <p:cTn id="12" dur="5000" fill="hold"/>
                                        <p:tgtEl>
                                          <p:spTgt spid="4098"/>
                                        </p:tgtEl>
                                        <p:attrNameLst>
                                          <p:attrName>ppt_y</p:attrName>
                                        </p:attrNameLst>
                                      </p:cBhvr>
                                      <p:tavLst>
                                        <p:tav tm="0">
                                          <p:val>
                                            <p:strVal val="0-#ppt_h/2"/>
                                          </p:val>
                                        </p:tav>
                                        <p:tav tm="100000">
                                          <p:val>
                                            <p:strVal val="#ppt_y"/>
                                          </p:val>
                                        </p:tav>
                                      </p:tavLst>
                                    </p:anim>
                                  </p:childTnLst>
                                </p:cTn>
                              </p:par>
                              <p:par>
                                <p:cTn id="13" presetID="0" presetClass="path" presetSubtype="0" accel="50000" decel="50000" fill="hold" nodeType="withEffect">
                                  <p:stCondLst>
                                    <p:cond delay="0"/>
                                  </p:stCondLst>
                                  <p:childTnLst>
                                    <p:animMotion origin="layout" path="M 0.1448 -0.65949 C 0.10053 -0.625 0.05625 -0.59051 0.0448 -0.5581 C 0.03334 -0.52523 0.06546 -0.49583 0.07639 -0.4632 C 0.08733 -0.43056 0.129 -0.39583 0.11059 -0.36134 C 0.09219 -0.32685 -0.03108 -0.2912 -0.03421 -0.25602 C -0.03733 -0.22107 0.08646 -0.19375 0.09219 -0.15093 C 0.09792 -0.10833 0.04896 -0.05417 -5E-6 4.81481E-6 " pathEditMode="relative" ptsTypes="aaaaaaA">
                                      <p:cBhvr>
                                        <p:cTn id="14" dur="5000" fill="hold"/>
                                        <p:tgtEl>
                                          <p:spTgt spid="409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9450_radosna-dziewczynka-koronkowa-parasolka-zabawki.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Cheurón"/>
          <p:cNvSpPr/>
          <p:nvPr/>
        </p:nvSpPr>
        <p:spPr>
          <a:xfrm>
            <a:off x="0" y="1000108"/>
            <a:ext cx="4429124" cy="4572032"/>
          </a:xfrm>
          <a:prstGeom prst="chevron">
            <a:avLst>
              <a:gd name="adj" fmla="val 80525"/>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a:off x="0" y="1857364"/>
            <a:ext cx="2714612" cy="2928958"/>
          </a:xfrm>
          <a:prstGeom prst="chevron">
            <a:avLst>
              <a:gd name="adj" fmla="val 692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2643182"/>
            <a:ext cx="1250149" cy="1214446"/>
          </a:xfrm>
          <a:prstGeom prst="chevron">
            <a:avLst>
              <a:gd name="adj" fmla="val 5922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714876" y="1000108"/>
            <a:ext cx="4429124" cy="4572032"/>
          </a:xfrm>
          <a:prstGeom prst="chevron">
            <a:avLst>
              <a:gd name="adj" fmla="val 80525"/>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6429388" y="1857364"/>
            <a:ext cx="2714612" cy="2928958"/>
          </a:xfrm>
          <a:prstGeom prst="chevron">
            <a:avLst>
              <a:gd name="adj" fmla="val 6920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893851" y="2643182"/>
            <a:ext cx="1250149" cy="1214446"/>
          </a:xfrm>
          <a:prstGeom prst="chevron">
            <a:avLst>
              <a:gd name="adj" fmla="val 59220"/>
            </a:avLst>
          </a:prstGeom>
          <a:gradFill flip="none" rotWithShape="1">
            <a:gsLst>
              <a:gs pos="0">
                <a:schemeClr val="bg1"/>
              </a:gs>
              <a:gs pos="50000">
                <a:schemeClr val="tx1">
                  <a:shade val="67500"/>
                  <a:satMod val="115000"/>
                </a:schemeClr>
              </a:gs>
              <a:gs pos="100000">
                <a:schemeClr val="tx1">
                  <a:shade val="100000"/>
                  <a:satMod val="115000"/>
                </a:schemeClr>
              </a:gs>
            </a:gsLst>
            <a:lin ang="108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285784" y="-357214"/>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plus(in)">
                                      <p:cBhvr>
                                        <p:cTn id="34" dur="2000"/>
                                        <p:tgtEl>
                                          <p:spTgt spid="3"/>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plus(in)">
                                      <p:cBhvr>
                                        <p:cTn id="37" dur="2000"/>
                                        <p:tgtEl>
                                          <p:spTgt spid="4"/>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plus(in)">
                                      <p:cBhvr>
                                        <p:cTn id="40" dur="2000"/>
                                        <p:tgtEl>
                                          <p:spTgt spid="5"/>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2000"/>
                                        <p:tgtEl>
                                          <p:spTgt spid="6"/>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plus(in)">
                                      <p:cBhvr>
                                        <p:cTn id="46" dur="2000"/>
                                        <p:tgtEl>
                                          <p:spTgt spid="7"/>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2000"/>
                                        <p:tgtEl>
                                          <p:spTgt spid="8"/>
                                        </p:tgtEl>
                                      </p:cBhvr>
                                    </p:animEffect>
                                  </p:childTnLst>
                                </p:cTn>
                              </p:par>
                            </p:childTnLst>
                          </p:cTn>
                        </p:par>
                        <p:par>
                          <p:cTn id="50" fill="hold">
                            <p:stCondLst>
                              <p:cond delay="2000"/>
                            </p:stCondLst>
                            <p:childTnLst>
                              <p:par>
                                <p:cTn id="51" presetID="2" presetClass="exit" presetSubtype="2" fill="hold" grpId="2" nodeType="afterEffect">
                                  <p:stCondLst>
                                    <p:cond delay="0"/>
                                  </p:stCondLst>
                                  <p:childTnLst>
                                    <p:anim calcmode="lin" valueType="num">
                                      <p:cBhvr additive="base">
                                        <p:cTn id="52" dur="2000"/>
                                        <p:tgtEl>
                                          <p:spTgt spid="3"/>
                                        </p:tgtEl>
                                        <p:attrNameLst>
                                          <p:attrName>ppt_x</p:attrName>
                                        </p:attrNameLst>
                                      </p:cBhvr>
                                      <p:tavLst>
                                        <p:tav tm="0">
                                          <p:val>
                                            <p:strVal val="ppt_x"/>
                                          </p:val>
                                        </p:tav>
                                        <p:tav tm="100000">
                                          <p:val>
                                            <p:strVal val="1+ppt_w/2"/>
                                          </p:val>
                                        </p:tav>
                                      </p:tavLst>
                                    </p:anim>
                                    <p:anim calcmode="lin" valueType="num">
                                      <p:cBhvr additive="base">
                                        <p:cTn id="53" dur="2000"/>
                                        <p:tgtEl>
                                          <p:spTgt spid="3"/>
                                        </p:tgtEl>
                                        <p:attrNameLst>
                                          <p:attrName>ppt_y</p:attrName>
                                        </p:attrNameLst>
                                      </p:cBhvr>
                                      <p:tavLst>
                                        <p:tav tm="0">
                                          <p:val>
                                            <p:strVal val="ppt_y"/>
                                          </p:val>
                                        </p:tav>
                                        <p:tav tm="100000">
                                          <p:val>
                                            <p:strVal val="ppt_y"/>
                                          </p:val>
                                        </p:tav>
                                      </p:tavLst>
                                    </p:anim>
                                    <p:set>
                                      <p:cBhvr>
                                        <p:cTn id="54" dur="1" fill="hold">
                                          <p:stCondLst>
                                            <p:cond delay="1999"/>
                                          </p:stCondLst>
                                        </p:cTn>
                                        <p:tgtEl>
                                          <p:spTgt spid="3"/>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2000"/>
                                        <p:tgtEl>
                                          <p:spTgt spid="4"/>
                                        </p:tgtEl>
                                        <p:attrNameLst>
                                          <p:attrName>ppt_x</p:attrName>
                                        </p:attrNameLst>
                                      </p:cBhvr>
                                      <p:tavLst>
                                        <p:tav tm="0">
                                          <p:val>
                                            <p:strVal val="ppt_x"/>
                                          </p:val>
                                        </p:tav>
                                        <p:tav tm="100000">
                                          <p:val>
                                            <p:strVal val="1+ppt_w/2"/>
                                          </p:val>
                                        </p:tav>
                                      </p:tavLst>
                                    </p:anim>
                                    <p:anim calcmode="lin" valueType="num">
                                      <p:cBhvr additive="base">
                                        <p:cTn id="57" dur="2000"/>
                                        <p:tgtEl>
                                          <p:spTgt spid="4"/>
                                        </p:tgtEl>
                                        <p:attrNameLst>
                                          <p:attrName>ppt_y</p:attrName>
                                        </p:attrNameLst>
                                      </p:cBhvr>
                                      <p:tavLst>
                                        <p:tav tm="0">
                                          <p:val>
                                            <p:strVal val="ppt_y"/>
                                          </p:val>
                                        </p:tav>
                                        <p:tav tm="100000">
                                          <p:val>
                                            <p:strVal val="ppt_y"/>
                                          </p:val>
                                        </p:tav>
                                      </p:tavLst>
                                    </p:anim>
                                    <p:set>
                                      <p:cBhvr>
                                        <p:cTn id="58" dur="1" fill="hold">
                                          <p:stCondLst>
                                            <p:cond delay="1999"/>
                                          </p:stCondLst>
                                        </p:cTn>
                                        <p:tgtEl>
                                          <p:spTgt spid="4"/>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1+ppt_w/2"/>
                                          </p:val>
                                        </p:tav>
                                      </p:tavLst>
                                    </p:anim>
                                    <p:anim calcmode="lin" valueType="num">
                                      <p:cBhvr additive="base">
                                        <p:cTn id="61" dur="2000"/>
                                        <p:tgtEl>
                                          <p:spTgt spid="5"/>
                                        </p:tgtEl>
                                        <p:attrNameLst>
                                          <p:attrName>ppt_y</p:attrName>
                                        </p:attrNameLst>
                                      </p:cBhvr>
                                      <p:tavLst>
                                        <p:tav tm="0">
                                          <p:val>
                                            <p:strVal val="ppt_y"/>
                                          </p:val>
                                        </p:tav>
                                        <p:tav tm="100000">
                                          <p:val>
                                            <p:strVal val="ppt_y"/>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8"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0-ppt_w/2"/>
                                          </p:val>
                                        </p:tav>
                                      </p:tavLst>
                                    </p:anim>
                                    <p:anim calcmode="lin" valueType="num">
                                      <p:cBhvr additive="base">
                                        <p:cTn id="65" dur="2000"/>
                                        <p:tgtEl>
                                          <p:spTgt spid="6"/>
                                        </p:tgtEl>
                                        <p:attrNameLst>
                                          <p:attrName>ppt_y</p:attrName>
                                        </p:attrNameLst>
                                      </p:cBhvr>
                                      <p:tavLst>
                                        <p:tav tm="0">
                                          <p:val>
                                            <p:strVal val="ppt_y"/>
                                          </p:val>
                                        </p:tav>
                                        <p:tav tm="100000">
                                          <p:val>
                                            <p:strVal val="ppt_y"/>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0-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2000"/>
                                        <p:tgtEl>
                                          <p:spTgt spid="3"/>
                                        </p:tgtEl>
                                      </p:cBhvr>
                                    </p:animEffect>
                                    <p:set>
                                      <p:cBhvr>
                                        <p:cTn id="77" dur="1" fill="hold">
                                          <p:stCondLst>
                                            <p:cond delay="1999"/>
                                          </p:stCondLst>
                                        </p:cTn>
                                        <p:tgtEl>
                                          <p:spTgt spid="3"/>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2000"/>
                                        <p:tgtEl>
                                          <p:spTgt spid="4"/>
                                        </p:tgtEl>
                                      </p:cBhvr>
                                    </p:animEffect>
                                    <p:set>
                                      <p:cBhvr>
                                        <p:cTn id="80" dur="1" fill="hold">
                                          <p:stCondLst>
                                            <p:cond delay="1999"/>
                                          </p:stCondLst>
                                        </p:cTn>
                                        <p:tgtEl>
                                          <p:spTgt spid="4"/>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2000"/>
                                        <p:tgtEl>
                                          <p:spTgt spid="5"/>
                                        </p:tgtEl>
                                      </p:cBhvr>
                                    </p:animEffect>
                                    <p:set>
                                      <p:cBhvr>
                                        <p:cTn id="83" dur="1" fill="hold">
                                          <p:stCondLst>
                                            <p:cond delay="1999"/>
                                          </p:stCondLst>
                                        </p:cTn>
                                        <p:tgtEl>
                                          <p:spTgt spid="5"/>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2000"/>
                                        <p:tgtEl>
                                          <p:spTgt spid="6"/>
                                        </p:tgtEl>
                                      </p:cBhvr>
                                    </p:animEffect>
                                    <p:set>
                                      <p:cBhvr>
                                        <p:cTn id="86" dur="1" fill="hold">
                                          <p:stCondLst>
                                            <p:cond delay="1999"/>
                                          </p:stCondLst>
                                        </p:cTn>
                                        <p:tgtEl>
                                          <p:spTgt spid="6"/>
                                        </p:tgtEl>
                                        <p:attrNameLst>
                                          <p:attrName>style.visibility</p:attrName>
                                        </p:attrNameLst>
                                      </p:cBhvr>
                                      <p:to>
                                        <p:strVal val="hidden"/>
                                      </p:to>
                                    </p:set>
                                  </p:childTnLst>
                                </p:cTn>
                              </p:par>
                              <p:par>
                                <p:cTn id="87" presetID="16" presetClass="exit" presetSubtype="42" fill="hold" grpId="3" nodeType="withEffect">
                                  <p:stCondLst>
                                    <p:cond delay="0"/>
                                  </p:stCondLst>
                                  <p:childTnLst>
                                    <p:animEffect transition="out" filter="barn(outHorizontal)">
                                      <p:cBhvr>
                                        <p:cTn id="88" dur="2000"/>
                                        <p:tgtEl>
                                          <p:spTgt spid="7"/>
                                        </p:tgtEl>
                                      </p:cBhvr>
                                    </p:animEffect>
                                    <p:set>
                                      <p:cBhvr>
                                        <p:cTn id="89" dur="1" fill="hold">
                                          <p:stCondLst>
                                            <p:cond delay="1999"/>
                                          </p:stCondLst>
                                        </p:cTn>
                                        <p:tgtEl>
                                          <p:spTgt spid="7"/>
                                        </p:tgtEl>
                                        <p:attrNameLst>
                                          <p:attrName>style.visibility</p:attrName>
                                        </p:attrNameLst>
                                      </p:cBhvr>
                                      <p:to>
                                        <p:strVal val="hidden"/>
                                      </p:to>
                                    </p:set>
                                  </p:childTnLst>
                                </p:cTn>
                              </p:par>
                              <p:par>
                                <p:cTn id="90" presetID="16" presetClass="exit" presetSubtype="42" fill="hold" grpId="3" nodeType="withEffect">
                                  <p:stCondLst>
                                    <p:cond delay="0"/>
                                  </p:stCondLst>
                                  <p:childTnLst>
                                    <p:animEffect transition="out" filter="barn(outHorizontal)">
                                      <p:cBhvr>
                                        <p:cTn id="91" dur="2000"/>
                                        <p:tgtEl>
                                          <p:spTgt spid="8"/>
                                        </p:tgtEl>
                                      </p:cBhvr>
                                    </p:animEffect>
                                    <p:set>
                                      <p:cBhvr>
                                        <p:cTn id="92" dur="1" fill="hold">
                                          <p:stCondLst>
                                            <p:cond delay="1999"/>
                                          </p:stCondLst>
                                        </p:cTn>
                                        <p:tgtEl>
                                          <p:spTgt spid="8"/>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 calcmode="lin" valueType="num">
                                      <p:cBhvr>
                                        <p:cTn id="95" dur="2000" fill="hold"/>
                                        <p:tgtEl>
                                          <p:spTgt spid="2"/>
                                        </p:tgtEl>
                                        <p:attrNameLst>
                                          <p:attrName>ppt_w</p:attrName>
                                        </p:attrNameLst>
                                      </p:cBhvr>
                                      <p:tavLst>
                                        <p:tav tm="0">
                                          <p:val>
                                            <p:strVal val="4/3*#ppt_w"/>
                                          </p:val>
                                        </p:tav>
                                        <p:tav tm="100000">
                                          <p:val>
                                            <p:strVal val="#ppt_w"/>
                                          </p:val>
                                        </p:tav>
                                      </p:tavLst>
                                    </p:anim>
                                    <p:anim calcmode="lin" valueType="num">
                                      <p:cBhvr>
                                        <p:cTn id="96" dur="2000" fill="hold"/>
                                        <p:tgtEl>
                                          <p:spTgt spid="2"/>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barn(outVertical)">
                                      <p:cBhvr>
                                        <p:cTn id="9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8100000" scaled="0"/>
        </a:gradFill>
        <a:effectLst/>
      </p:bgPr>
    </p:bg>
    <p:spTree>
      <p:nvGrpSpPr>
        <p:cNvPr id="1" name=""/>
        <p:cNvGrpSpPr/>
        <p:nvPr/>
      </p:nvGrpSpPr>
      <p:grpSpPr>
        <a:xfrm>
          <a:off x="0" y="0"/>
          <a:ext cx="0" cy="0"/>
          <a:chOff x="0" y="0"/>
          <a:chExt cx="0" cy="0"/>
        </a:xfrm>
      </p:grpSpPr>
      <p:sp>
        <p:nvSpPr>
          <p:cNvPr id="3" name="2 CuadroTexto"/>
          <p:cNvSpPr txBox="1"/>
          <p:nvPr/>
        </p:nvSpPr>
        <p:spPr>
          <a:xfrm>
            <a:off x="3428992" y="714356"/>
            <a:ext cx="4857784" cy="5632311"/>
          </a:xfrm>
          <a:prstGeom prst="rect">
            <a:avLst/>
          </a:prstGeom>
          <a:noFill/>
        </p:spPr>
        <p:txBody>
          <a:bodyPr wrap="square" rtlCol="0">
            <a:spAutoFit/>
          </a:bodyPr>
          <a:lstStyle/>
          <a:p>
            <a:r>
              <a:rPr lang="es-ES" sz="2400" b="1" dirty="0" smtClean="0">
                <a:solidFill>
                  <a:schemeClr val="bg1"/>
                </a:solidFill>
              </a:rPr>
              <a:t>Como la gran mayoría de cuentos populares, la historia no es cierta ya que el paraguas existe en China desde el siglo XI a.C., y el primer intento de paraguas plegable data de hace 1.700 años. Este invento comenzó a expandirse gracias a la ruta de la seda por Japón, Corea, Persia, y posteriormente a imperios como el griego, el romano o el egipcio. Tan sólo en el país asiático era utilizado también como paraguas, en los reinos occidentales se utilizaba más como parasol.</a:t>
            </a:r>
          </a:p>
          <a:p>
            <a:endParaRPr lang="es-ES" sz="2400" b="1" dirty="0">
              <a:solidFill>
                <a:schemeClr val="bg1"/>
              </a:solidFill>
            </a:endParaRPr>
          </a:p>
        </p:txBody>
      </p:sp>
      <p:sp>
        <p:nvSpPr>
          <p:cNvPr id="4" name="3 Marco"/>
          <p:cNvSpPr/>
          <p:nvPr/>
        </p:nvSpPr>
        <p:spPr>
          <a:xfrm>
            <a:off x="0" y="0"/>
            <a:ext cx="9144000" cy="6858000"/>
          </a:xfrm>
          <a:prstGeom prst="frame">
            <a:avLst>
              <a:gd name="adj1" fmla="val 7938"/>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74" name="AutoShape 2" descr="https://pixabay.com/static/uploads/photo/2013/07/13/12/11/umbrella-159361_640.png"/>
          <p:cNvSpPr>
            <a:spLocks noChangeAspect="1" noChangeArrowheads="1"/>
          </p:cNvSpPr>
          <p:nvPr/>
        </p:nvSpPr>
        <p:spPr bwMode="auto">
          <a:xfrm>
            <a:off x="155575" y="-1790700"/>
            <a:ext cx="3495675" cy="37433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sp>
        <p:nvSpPr>
          <p:cNvPr id="3076" name="AutoShape 4" descr="https://pixabay.com/static/uploads/photo/2013/07/13/12/11/umbrella-159361_640.png"/>
          <p:cNvSpPr>
            <a:spLocks noChangeAspect="1" noChangeArrowheads="1"/>
          </p:cNvSpPr>
          <p:nvPr/>
        </p:nvSpPr>
        <p:spPr bwMode="auto">
          <a:xfrm>
            <a:off x="155575" y="-1790700"/>
            <a:ext cx="3495675" cy="3743325"/>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3078" name="Picture 6" descr="http://static1.squarespace.com/static/556dc1f2e4b022801f578a35/556dc782e4b0fce3ad1a5c96/56bdf3ed356fb0356fa9730b/1455302361364/?format=300w"/>
          <p:cNvPicPr>
            <a:picLocks noChangeAspect="1" noChangeArrowheads="1"/>
          </p:cNvPicPr>
          <p:nvPr/>
        </p:nvPicPr>
        <p:blipFill>
          <a:blip r:embed="rId3"/>
          <a:srcRect/>
          <a:stretch>
            <a:fillRect/>
          </a:stretch>
        </p:blipFill>
        <p:spPr bwMode="auto">
          <a:xfrm rot="19822023" flipH="1">
            <a:off x="516715" y="2543800"/>
            <a:ext cx="2505730" cy="2752914"/>
          </a:xfrm>
          <a:prstGeom prst="rect">
            <a:avLst/>
          </a:prstGeom>
          <a:noFill/>
        </p:spPr>
      </p:pic>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par>
                          <p:cTn id="8" fill="hold">
                            <p:stCondLst>
                              <p:cond delay="3000"/>
                            </p:stCondLst>
                            <p:childTnLst>
                              <p:par>
                                <p:cTn id="9" presetID="2" presetClass="entr" presetSubtype="1" fill="hold" nodeType="afterEffect">
                                  <p:stCondLst>
                                    <p:cond delay="0"/>
                                  </p:stCondLst>
                                  <p:childTnLst>
                                    <p:set>
                                      <p:cBhvr>
                                        <p:cTn id="10" dur="1" fill="hold">
                                          <p:stCondLst>
                                            <p:cond delay="0"/>
                                          </p:stCondLst>
                                        </p:cTn>
                                        <p:tgtEl>
                                          <p:spTgt spid="3078"/>
                                        </p:tgtEl>
                                        <p:attrNameLst>
                                          <p:attrName>style.visibility</p:attrName>
                                        </p:attrNameLst>
                                      </p:cBhvr>
                                      <p:to>
                                        <p:strVal val="visible"/>
                                      </p:to>
                                    </p:set>
                                    <p:anim calcmode="lin" valueType="num">
                                      <p:cBhvr additive="base">
                                        <p:cTn id="11" dur="5000" fill="hold"/>
                                        <p:tgtEl>
                                          <p:spTgt spid="3078"/>
                                        </p:tgtEl>
                                        <p:attrNameLst>
                                          <p:attrName>ppt_x</p:attrName>
                                        </p:attrNameLst>
                                      </p:cBhvr>
                                      <p:tavLst>
                                        <p:tav tm="0">
                                          <p:val>
                                            <p:strVal val="#ppt_x"/>
                                          </p:val>
                                        </p:tav>
                                        <p:tav tm="100000">
                                          <p:val>
                                            <p:strVal val="#ppt_x"/>
                                          </p:val>
                                        </p:tav>
                                      </p:tavLst>
                                    </p:anim>
                                    <p:anim calcmode="lin" valueType="num">
                                      <p:cBhvr additive="base">
                                        <p:cTn id="12" dur="5000" fill="hold"/>
                                        <p:tgtEl>
                                          <p:spTgt spid="3078"/>
                                        </p:tgtEl>
                                        <p:attrNameLst>
                                          <p:attrName>ppt_y</p:attrName>
                                        </p:attrNameLst>
                                      </p:cBhvr>
                                      <p:tavLst>
                                        <p:tav tm="0">
                                          <p:val>
                                            <p:strVal val="0-#ppt_h/2"/>
                                          </p:val>
                                        </p:tav>
                                        <p:tav tm="100000">
                                          <p:val>
                                            <p:strVal val="#ppt_y"/>
                                          </p:val>
                                        </p:tav>
                                      </p:tavLst>
                                    </p:anim>
                                  </p:childTnLst>
                                </p:cTn>
                              </p:par>
                              <p:par>
                                <p:cTn id="13" presetID="0" presetClass="path" presetSubtype="0" accel="50000" decel="50000" fill="hold" nodeType="withEffect">
                                  <p:stCondLst>
                                    <p:cond delay="0"/>
                                  </p:stCondLst>
                                  <p:childTnLst>
                                    <p:animMotion origin="layout" path="M -0.19218 -0.71921 C -0.10955 -0.63912 -0.02691 -0.55903 -0.00798 -0.5088 C 0.01094 -0.45857 -0.05503 -0.44838 -0.07899 -0.41736 C -0.10312 -0.38634 -0.16128 -0.34722 -0.1526 -0.32269 C -0.14392 -0.29815 -0.05833 -0.28935 -0.02639 -0.27014 C 0.00556 -0.25116 0.05 -0.225 0.03941 -0.20694 C 0.02882 -0.18889 -0.0585 -0.18009 -0.08958 -0.16134 C -0.12066 -0.14259 -0.16545 -0.11921 -0.14739 -0.09468 C -0.12934 -0.07014 -0.00625 -0.02963 0.01841 -0.01389 C 0.04306 0.00185 0.02153 0.00093 -2.77778E-7 -1.85185E-6 " pathEditMode="relative" ptsTypes="aaaaaaaaaA">
                                      <p:cBhvr>
                                        <p:cTn id="14" dur="5000" fill="hold"/>
                                        <p:tgtEl>
                                          <p:spTgt spid="307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59743_piekna-kobieta-parasolka-deszcz.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rot="10800000">
            <a:off x="0"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642910"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1285852"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708721"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1928794"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072330"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422837"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786446"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136953"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500562"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851069"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14678"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2565185"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1928794"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279301"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642910"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0" y="357166"/>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2571736"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0800000">
            <a:off x="3214678"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3857620"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4500562"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5143504"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5715008"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6286512"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6929454"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7708721" y="3786190"/>
            <a:ext cx="1435279" cy="2671117"/>
          </a:xfrm>
          <a:prstGeom prst="moon">
            <a:avLst>
              <a:gd name="adj" fmla="val 36667"/>
            </a:avLst>
          </a:prstGeom>
          <a:gradFill flip="none" rotWithShape="1">
            <a:gsLst>
              <a:gs pos="0">
                <a:schemeClr val="accent6">
                  <a:lumMod val="50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285784" y="-357214"/>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additive="base">
                                        <p:cTn id="62" dur="3000" fill="hold"/>
                                        <p:tgtEl>
                                          <p:spTgt spid="3"/>
                                        </p:tgtEl>
                                        <p:attrNameLst>
                                          <p:attrName>ppt_x</p:attrName>
                                        </p:attrNameLst>
                                      </p:cBhvr>
                                      <p:tavLst>
                                        <p:tav tm="0">
                                          <p:val>
                                            <p:strVal val="1+#ppt_w/2"/>
                                          </p:val>
                                        </p:tav>
                                        <p:tav tm="100000">
                                          <p:val>
                                            <p:strVal val="#ppt_x"/>
                                          </p:val>
                                        </p:tav>
                                      </p:tavLst>
                                    </p:anim>
                                    <p:anim calcmode="lin" valueType="num">
                                      <p:cBhvr additive="base">
                                        <p:cTn id="63" dur="3000" fill="hold"/>
                                        <p:tgtEl>
                                          <p:spTgt spid="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additive="base">
                                        <p:cTn id="66" dur="3000" fill="hold"/>
                                        <p:tgtEl>
                                          <p:spTgt spid="4"/>
                                        </p:tgtEl>
                                        <p:attrNameLst>
                                          <p:attrName>ppt_x</p:attrName>
                                        </p:attrNameLst>
                                      </p:cBhvr>
                                      <p:tavLst>
                                        <p:tav tm="0">
                                          <p:val>
                                            <p:strVal val="1+#ppt_w/2"/>
                                          </p:val>
                                        </p:tav>
                                        <p:tav tm="100000">
                                          <p:val>
                                            <p:strVal val="#ppt_x"/>
                                          </p:val>
                                        </p:tav>
                                      </p:tavLst>
                                    </p:anim>
                                    <p:anim calcmode="lin" valueType="num">
                                      <p:cBhvr additive="base">
                                        <p:cTn id="67" dur="3000" fill="hold"/>
                                        <p:tgtEl>
                                          <p:spTgt spid="4"/>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1+#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1+#ppt_w/2"/>
                                          </p:val>
                                        </p:tav>
                                        <p:tav tm="100000">
                                          <p:val>
                                            <p:strVal val="#ppt_x"/>
                                          </p:val>
                                        </p:tav>
                                      </p:tavLst>
                                    </p:anim>
                                    <p:anim calcmode="lin" valueType="num">
                                      <p:cBhvr additive="base">
                                        <p:cTn id="75" dur="3000" fill="hold"/>
                                        <p:tgtEl>
                                          <p:spTgt spid="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8"/>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3"/>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6"/>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8"/>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6"/>
                                        </p:tgtEl>
                                        <p:attrNameLst>
                                          <p:attrName>style.visibility</p:attrName>
                                        </p:attrNameLst>
                                      </p:cBhvr>
                                      <p:to>
                                        <p:strVal val="visible"/>
                                      </p:to>
                                    </p:set>
                                    <p:animEffect transition="in" filter="plus(in)">
                                      <p:cBhvr>
                                        <p:cTn id="166" dur="3000"/>
                                        <p:tgtEl>
                                          <p:spTgt spid="6"/>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3000"/>
                                        <p:tgtEl>
                                          <p:spTgt spid="8"/>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3000"/>
                                        <p:tgtEl>
                                          <p:spTgt spid="9"/>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3000"/>
                                        <p:tgtEl>
                                          <p:spTgt spid="10"/>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3000"/>
                                        <p:tgtEl>
                                          <p:spTgt spid="11"/>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3000"/>
                                        <p:tgtEl>
                                          <p:spTgt spid="12"/>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3000"/>
                                        <p:tgtEl>
                                          <p:spTgt spid="13"/>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3000"/>
                                        <p:tgtEl>
                                          <p:spTgt spid="14"/>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3000"/>
                                        <p:tgtEl>
                                          <p:spTgt spid="15"/>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3000"/>
                                        <p:tgtEl>
                                          <p:spTgt spid="16"/>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3000"/>
                                        <p:tgtEl>
                                          <p:spTgt spid="17"/>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3000"/>
                                        <p:tgtEl>
                                          <p:spTgt spid="18"/>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3000"/>
                                        <p:tgtEl>
                                          <p:spTgt spid="19"/>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3"/>
                                        </p:tgtEl>
                                        <p:attrNameLst>
                                          <p:attrName>style.visibility</p:attrName>
                                        </p:attrNameLst>
                                      </p:cBhvr>
                                      <p:to>
                                        <p:strVal val="visible"/>
                                      </p:to>
                                    </p:set>
                                    <p:animEffect transition="in" filter="plus(in)">
                                      <p:cBhvr>
                                        <p:cTn id="205" dur="3000"/>
                                        <p:tgtEl>
                                          <p:spTgt spid="3"/>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plus(in)">
                                      <p:cBhvr>
                                        <p:cTn id="208" dur="3000"/>
                                        <p:tgtEl>
                                          <p:spTgt spid="4"/>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5"/>
                                        </p:tgtEl>
                                        <p:attrNameLst>
                                          <p:attrName>style.visibility</p:attrName>
                                        </p:attrNameLst>
                                      </p:cBhvr>
                                      <p:to>
                                        <p:strVal val="visible"/>
                                      </p:to>
                                    </p:set>
                                    <p:animEffect transition="in" filter="plus(in)">
                                      <p:cBhvr>
                                        <p:cTn id="211" dur="3000"/>
                                        <p:tgtEl>
                                          <p:spTgt spid="5"/>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0"/>
                                        </p:tgtEl>
                                        <p:attrNameLst>
                                          <p:attrName>style.visibility</p:attrName>
                                        </p:attrNameLst>
                                      </p:cBhvr>
                                      <p:to>
                                        <p:strVal val="visible"/>
                                      </p:to>
                                    </p:set>
                                    <p:animEffect transition="in" filter="plus(in)">
                                      <p:cBhvr>
                                        <p:cTn id="217" dur="3000"/>
                                        <p:tgtEl>
                                          <p:spTgt spid="20"/>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1"/>
                                        </p:tgtEl>
                                        <p:attrNameLst>
                                          <p:attrName>style.visibility</p:attrName>
                                        </p:attrNameLst>
                                      </p:cBhvr>
                                      <p:to>
                                        <p:strVal val="visible"/>
                                      </p:to>
                                    </p:set>
                                    <p:animEffect transition="in" filter="plus(in)">
                                      <p:cBhvr>
                                        <p:cTn id="220" dur="3000"/>
                                        <p:tgtEl>
                                          <p:spTgt spid="21"/>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2"/>
                                        </p:tgtEl>
                                        <p:attrNameLst>
                                          <p:attrName>style.visibility</p:attrName>
                                        </p:attrNameLst>
                                      </p:cBhvr>
                                      <p:to>
                                        <p:strVal val="visible"/>
                                      </p:to>
                                    </p:set>
                                    <p:animEffect transition="in" filter="plus(in)">
                                      <p:cBhvr>
                                        <p:cTn id="223" dur="3000"/>
                                        <p:tgtEl>
                                          <p:spTgt spid="22"/>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3"/>
                                        </p:tgtEl>
                                        <p:attrNameLst>
                                          <p:attrName>style.visibility</p:attrName>
                                        </p:attrNameLst>
                                      </p:cBhvr>
                                      <p:to>
                                        <p:strVal val="visible"/>
                                      </p:to>
                                    </p:set>
                                    <p:animEffect transition="in" filter="plus(in)">
                                      <p:cBhvr>
                                        <p:cTn id="226" dur="3000"/>
                                        <p:tgtEl>
                                          <p:spTgt spid="23"/>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4"/>
                                        </p:tgtEl>
                                        <p:attrNameLst>
                                          <p:attrName>style.visibility</p:attrName>
                                        </p:attrNameLst>
                                      </p:cBhvr>
                                      <p:to>
                                        <p:strVal val="visible"/>
                                      </p:to>
                                    </p:set>
                                    <p:animEffect transition="in" filter="plus(in)">
                                      <p:cBhvr>
                                        <p:cTn id="229" dur="3000"/>
                                        <p:tgtEl>
                                          <p:spTgt spid="24"/>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5"/>
                                        </p:tgtEl>
                                        <p:attrNameLst>
                                          <p:attrName>style.visibility</p:attrName>
                                        </p:attrNameLst>
                                      </p:cBhvr>
                                      <p:to>
                                        <p:strVal val="visible"/>
                                      </p:to>
                                    </p:set>
                                    <p:animEffect transition="in" filter="plus(in)">
                                      <p:cBhvr>
                                        <p:cTn id="232" dur="3000"/>
                                        <p:tgtEl>
                                          <p:spTgt spid="25"/>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6"/>
                                        </p:tgtEl>
                                        <p:attrNameLst>
                                          <p:attrName>style.visibility</p:attrName>
                                        </p:attrNameLst>
                                      </p:cBhvr>
                                      <p:to>
                                        <p:strVal val="visible"/>
                                      </p:to>
                                    </p:set>
                                    <p:animEffect transition="in" filter="plus(in)">
                                      <p:cBhvr>
                                        <p:cTn id="235" dur="3000"/>
                                        <p:tgtEl>
                                          <p:spTgt spid="26"/>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27"/>
                                        </p:tgtEl>
                                        <p:attrNameLst>
                                          <p:attrName>style.visibility</p:attrName>
                                        </p:attrNameLst>
                                      </p:cBhvr>
                                      <p:to>
                                        <p:strVal val="visible"/>
                                      </p:to>
                                    </p:set>
                                    <p:animEffect transition="in" filter="plus(in)">
                                      <p:cBhvr>
                                        <p:cTn id="238" dur="3000"/>
                                        <p:tgtEl>
                                          <p:spTgt spid="27"/>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28"/>
                                        </p:tgtEl>
                                        <p:attrNameLst>
                                          <p:attrName>style.visibility</p:attrName>
                                        </p:attrNameLst>
                                      </p:cBhvr>
                                      <p:to>
                                        <p:strVal val="visible"/>
                                      </p:to>
                                    </p:set>
                                    <p:animEffect transition="in" filter="plus(in)">
                                      <p:cBhvr>
                                        <p:cTn id="241" dur="3000"/>
                                        <p:tgtEl>
                                          <p:spTgt spid="28"/>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6"/>
                                        </p:tgtEl>
                                        <p:attrNameLst>
                                          <p:attrName>ppt_x</p:attrName>
                                        </p:attrNameLst>
                                      </p:cBhvr>
                                      <p:tavLst>
                                        <p:tav tm="0">
                                          <p:val>
                                            <p:strVal val="ppt_x"/>
                                          </p:val>
                                        </p:tav>
                                        <p:tav tm="100000">
                                          <p:val>
                                            <p:strVal val="1+ppt_w/2"/>
                                          </p:val>
                                        </p:tav>
                                      </p:tavLst>
                                    </p:anim>
                                    <p:anim calcmode="lin" valueType="num">
                                      <p:cBhvr additive="base">
                                        <p:cTn id="245" dur="3000"/>
                                        <p:tgtEl>
                                          <p:spTgt spid="6"/>
                                        </p:tgtEl>
                                        <p:attrNameLst>
                                          <p:attrName>ppt_y</p:attrName>
                                        </p:attrNameLst>
                                      </p:cBhvr>
                                      <p:tavLst>
                                        <p:tav tm="0">
                                          <p:val>
                                            <p:strVal val="ppt_y"/>
                                          </p:val>
                                        </p:tav>
                                        <p:tav tm="100000">
                                          <p:val>
                                            <p:strVal val="ppt_y"/>
                                          </p:val>
                                        </p:tav>
                                      </p:tavLst>
                                    </p:anim>
                                    <p:set>
                                      <p:cBhvr>
                                        <p:cTn id="246" dur="1" fill="hold">
                                          <p:stCondLst>
                                            <p:cond delay="2999"/>
                                          </p:stCondLst>
                                        </p:cTn>
                                        <p:tgtEl>
                                          <p:spTgt spid="6"/>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8"/>
                                        </p:tgtEl>
                                        <p:attrNameLst>
                                          <p:attrName>ppt_x</p:attrName>
                                        </p:attrNameLst>
                                      </p:cBhvr>
                                      <p:tavLst>
                                        <p:tav tm="0">
                                          <p:val>
                                            <p:strVal val="ppt_x"/>
                                          </p:val>
                                        </p:tav>
                                        <p:tav tm="100000">
                                          <p:val>
                                            <p:strVal val="1+ppt_w/2"/>
                                          </p:val>
                                        </p:tav>
                                      </p:tavLst>
                                    </p:anim>
                                    <p:anim calcmode="lin" valueType="num">
                                      <p:cBhvr additive="base">
                                        <p:cTn id="249" dur="3000"/>
                                        <p:tgtEl>
                                          <p:spTgt spid="8"/>
                                        </p:tgtEl>
                                        <p:attrNameLst>
                                          <p:attrName>ppt_y</p:attrName>
                                        </p:attrNameLst>
                                      </p:cBhvr>
                                      <p:tavLst>
                                        <p:tav tm="0">
                                          <p:val>
                                            <p:strVal val="ppt_y"/>
                                          </p:val>
                                        </p:tav>
                                        <p:tav tm="100000">
                                          <p:val>
                                            <p:strVal val="ppt_y"/>
                                          </p:val>
                                        </p:tav>
                                      </p:tavLst>
                                    </p:anim>
                                    <p:set>
                                      <p:cBhvr>
                                        <p:cTn id="250" dur="1" fill="hold">
                                          <p:stCondLst>
                                            <p:cond delay="2999"/>
                                          </p:stCondLst>
                                        </p:cTn>
                                        <p:tgtEl>
                                          <p:spTgt spid="8"/>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9"/>
                                        </p:tgtEl>
                                        <p:attrNameLst>
                                          <p:attrName>ppt_x</p:attrName>
                                        </p:attrNameLst>
                                      </p:cBhvr>
                                      <p:tavLst>
                                        <p:tav tm="0">
                                          <p:val>
                                            <p:strVal val="ppt_x"/>
                                          </p:val>
                                        </p:tav>
                                        <p:tav tm="100000">
                                          <p:val>
                                            <p:strVal val="1+ppt_w/2"/>
                                          </p:val>
                                        </p:tav>
                                      </p:tavLst>
                                    </p:anim>
                                    <p:anim calcmode="lin" valueType="num">
                                      <p:cBhvr additive="base">
                                        <p:cTn id="253" dur="3000"/>
                                        <p:tgtEl>
                                          <p:spTgt spid="9"/>
                                        </p:tgtEl>
                                        <p:attrNameLst>
                                          <p:attrName>ppt_y</p:attrName>
                                        </p:attrNameLst>
                                      </p:cBhvr>
                                      <p:tavLst>
                                        <p:tav tm="0">
                                          <p:val>
                                            <p:strVal val="ppt_y"/>
                                          </p:val>
                                        </p:tav>
                                        <p:tav tm="100000">
                                          <p:val>
                                            <p:strVal val="ppt_y"/>
                                          </p:val>
                                        </p:tav>
                                      </p:tavLst>
                                    </p:anim>
                                    <p:set>
                                      <p:cBhvr>
                                        <p:cTn id="254" dur="1" fill="hold">
                                          <p:stCondLst>
                                            <p:cond delay="2999"/>
                                          </p:stCondLst>
                                        </p:cTn>
                                        <p:tgtEl>
                                          <p:spTgt spid="9"/>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0"/>
                                        </p:tgtEl>
                                        <p:attrNameLst>
                                          <p:attrName>ppt_x</p:attrName>
                                        </p:attrNameLst>
                                      </p:cBhvr>
                                      <p:tavLst>
                                        <p:tav tm="0">
                                          <p:val>
                                            <p:strVal val="ppt_x"/>
                                          </p:val>
                                        </p:tav>
                                        <p:tav tm="100000">
                                          <p:val>
                                            <p:strVal val="1+ppt_w/2"/>
                                          </p:val>
                                        </p:tav>
                                      </p:tavLst>
                                    </p:anim>
                                    <p:anim calcmode="lin" valueType="num">
                                      <p:cBhvr additive="base">
                                        <p:cTn id="257" dur="3000"/>
                                        <p:tgtEl>
                                          <p:spTgt spid="10"/>
                                        </p:tgtEl>
                                        <p:attrNameLst>
                                          <p:attrName>ppt_y</p:attrName>
                                        </p:attrNameLst>
                                      </p:cBhvr>
                                      <p:tavLst>
                                        <p:tav tm="0">
                                          <p:val>
                                            <p:strVal val="ppt_y"/>
                                          </p:val>
                                        </p:tav>
                                        <p:tav tm="100000">
                                          <p:val>
                                            <p:strVal val="ppt_y"/>
                                          </p:val>
                                        </p:tav>
                                      </p:tavLst>
                                    </p:anim>
                                    <p:set>
                                      <p:cBhvr>
                                        <p:cTn id="258" dur="1" fill="hold">
                                          <p:stCondLst>
                                            <p:cond delay="2999"/>
                                          </p:stCondLst>
                                        </p:cTn>
                                        <p:tgtEl>
                                          <p:spTgt spid="10"/>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1"/>
                                        </p:tgtEl>
                                        <p:attrNameLst>
                                          <p:attrName>ppt_x</p:attrName>
                                        </p:attrNameLst>
                                      </p:cBhvr>
                                      <p:tavLst>
                                        <p:tav tm="0">
                                          <p:val>
                                            <p:strVal val="ppt_x"/>
                                          </p:val>
                                        </p:tav>
                                        <p:tav tm="100000">
                                          <p:val>
                                            <p:strVal val="1+ppt_w/2"/>
                                          </p:val>
                                        </p:tav>
                                      </p:tavLst>
                                    </p:anim>
                                    <p:anim calcmode="lin" valueType="num">
                                      <p:cBhvr additive="base">
                                        <p:cTn id="261" dur="3000"/>
                                        <p:tgtEl>
                                          <p:spTgt spid="11"/>
                                        </p:tgtEl>
                                        <p:attrNameLst>
                                          <p:attrName>ppt_y</p:attrName>
                                        </p:attrNameLst>
                                      </p:cBhvr>
                                      <p:tavLst>
                                        <p:tav tm="0">
                                          <p:val>
                                            <p:strVal val="ppt_y"/>
                                          </p:val>
                                        </p:tav>
                                        <p:tav tm="100000">
                                          <p:val>
                                            <p:strVal val="ppt_y"/>
                                          </p:val>
                                        </p:tav>
                                      </p:tavLst>
                                    </p:anim>
                                    <p:set>
                                      <p:cBhvr>
                                        <p:cTn id="262" dur="1" fill="hold">
                                          <p:stCondLst>
                                            <p:cond delay="2999"/>
                                          </p:stCondLst>
                                        </p:cTn>
                                        <p:tgtEl>
                                          <p:spTgt spid="11"/>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2"/>
                                        </p:tgtEl>
                                        <p:attrNameLst>
                                          <p:attrName>ppt_x</p:attrName>
                                        </p:attrNameLst>
                                      </p:cBhvr>
                                      <p:tavLst>
                                        <p:tav tm="0">
                                          <p:val>
                                            <p:strVal val="ppt_x"/>
                                          </p:val>
                                        </p:tav>
                                        <p:tav tm="100000">
                                          <p:val>
                                            <p:strVal val="1+ppt_w/2"/>
                                          </p:val>
                                        </p:tav>
                                      </p:tavLst>
                                    </p:anim>
                                    <p:anim calcmode="lin" valueType="num">
                                      <p:cBhvr additive="base">
                                        <p:cTn id="265" dur="3000"/>
                                        <p:tgtEl>
                                          <p:spTgt spid="12"/>
                                        </p:tgtEl>
                                        <p:attrNameLst>
                                          <p:attrName>ppt_y</p:attrName>
                                        </p:attrNameLst>
                                      </p:cBhvr>
                                      <p:tavLst>
                                        <p:tav tm="0">
                                          <p:val>
                                            <p:strVal val="ppt_y"/>
                                          </p:val>
                                        </p:tav>
                                        <p:tav tm="100000">
                                          <p:val>
                                            <p:strVal val="ppt_y"/>
                                          </p:val>
                                        </p:tav>
                                      </p:tavLst>
                                    </p:anim>
                                    <p:set>
                                      <p:cBhvr>
                                        <p:cTn id="266" dur="1" fill="hold">
                                          <p:stCondLst>
                                            <p:cond delay="2999"/>
                                          </p:stCondLst>
                                        </p:cTn>
                                        <p:tgtEl>
                                          <p:spTgt spid="12"/>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3"/>
                                        </p:tgtEl>
                                        <p:attrNameLst>
                                          <p:attrName>ppt_x</p:attrName>
                                        </p:attrNameLst>
                                      </p:cBhvr>
                                      <p:tavLst>
                                        <p:tav tm="0">
                                          <p:val>
                                            <p:strVal val="ppt_x"/>
                                          </p:val>
                                        </p:tav>
                                        <p:tav tm="100000">
                                          <p:val>
                                            <p:strVal val="1+ppt_w/2"/>
                                          </p:val>
                                        </p:tav>
                                      </p:tavLst>
                                    </p:anim>
                                    <p:anim calcmode="lin" valueType="num">
                                      <p:cBhvr additive="base">
                                        <p:cTn id="269" dur="3000"/>
                                        <p:tgtEl>
                                          <p:spTgt spid="13"/>
                                        </p:tgtEl>
                                        <p:attrNameLst>
                                          <p:attrName>ppt_y</p:attrName>
                                        </p:attrNameLst>
                                      </p:cBhvr>
                                      <p:tavLst>
                                        <p:tav tm="0">
                                          <p:val>
                                            <p:strVal val="ppt_y"/>
                                          </p:val>
                                        </p:tav>
                                        <p:tav tm="100000">
                                          <p:val>
                                            <p:strVal val="ppt_y"/>
                                          </p:val>
                                        </p:tav>
                                      </p:tavLst>
                                    </p:anim>
                                    <p:set>
                                      <p:cBhvr>
                                        <p:cTn id="270" dur="1" fill="hold">
                                          <p:stCondLst>
                                            <p:cond delay="2999"/>
                                          </p:stCondLst>
                                        </p:cTn>
                                        <p:tgtEl>
                                          <p:spTgt spid="13"/>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4"/>
                                        </p:tgtEl>
                                        <p:attrNameLst>
                                          <p:attrName>ppt_x</p:attrName>
                                        </p:attrNameLst>
                                      </p:cBhvr>
                                      <p:tavLst>
                                        <p:tav tm="0">
                                          <p:val>
                                            <p:strVal val="ppt_x"/>
                                          </p:val>
                                        </p:tav>
                                        <p:tav tm="100000">
                                          <p:val>
                                            <p:strVal val="1+ppt_w/2"/>
                                          </p:val>
                                        </p:tav>
                                      </p:tavLst>
                                    </p:anim>
                                    <p:anim calcmode="lin" valueType="num">
                                      <p:cBhvr additive="base">
                                        <p:cTn id="273" dur="3000"/>
                                        <p:tgtEl>
                                          <p:spTgt spid="14"/>
                                        </p:tgtEl>
                                        <p:attrNameLst>
                                          <p:attrName>ppt_y</p:attrName>
                                        </p:attrNameLst>
                                      </p:cBhvr>
                                      <p:tavLst>
                                        <p:tav tm="0">
                                          <p:val>
                                            <p:strVal val="ppt_y"/>
                                          </p:val>
                                        </p:tav>
                                        <p:tav tm="100000">
                                          <p:val>
                                            <p:strVal val="ppt_y"/>
                                          </p:val>
                                        </p:tav>
                                      </p:tavLst>
                                    </p:anim>
                                    <p:set>
                                      <p:cBhvr>
                                        <p:cTn id="274" dur="1" fill="hold">
                                          <p:stCondLst>
                                            <p:cond delay="2999"/>
                                          </p:stCondLst>
                                        </p:cTn>
                                        <p:tgtEl>
                                          <p:spTgt spid="14"/>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5"/>
                                        </p:tgtEl>
                                        <p:attrNameLst>
                                          <p:attrName>ppt_x</p:attrName>
                                        </p:attrNameLst>
                                      </p:cBhvr>
                                      <p:tavLst>
                                        <p:tav tm="0">
                                          <p:val>
                                            <p:strVal val="ppt_x"/>
                                          </p:val>
                                        </p:tav>
                                        <p:tav tm="100000">
                                          <p:val>
                                            <p:strVal val="1+ppt_w/2"/>
                                          </p:val>
                                        </p:tav>
                                      </p:tavLst>
                                    </p:anim>
                                    <p:anim calcmode="lin" valueType="num">
                                      <p:cBhvr additive="base">
                                        <p:cTn id="277" dur="3000"/>
                                        <p:tgtEl>
                                          <p:spTgt spid="15"/>
                                        </p:tgtEl>
                                        <p:attrNameLst>
                                          <p:attrName>ppt_y</p:attrName>
                                        </p:attrNameLst>
                                      </p:cBhvr>
                                      <p:tavLst>
                                        <p:tav tm="0">
                                          <p:val>
                                            <p:strVal val="ppt_y"/>
                                          </p:val>
                                        </p:tav>
                                        <p:tav tm="100000">
                                          <p:val>
                                            <p:strVal val="ppt_y"/>
                                          </p:val>
                                        </p:tav>
                                      </p:tavLst>
                                    </p:anim>
                                    <p:set>
                                      <p:cBhvr>
                                        <p:cTn id="278" dur="1" fill="hold">
                                          <p:stCondLst>
                                            <p:cond delay="2999"/>
                                          </p:stCondLst>
                                        </p:cTn>
                                        <p:tgtEl>
                                          <p:spTgt spid="15"/>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6"/>
                                        </p:tgtEl>
                                        <p:attrNameLst>
                                          <p:attrName>ppt_x</p:attrName>
                                        </p:attrNameLst>
                                      </p:cBhvr>
                                      <p:tavLst>
                                        <p:tav tm="0">
                                          <p:val>
                                            <p:strVal val="ppt_x"/>
                                          </p:val>
                                        </p:tav>
                                        <p:tav tm="100000">
                                          <p:val>
                                            <p:strVal val="1+ppt_w/2"/>
                                          </p:val>
                                        </p:tav>
                                      </p:tavLst>
                                    </p:anim>
                                    <p:anim calcmode="lin" valueType="num">
                                      <p:cBhvr additive="base">
                                        <p:cTn id="281" dur="3000"/>
                                        <p:tgtEl>
                                          <p:spTgt spid="16"/>
                                        </p:tgtEl>
                                        <p:attrNameLst>
                                          <p:attrName>ppt_y</p:attrName>
                                        </p:attrNameLst>
                                      </p:cBhvr>
                                      <p:tavLst>
                                        <p:tav tm="0">
                                          <p:val>
                                            <p:strVal val="ppt_y"/>
                                          </p:val>
                                        </p:tav>
                                        <p:tav tm="100000">
                                          <p:val>
                                            <p:strVal val="ppt_y"/>
                                          </p:val>
                                        </p:tav>
                                      </p:tavLst>
                                    </p:anim>
                                    <p:set>
                                      <p:cBhvr>
                                        <p:cTn id="282" dur="1" fill="hold">
                                          <p:stCondLst>
                                            <p:cond delay="2999"/>
                                          </p:stCondLst>
                                        </p:cTn>
                                        <p:tgtEl>
                                          <p:spTgt spid="16"/>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17"/>
                                        </p:tgtEl>
                                        <p:attrNameLst>
                                          <p:attrName>ppt_x</p:attrName>
                                        </p:attrNameLst>
                                      </p:cBhvr>
                                      <p:tavLst>
                                        <p:tav tm="0">
                                          <p:val>
                                            <p:strVal val="ppt_x"/>
                                          </p:val>
                                        </p:tav>
                                        <p:tav tm="100000">
                                          <p:val>
                                            <p:strVal val="1+ppt_w/2"/>
                                          </p:val>
                                        </p:tav>
                                      </p:tavLst>
                                    </p:anim>
                                    <p:anim calcmode="lin" valueType="num">
                                      <p:cBhvr additive="base">
                                        <p:cTn id="285" dur="3000"/>
                                        <p:tgtEl>
                                          <p:spTgt spid="17"/>
                                        </p:tgtEl>
                                        <p:attrNameLst>
                                          <p:attrName>ppt_y</p:attrName>
                                        </p:attrNameLst>
                                      </p:cBhvr>
                                      <p:tavLst>
                                        <p:tav tm="0">
                                          <p:val>
                                            <p:strVal val="ppt_y"/>
                                          </p:val>
                                        </p:tav>
                                        <p:tav tm="100000">
                                          <p:val>
                                            <p:strVal val="ppt_y"/>
                                          </p:val>
                                        </p:tav>
                                      </p:tavLst>
                                    </p:anim>
                                    <p:set>
                                      <p:cBhvr>
                                        <p:cTn id="286" dur="1" fill="hold">
                                          <p:stCondLst>
                                            <p:cond delay="2999"/>
                                          </p:stCondLst>
                                        </p:cTn>
                                        <p:tgtEl>
                                          <p:spTgt spid="17"/>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1+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1+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3"/>
                                        </p:tgtEl>
                                        <p:attrNameLst>
                                          <p:attrName>ppt_x</p:attrName>
                                        </p:attrNameLst>
                                      </p:cBhvr>
                                      <p:tavLst>
                                        <p:tav tm="0">
                                          <p:val>
                                            <p:strVal val="ppt_x"/>
                                          </p:val>
                                        </p:tav>
                                        <p:tav tm="100000">
                                          <p:val>
                                            <p:strVal val="0-ppt_w/2"/>
                                          </p:val>
                                        </p:tav>
                                      </p:tavLst>
                                    </p:anim>
                                    <p:anim calcmode="lin" valueType="num">
                                      <p:cBhvr additive="base">
                                        <p:cTn id="297" dur="3000"/>
                                        <p:tgtEl>
                                          <p:spTgt spid="3"/>
                                        </p:tgtEl>
                                        <p:attrNameLst>
                                          <p:attrName>ppt_y</p:attrName>
                                        </p:attrNameLst>
                                      </p:cBhvr>
                                      <p:tavLst>
                                        <p:tav tm="0">
                                          <p:val>
                                            <p:strVal val="ppt_y"/>
                                          </p:val>
                                        </p:tav>
                                        <p:tav tm="100000">
                                          <p:val>
                                            <p:strVal val="ppt_y"/>
                                          </p:val>
                                        </p:tav>
                                      </p:tavLst>
                                    </p:anim>
                                    <p:set>
                                      <p:cBhvr>
                                        <p:cTn id="298" dur="1" fill="hold">
                                          <p:stCondLst>
                                            <p:cond delay="2999"/>
                                          </p:stCondLst>
                                        </p:cTn>
                                        <p:tgtEl>
                                          <p:spTgt spid="3"/>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4"/>
                                        </p:tgtEl>
                                        <p:attrNameLst>
                                          <p:attrName>ppt_x</p:attrName>
                                        </p:attrNameLst>
                                      </p:cBhvr>
                                      <p:tavLst>
                                        <p:tav tm="0">
                                          <p:val>
                                            <p:strVal val="ppt_x"/>
                                          </p:val>
                                        </p:tav>
                                        <p:tav tm="100000">
                                          <p:val>
                                            <p:strVal val="0-ppt_w/2"/>
                                          </p:val>
                                        </p:tav>
                                      </p:tavLst>
                                    </p:anim>
                                    <p:anim calcmode="lin" valueType="num">
                                      <p:cBhvr additive="base">
                                        <p:cTn id="301" dur="3000"/>
                                        <p:tgtEl>
                                          <p:spTgt spid="4"/>
                                        </p:tgtEl>
                                        <p:attrNameLst>
                                          <p:attrName>ppt_y</p:attrName>
                                        </p:attrNameLst>
                                      </p:cBhvr>
                                      <p:tavLst>
                                        <p:tav tm="0">
                                          <p:val>
                                            <p:strVal val="ppt_y"/>
                                          </p:val>
                                        </p:tav>
                                        <p:tav tm="100000">
                                          <p:val>
                                            <p:strVal val="ppt_y"/>
                                          </p:val>
                                        </p:tav>
                                      </p:tavLst>
                                    </p:anim>
                                    <p:set>
                                      <p:cBhvr>
                                        <p:cTn id="302" dur="1" fill="hold">
                                          <p:stCondLst>
                                            <p:cond delay="2999"/>
                                          </p:stCondLst>
                                        </p:cTn>
                                        <p:tgtEl>
                                          <p:spTgt spid="4"/>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5"/>
                                        </p:tgtEl>
                                        <p:attrNameLst>
                                          <p:attrName>ppt_x</p:attrName>
                                        </p:attrNameLst>
                                      </p:cBhvr>
                                      <p:tavLst>
                                        <p:tav tm="0">
                                          <p:val>
                                            <p:strVal val="ppt_x"/>
                                          </p:val>
                                        </p:tav>
                                        <p:tav tm="100000">
                                          <p:val>
                                            <p:strVal val="0-ppt_w/2"/>
                                          </p:val>
                                        </p:tav>
                                      </p:tavLst>
                                    </p:anim>
                                    <p:anim calcmode="lin" valueType="num">
                                      <p:cBhvr additive="base">
                                        <p:cTn id="305" dur="3000"/>
                                        <p:tgtEl>
                                          <p:spTgt spid="5"/>
                                        </p:tgtEl>
                                        <p:attrNameLst>
                                          <p:attrName>ppt_y</p:attrName>
                                        </p:attrNameLst>
                                      </p:cBhvr>
                                      <p:tavLst>
                                        <p:tav tm="0">
                                          <p:val>
                                            <p:strVal val="ppt_y"/>
                                          </p:val>
                                        </p:tav>
                                        <p:tav tm="100000">
                                          <p:val>
                                            <p:strVal val="ppt_y"/>
                                          </p:val>
                                        </p:tav>
                                      </p:tavLst>
                                    </p:anim>
                                    <p:set>
                                      <p:cBhvr>
                                        <p:cTn id="306" dur="1" fill="hold">
                                          <p:stCondLst>
                                            <p:cond delay="2999"/>
                                          </p:stCondLst>
                                        </p:cTn>
                                        <p:tgtEl>
                                          <p:spTgt spid="5"/>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7"/>
                                        </p:tgtEl>
                                        <p:attrNameLst>
                                          <p:attrName>ppt_x</p:attrName>
                                        </p:attrNameLst>
                                      </p:cBhvr>
                                      <p:tavLst>
                                        <p:tav tm="0">
                                          <p:val>
                                            <p:strVal val="ppt_x"/>
                                          </p:val>
                                        </p:tav>
                                        <p:tav tm="100000">
                                          <p:val>
                                            <p:strVal val="0-ppt_w/2"/>
                                          </p:val>
                                        </p:tav>
                                      </p:tavLst>
                                    </p:anim>
                                    <p:anim calcmode="lin" valueType="num">
                                      <p:cBhvr additive="base">
                                        <p:cTn id="309" dur="3000"/>
                                        <p:tgtEl>
                                          <p:spTgt spid="7"/>
                                        </p:tgtEl>
                                        <p:attrNameLst>
                                          <p:attrName>ppt_y</p:attrName>
                                        </p:attrNameLst>
                                      </p:cBhvr>
                                      <p:tavLst>
                                        <p:tav tm="0">
                                          <p:val>
                                            <p:strVal val="ppt_y"/>
                                          </p:val>
                                        </p:tav>
                                        <p:tav tm="100000">
                                          <p:val>
                                            <p:strVal val="ppt_y"/>
                                          </p:val>
                                        </p:tav>
                                      </p:tavLst>
                                    </p:anim>
                                    <p:set>
                                      <p:cBhvr>
                                        <p:cTn id="310" dur="1" fill="hold">
                                          <p:stCondLst>
                                            <p:cond delay="2999"/>
                                          </p:stCondLst>
                                        </p:cTn>
                                        <p:tgtEl>
                                          <p:spTgt spid="7"/>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0"/>
                                        </p:tgtEl>
                                        <p:attrNameLst>
                                          <p:attrName>ppt_x</p:attrName>
                                        </p:attrNameLst>
                                      </p:cBhvr>
                                      <p:tavLst>
                                        <p:tav tm="0">
                                          <p:val>
                                            <p:strVal val="ppt_x"/>
                                          </p:val>
                                        </p:tav>
                                        <p:tav tm="100000">
                                          <p:val>
                                            <p:strVal val="0-ppt_w/2"/>
                                          </p:val>
                                        </p:tav>
                                      </p:tavLst>
                                    </p:anim>
                                    <p:anim calcmode="lin" valueType="num">
                                      <p:cBhvr additive="base">
                                        <p:cTn id="313" dur="3000"/>
                                        <p:tgtEl>
                                          <p:spTgt spid="20"/>
                                        </p:tgtEl>
                                        <p:attrNameLst>
                                          <p:attrName>ppt_y</p:attrName>
                                        </p:attrNameLst>
                                      </p:cBhvr>
                                      <p:tavLst>
                                        <p:tav tm="0">
                                          <p:val>
                                            <p:strVal val="ppt_y"/>
                                          </p:val>
                                        </p:tav>
                                        <p:tav tm="100000">
                                          <p:val>
                                            <p:strVal val="ppt_y"/>
                                          </p:val>
                                        </p:tav>
                                      </p:tavLst>
                                    </p:anim>
                                    <p:set>
                                      <p:cBhvr>
                                        <p:cTn id="314" dur="1" fill="hold">
                                          <p:stCondLst>
                                            <p:cond delay="2999"/>
                                          </p:stCondLst>
                                        </p:cTn>
                                        <p:tgtEl>
                                          <p:spTgt spid="20"/>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1"/>
                                        </p:tgtEl>
                                        <p:attrNameLst>
                                          <p:attrName>ppt_x</p:attrName>
                                        </p:attrNameLst>
                                      </p:cBhvr>
                                      <p:tavLst>
                                        <p:tav tm="0">
                                          <p:val>
                                            <p:strVal val="ppt_x"/>
                                          </p:val>
                                        </p:tav>
                                        <p:tav tm="100000">
                                          <p:val>
                                            <p:strVal val="0-ppt_w/2"/>
                                          </p:val>
                                        </p:tav>
                                      </p:tavLst>
                                    </p:anim>
                                    <p:anim calcmode="lin" valueType="num">
                                      <p:cBhvr additive="base">
                                        <p:cTn id="317" dur="3000"/>
                                        <p:tgtEl>
                                          <p:spTgt spid="21"/>
                                        </p:tgtEl>
                                        <p:attrNameLst>
                                          <p:attrName>ppt_y</p:attrName>
                                        </p:attrNameLst>
                                      </p:cBhvr>
                                      <p:tavLst>
                                        <p:tav tm="0">
                                          <p:val>
                                            <p:strVal val="ppt_y"/>
                                          </p:val>
                                        </p:tav>
                                        <p:tav tm="100000">
                                          <p:val>
                                            <p:strVal val="ppt_y"/>
                                          </p:val>
                                        </p:tav>
                                      </p:tavLst>
                                    </p:anim>
                                    <p:set>
                                      <p:cBhvr>
                                        <p:cTn id="318" dur="1" fill="hold">
                                          <p:stCondLst>
                                            <p:cond delay="2999"/>
                                          </p:stCondLst>
                                        </p:cTn>
                                        <p:tgtEl>
                                          <p:spTgt spid="21"/>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2"/>
                                        </p:tgtEl>
                                        <p:attrNameLst>
                                          <p:attrName>ppt_x</p:attrName>
                                        </p:attrNameLst>
                                      </p:cBhvr>
                                      <p:tavLst>
                                        <p:tav tm="0">
                                          <p:val>
                                            <p:strVal val="ppt_x"/>
                                          </p:val>
                                        </p:tav>
                                        <p:tav tm="100000">
                                          <p:val>
                                            <p:strVal val="0-ppt_w/2"/>
                                          </p:val>
                                        </p:tav>
                                      </p:tavLst>
                                    </p:anim>
                                    <p:anim calcmode="lin" valueType="num">
                                      <p:cBhvr additive="base">
                                        <p:cTn id="321" dur="3000"/>
                                        <p:tgtEl>
                                          <p:spTgt spid="22"/>
                                        </p:tgtEl>
                                        <p:attrNameLst>
                                          <p:attrName>ppt_y</p:attrName>
                                        </p:attrNameLst>
                                      </p:cBhvr>
                                      <p:tavLst>
                                        <p:tav tm="0">
                                          <p:val>
                                            <p:strVal val="ppt_y"/>
                                          </p:val>
                                        </p:tav>
                                        <p:tav tm="100000">
                                          <p:val>
                                            <p:strVal val="ppt_y"/>
                                          </p:val>
                                        </p:tav>
                                      </p:tavLst>
                                    </p:anim>
                                    <p:set>
                                      <p:cBhvr>
                                        <p:cTn id="322" dur="1" fill="hold">
                                          <p:stCondLst>
                                            <p:cond delay="2999"/>
                                          </p:stCondLst>
                                        </p:cTn>
                                        <p:tgtEl>
                                          <p:spTgt spid="22"/>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3"/>
                                        </p:tgtEl>
                                        <p:attrNameLst>
                                          <p:attrName>ppt_x</p:attrName>
                                        </p:attrNameLst>
                                      </p:cBhvr>
                                      <p:tavLst>
                                        <p:tav tm="0">
                                          <p:val>
                                            <p:strVal val="ppt_x"/>
                                          </p:val>
                                        </p:tav>
                                        <p:tav tm="100000">
                                          <p:val>
                                            <p:strVal val="0-ppt_w/2"/>
                                          </p:val>
                                        </p:tav>
                                      </p:tavLst>
                                    </p:anim>
                                    <p:anim calcmode="lin" valueType="num">
                                      <p:cBhvr additive="base">
                                        <p:cTn id="325" dur="3000"/>
                                        <p:tgtEl>
                                          <p:spTgt spid="23"/>
                                        </p:tgtEl>
                                        <p:attrNameLst>
                                          <p:attrName>ppt_y</p:attrName>
                                        </p:attrNameLst>
                                      </p:cBhvr>
                                      <p:tavLst>
                                        <p:tav tm="0">
                                          <p:val>
                                            <p:strVal val="ppt_y"/>
                                          </p:val>
                                        </p:tav>
                                        <p:tav tm="100000">
                                          <p:val>
                                            <p:strVal val="ppt_y"/>
                                          </p:val>
                                        </p:tav>
                                      </p:tavLst>
                                    </p:anim>
                                    <p:set>
                                      <p:cBhvr>
                                        <p:cTn id="326" dur="1" fill="hold">
                                          <p:stCondLst>
                                            <p:cond delay="2999"/>
                                          </p:stCondLst>
                                        </p:cTn>
                                        <p:tgtEl>
                                          <p:spTgt spid="23"/>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4"/>
                                        </p:tgtEl>
                                        <p:attrNameLst>
                                          <p:attrName>ppt_x</p:attrName>
                                        </p:attrNameLst>
                                      </p:cBhvr>
                                      <p:tavLst>
                                        <p:tav tm="0">
                                          <p:val>
                                            <p:strVal val="ppt_x"/>
                                          </p:val>
                                        </p:tav>
                                        <p:tav tm="100000">
                                          <p:val>
                                            <p:strVal val="0-ppt_w/2"/>
                                          </p:val>
                                        </p:tav>
                                      </p:tavLst>
                                    </p:anim>
                                    <p:anim calcmode="lin" valueType="num">
                                      <p:cBhvr additive="base">
                                        <p:cTn id="329" dur="3000"/>
                                        <p:tgtEl>
                                          <p:spTgt spid="24"/>
                                        </p:tgtEl>
                                        <p:attrNameLst>
                                          <p:attrName>ppt_y</p:attrName>
                                        </p:attrNameLst>
                                      </p:cBhvr>
                                      <p:tavLst>
                                        <p:tav tm="0">
                                          <p:val>
                                            <p:strVal val="ppt_y"/>
                                          </p:val>
                                        </p:tav>
                                        <p:tav tm="100000">
                                          <p:val>
                                            <p:strVal val="ppt_y"/>
                                          </p:val>
                                        </p:tav>
                                      </p:tavLst>
                                    </p:anim>
                                    <p:set>
                                      <p:cBhvr>
                                        <p:cTn id="330" dur="1" fill="hold">
                                          <p:stCondLst>
                                            <p:cond delay="2999"/>
                                          </p:stCondLst>
                                        </p:cTn>
                                        <p:tgtEl>
                                          <p:spTgt spid="24"/>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5"/>
                                        </p:tgtEl>
                                        <p:attrNameLst>
                                          <p:attrName>ppt_x</p:attrName>
                                        </p:attrNameLst>
                                      </p:cBhvr>
                                      <p:tavLst>
                                        <p:tav tm="0">
                                          <p:val>
                                            <p:strVal val="ppt_x"/>
                                          </p:val>
                                        </p:tav>
                                        <p:tav tm="100000">
                                          <p:val>
                                            <p:strVal val="0-ppt_w/2"/>
                                          </p:val>
                                        </p:tav>
                                      </p:tavLst>
                                    </p:anim>
                                    <p:anim calcmode="lin" valueType="num">
                                      <p:cBhvr additive="base">
                                        <p:cTn id="333" dur="3000"/>
                                        <p:tgtEl>
                                          <p:spTgt spid="25"/>
                                        </p:tgtEl>
                                        <p:attrNameLst>
                                          <p:attrName>ppt_y</p:attrName>
                                        </p:attrNameLst>
                                      </p:cBhvr>
                                      <p:tavLst>
                                        <p:tav tm="0">
                                          <p:val>
                                            <p:strVal val="ppt_y"/>
                                          </p:val>
                                        </p:tav>
                                        <p:tav tm="100000">
                                          <p:val>
                                            <p:strVal val="ppt_y"/>
                                          </p:val>
                                        </p:tav>
                                      </p:tavLst>
                                    </p:anim>
                                    <p:set>
                                      <p:cBhvr>
                                        <p:cTn id="334" dur="1" fill="hold">
                                          <p:stCondLst>
                                            <p:cond delay="2999"/>
                                          </p:stCondLst>
                                        </p:cTn>
                                        <p:tgtEl>
                                          <p:spTgt spid="25"/>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6"/>
                                        </p:tgtEl>
                                        <p:attrNameLst>
                                          <p:attrName>ppt_x</p:attrName>
                                        </p:attrNameLst>
                                      </p:cBhvr>
                                      <p:tavLst>
                                        <p:tav tm="0">
                                          <p:val>
                                            <p:strVal val="ppt_x"/>
                                          </p:val>
                                        </p:tav>
                                        <p:tav tm="100000">
                                          <p:val>
                                            <p:strVal val="0-ppt_w/2"/>
                                          </p:val>
                                        </p:tav>
                                      </p:tavLst>
                                    </p:anim>
                                    <p:anim calcmode="lin" valueType="num">
                                      <p:cBhvr additive="base">
                                        <p:cTn id="337" dur="3000"/>
                                        <p:tgtEl>
                                          <p:spTgt spid="26"/>
                                        </p:tgtEl>
                                        <p:attrNameLst>
                                          <p:attrName>ppt_y</p:attrName>
                                        </p:attrNameLst>
                                      </p:cBhvr>
                                      <p:tavLst>
                                        <p:tav tm="0">
                                          <p:val>
                                            <p:strVal val="ppt_y"/>
                                          </p:val>
                                        </p:tav>
                                        <p:tav tm="100000">
                                          <p:val>
                                            <p:strVal val="ppt_y"/>
                                          </p:val>
                                        </p:tav>
                                      </p:tavLst>
                                    </p:anim>
                                    <p:set>
                                      <p:cBhvr>
                                        <p:cTn id="338" dur="1" fill="hold">
                                          <p:stCondLst>
                                            <p:cond delay="2999"/>
                                          </p:stCondLst>
                                        </p:cTn>
                                        <p:tgtEl>
                                          <p:spTgt spid="26"/>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27"/>
                                        </p:tgtEl>
                                        <p:attrNameLst>
                                          <p:attrName>ppt_x</p:attrName>
                                        </p:attrNameLst>
                                      </p:cBhvr>
                                      <p:tavLst>
                                        <p:tav tm="0">
                                          <p:val>
                                            <p:strVal val="ppt_x"/>
                                          </p:val>
                                        </p:tav>
                                        <p:tav tm="100000">
                                          <p:val>
                                            <p:strVal val="0-ppt_w/2"/>
                                          </p:val>
                                        </p:tav>
                                      </p:tavLst>
                                    </p:anim>
                                    <p:anim calcmode="lin" valueType="num">
                                      <p:cBhvr additive="base">
                                        <p:cTn id="341" dur="3000"/>
                                        <p:tgtEl>
                                          <p:spTgt spid="27"/>
                                        </p:tgtEl>
                                        <p:attrNameLst>
                                          <p:attrName>ppt_y</p:attrName>
                                        </p:attrNameLst>
                                      </p:cBhvr>
                                      <p:tavLst>
                                        <p:tav tm="0">
                                          <p:val>
                                            <p:strVal val="ppt_y"/>
                                          </p:val>
                                        </p:tav>
                                        <p:tav tm="100000">
                                          <p:val>
                                            <p:strVal val="ppt_y"/>
                                          </p:val>
                                        </p:tav>
                                      </p:tavLst>
                                    </p:anim>
                                    <p:set>
                                      <p:cBhvr>
                                        <p:cTn id="342" dur="1" fill="hold">
                                          <p:stCondLst>
                                            <p:cond delay="2999"/>
                                          </p:stCondLst>
                                        </p:cTn>
                                        <p:tgtEl>
                                          <p:spTgt spid="27"/>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28"/>
                                        </p:tgtEl>
                                        <p:attrNameLst>
                                          <p:attrName>ppt_x</p:attrName>
                                        </p:attrNameLst>
                                      </p:cBhvr>
                                      <p:tavLst>
                                        <p:tav tm="0">
                                          <p:val>
                                            <p:strVal val="ppt_x"/>
                                          </p:val>
                                        </p:tav>
                                        <p:tav tm="100000">
                                          <p:val>
                                            <p:strVal val="0-ppt_w/2"/>
                                          </p:val>
                                        </p:tav>
                                      </p:tavLst>
                                    </p:anim>
                                    <p:anim calcmode="lin" valueType="num">
                                      <p:cBhvr additive="base">
                                        <p:cTn id="345" dur="3000"/>
                                        <p:tgtEl>
                                          <p:spTgt spid="28"/>
                                        </p:tgtEl>
                                        <p:attrNameLst>
                                          <p:attrName>ppt_y</p:attrName>
                                        </p:attrNameLst>
                                      </p:cBhvr>
                                      <p:tavLst>
                                        <p:tav tm="0">
                                          <p:val>
                                            <p:strVal val="ppt_y"/>
                                          </p:val>
                                        </p:tav>
                                        <p:tav tm="100000">
                                          <p:val>
                                            <p:strVal val="ppt_y"/>
                                          </p:val>
                                        </p:tav>
                                      </p:tavLst>
                                    </p:anim>
                                    <p:set>
                                      <p:cBhvr>
                                        <p:cTn id="346" dur="1" fill="hold">
                                          <p:stCondLst>
                                            <p:cond delay="2999"/>
                                          </p:stCondLst>
                                        </p:cTn>
                                        <p:tgtEl>
                                          <p:spTgt spid="28"/>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6"/>
                                        </p:tgtEl>
                                      </p:cBhvr>
                                    </p:animEffect>
                                    <p:set>
                                      <p:cBhvr>
                                        <p:cTn id="349" dur="1" fill="hold">
                                          <p:stCondLst>
                                            <p:cond delay="2999"/>
                                          </p:stCondLst>
                                        </p:cTn>
                                        <p:tgtEl>
                                          <p:spTgt spid="6"/>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8"/>
                                        </p:tgtEl>
                                      </p:cBhvr>
                                    </p:animEffect>
                                    <p:set>
                                      <p:cBhvr>
                                        <p:cTn id="352" dur="1" fill="hold">
                                          <p:stCondLst>
                                            <p:cond delay="2999"/>
                                          </p:stCondLst>
                                        </p:cTn>
                                        <p:tgtEl>
                                          <p:spTgt spid="8"/>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9"/>
                                        </p:tgtEl>
                                      </p:cBhvr>
                                    </p:animEffect>
                                    <p:set>
                                      <p:cBhvr>
                                        <p:cTn id="355" dur="1" fill="hold">
                                          <p:stCondLst>
                                            <p:cond delay="2999"/>
                                          </p:stCondLst>
                                        </p:cTn>
                                        <p:tgtEl>
                                          <p:spTgt spid="9"/>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0"/>
                                        </p:tgtEl>
                                      </p:cBhvr>
                                    </p:animEffect>
                                    <p:set>
                                      <p:cBhvr>
                                        <p:cTn id="358" dur="1" fill="hold">
                                          <p:stCondLst>
                                            <p:cond delay="2999"/>
                                          </p:stCondLst>
                                        </p:cTn>
                                        <p:tgtEl>
                                          <p:spTgt spid="10"/>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1"/>
                                        </p:tgtEl>
                                      </p:cBhvr>
                                    </p:animEffect>
                                    <p:set>
                                      <p:cBhvr>
                                        <p:cTn id="361" dur="1" fill="hold">
                                          <p:stCondLst>
                                            <p:cond delay="2999"/>
                                          </p:stCondLst>
                                        </p:cTn>
                                        <p:tgtEl>
                                          <p:spTgt spid="11"/>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2"/>
                                        </p:tgtEl>
                                      </p:cBhvr>
                                    </p:animEffect>
                                    <p:set>
                                      <p:cBhvr>
                                        <p:cTn id="364" dur="1" fill="hold">
                                          <p:stCondLst>
                                            <p:cond delay="2999"/>
                                          </p:stCondLst>
                                        </p:cTn>
                                        <p:tgtEl>
                                          <p:spTgt spid="12"/>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3"/>
                                        </p:tgtEl>
                                      </p:cBhvr>
                                    </p:animEffect>
                                    <p:set>
                                      <p:cBhvr>
                                        <p:cTn id="367" dur="1" fill="hold">
                                          <p:stCondLst>
                                            <p:cond delay="2999"/>
                                          </p:stCondLst>
                                        </p:cTn>
                                        <p:tgtEl>
                                          <p:spTgt spid="13"/>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4"/>
                                        </p:tgtEl>
                                      </p:cBhvr>
                                    </p:animEffect>
                                    <p:set>
                                      <p:cBhvr>
                                        <p:cTn id="370" dur="1" fill="hold">
                                          <p:stCondLst>
                                            <p:cond delay="2999"/>
                                          </p:stCondLst>
                                        </p:cTn>
                                        <p:tgtEl>
                                          <p:spTgt spid="14"/>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5"/>
                                        </p:tgtEl>
                                      </p:cBhvr>
                                    </p:animEffect>
                                    <p:set>
                                      <p:cBhvr>
                                        <p:cTn id="373" dur="1" fill="hold">
                                          <p:stCondLst>
                                            <p:cond delay="2999"/>
                                          </p:stCondLst>
                                        </p:cTn>
                                        <p:tgtEl>
                                          <p:spTgt spid="15"/>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6"/>
                                        </p:tgtEl>
                                      </p:cBhvr>
                                    </p:animEffect>
                                    <p:set>
                                      <p:cBhvr>
                                        <p:cTn id="376" dur="1" fill="hold">
                                          <p:stCondLst>
                                            <p:cond delay="2999"/>
                                          </p:stCondLst>
                                        </p:cTn>
                                        <p:tgtEl>
                                          <p:spTgt spid="16"/>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17"/>
                                        </p:tgtEl>
                                      </p:cBhvr>
                                    </p:animEffect>
                                    <p:set>
                                      <p:cBhvr>
                                        <p:cTn id="379" dur="1" fill="hold">
                                          <p:stCondLst>
                                            <p:cond delay="2999"/>
                                          </p:stCondLst>
                                        </p:cTn>
                                        <p:tgtEl>
                                          <p:spTgt spid="17"/>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18"/>
                                        </p:tgtEl>
                                      </p:cBhvr>
                                    </p:animEffect>
                                    <p:set>
                                      <p:cBhvr>
                                        <p:cTn id="382" dur="1" fill="hold">
                                          <p:stCondLst>
                                            <p:cond delay="2999"/>
                                          </p:stCondLst>
                                        </p:cTn>
                                        <p:tgtEl>
                                          <p:spTgt spid="18"/>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19"/>
                                        </p:tgtEl>
                                      </p:cBhvr>
                                    </p:animEffect>
                                    <p:set>
                                      <p:cBhvr>
                                        <p:cTn id="385" dur="1" fill="hold">
                                          <p:stCondLst>
                                            <p:cond delay="2999"/>
                                          </p:stCondLst>
                                        </p:cTn>
                                        <p:tgtEl>
                                          <p:spTgt spid="19"/>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3"/>
                                        </p:tgtEl>
                                      </p:cBhvr>
                                    </p:animEffect>
                                    <p:set>
                                      <p:cBhvr>
                                        <p:cTn id="388" dur="1" fill="hold">
                                          <p:stCondLst>
                                            <p:cond delay="2999"/>
                                          </p:stCondLst>
                                        </p:cTn>
                                        <p:tgtEl>
                                          <p:spTgt spid="3"/>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4"/>
                                        </p:tgtEl>
                                      </p:cBhvr>
                                    </p:animEffect>
                                    <p:set>
                                      <p:cBhvr>
                                        <p:cTn id="391" dur="1" fill="hold">
                                          <p:stCondLst>
                                            <p:cond delay="2999"/>
                                          </p:stCondLst>
                                        </p:cTn>
                                        <p:tgtEl>
                                          <p:spTgt spid="4"/>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5"/>
                                        </p:tgtEl>
                                      </p:cBhvr>
                                    </p:animEffect>
                                    <p:set>
                                      <p:cBhvr>
                                        <p:cTn id="394" dur="1" fill="hold">
                                          <p:stCondLst>
                                            <p:cond delay="2999"/>
                                          </p:stCondLst>
                                        </p:cTn>
                                        <p:tgtEl>
                                          <p:spTgt spid="5"/>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7"/>
                                        </p:tgtEl>
                                      </p:cBhvr>
                                    </p:animEffect>
                                    <p:set>
                                      <p:cBhvr>
                                        <p:cTn id="397" dur="1" fill="hold">
                                          <p:stCondLst>
                                            <p:cond delay="2999"/>
                                          </p:stCondLst>
                                        </p:cTn>
                                        <p:tgtEl>
                                          <p:spTgt spid="7"/>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0"/>
                                        </p:tgtEl>
                                      </p:cBhvr>
                                    </p:animEffect>
                                    <p:set>
                                      <p:cBhvr>
                                        <p:cTn id="400" dur="1" fill="hold">
                                          <p:stCondLst>
                                            <p:cond delay="2999"/>
                                          </p:stCondLst>
                                        </p:cTn>
                                        <p:tgtEl>
                                          <p:spTgt spid="20"/>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1"/>
                                        </p:tgtEl>
                                      </p:cBhvr>
                                    </p:animEffect>
                                    <p:set>
                                      <p:cBhvr>
                                        <p:cTn id="403" dur="1" fill="hold">
                                          <p:stCondLst>
                                            <p:cond delay="2999"/>
                                          </p:stCondLst>
                                        </p:cTn>
                                        <p:tgtEl>
                                          <p:spTgt spid="21"/>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2"/>
                                        </p:tgtEl>
                                      </p:cBhvr>
                                    </p:animEffect>
                                    <p:set>
                                      <p:cBhvr>
                                        <p:cTn id="406" dur="1" fill="hold">
                                          <p:stCondLst>
                                            <p:cond delay="2999"/>
                                          </p:stCondLst>
                                        </p:cTn>
                                        <p:tgtEl>
                                          <p:spTgt spid="22"/>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3"/>
                                        </p:tgtEl>
                                      </p:cBhvr>
                                    </p:animEffect>
                                    <p:set>
                                      <p:cBhvr>
                                        <p:cTn id="409" dur="1" fill="hold">
                                          <p:stCondLst>
                                            <p:cond delay="2999"/>
                                          </p:stCondLst>
                                        </p:cTn>
                                        <p:tgtEl>
                                          <p:spTgt spid="23"/>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4"/>
                                        </p:tgtEl>
                                      </p:cBhvr>
                                    </p:animEffect>
                                    <p:set>
                                      <p:cBhvr>
                                        <p:cTn id="412" dur="1" fill="hold">
                                          <p:stCondLst>
                                            <p:cond delay="2999"/>
                                          </p:stCondLst>
                                        </p:cTn>
                                        <p:tgtEl>
                                          <p:spTgt spid="24"/>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5"/>
                                        </p:tgtEl>
                                      </p:cBhvr>
                                    </p:animEffect>
                                    <p:set>
                                      <p:cBhvr>
                                        <p:cTn id="415" dur="1" fill="hold">
                                          <p:stCondLst>
                                            <p:cond delay="2999"/>
                                          </p:stCondLst>
                                        </p:cTn>
                                        <p:tgtEl>
                                          <p:spTgt spid="25"/>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6"/>
                                        </p:tgtEl>
                                      </p:cBhvr>
                                    </p:animEffect>
                                    <p:set>
                                      <p:cBhvr>
                                        <p:cTn id="418" dur="1" fill="hold">
                                          <p:stCondLst>
                                            <p:cond delay="2999"/>
                                          </p:stCondLst>
                                        </p:cTn>
                                        <p:tgtEl>
                                          <p:spTgt spid="26"/>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28"/>
                                        </p:tgtEl>
                                      </p:cBhvr>
                                    </p:animEffect>
                                    <p:set>
                                      <p:cBhvr>
                                        <p:cTn id="424" dur="1" fill="hold">
                                          <p:stCondLst>
                                            <p:cond delay="2999"/>
                                          </p:stCondLst>
                                        </p:cTn>
                                        <p:tgtEl>
                                          <p:spTgt spid="28"/>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2"/>
                                        </p:tgtEl>
                                        <p:attrNameLst>
                                          <p:attrName>style.visibility</p:attrName>
                                        </p:attrNameLst>
                                      </p:cBhvr>
                                      <p:to>
                                        <p:strVal val="visible"/>
                                      </p:to>
                                    </p:set>
                                    <p:anim calcmode="lin" valueType="num">
                                      <p:cBhvr>
                                        <p:cTn id="427" dur="3000" fill="hold"/>
                                        <p:tgtEl>
                                          <p:spTgt spid="2"/>
                                        </p:tgtEl>
                                        <p:attrNameLst>
                                          <p:attrName>ppt_w</p:attrName>
                                        </p:attrNameLst>
                                      </p:cBhvr>
                                      <p:tavLst>
                                        <p:tav tm="0">
                                          <p:val>
                                            <p:strVal val="4/3*#ppt_w"/>
                                          </p:val>
                                        </p:tav>
                                        <p:tav tm="100000">
                                          <p:val>
                                            <p:strVal val="#ppt_w"/>
                                          </p:val>
                                        </p:tav>
                                      </p:tavLst>
                                    </p:anim>
                                    <p:anim calcmode="lin" valueType="num">
                                      <p:cBhvr>
                                        <p:cTn id="428" dur="3000" fill="hold"/>
                                        <p:tgtEl>
                                          <p:spTgt spid="2"/>
                                        </p:tgtEl>
                                        <p:attrNameLst>
                                          <p:attrName>ppt_h</p:attrName>
                                        </p:attrNameLst>
                                      </p:cBhvr>
                                      <p:tavLst>
                                        <p:tav tm="0">
                                          <p:val>
                                            <p:strVal val="4/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2"/>
                                        </p:tgtEl>
                                        <p:attrNameLst>
                                          <p:attrName>style.visibility</p:attrName>
                                        </p:attrNameLst>
                                      </p:cBhvr>
                                      <p:to>
                                        <p:strVal val="visible"/>
                                      </p:to>
                                    </p:set>
                                    <p:animEffect transition="in" filter="barn(outVertical)">
                                      <p:cBhvr>
                                        <p:cTn id="4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82"/>
            </a:gs>
            <a:gs pos="30000">
              <a:srgbClr val="66008F"/>
            </a:gs>
            <a:gs pos="64999">
              <a:srgbClr val="BA0066"/>
            </a:gs>
            <a:gs pos="89999">
              <a:srgbClr val="FF0000"/>
            </a:gs>
            <a:gs pos="100000">
              <a:srgbClr val="FF8200"/>
            </a:gs>
          </a:gsLst>
          <a:lin ang="5400000" scaled="1"/>
          <a:tileRect/>
        </a:gradFill>
        <a:effectLst/>
      </p:bgPr>
    </p:bg>
    <p:spTree>
      <p:nvGrpSpPr>
        <p:cNvPr id="1" name=""/>
        <p:cNvGrpSpPr/>
        <p:nvPr/>
      </p:nvGrpSpPr>
      <p:grpSpPr>
        <a:xfrm>
          <a:off x="0" y="0"/>
          <a:ext cx="0" cy="0"/>
          <a:chOff x="0" y="0"/>
          <a:chExt cx="0" cy="0"/>
        </a:xfrm>
      </p:grpSpPr>
      <p:pic>
        <p:nvPicPr>
          <p:cNvPr id="2" name="1 Imagen" descr="159899_brunetka-okulary-parasol.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Onda"/>
          <p:cNvSpPr/>
          <p:nvPr/>
        </p:nvSpPr>
        <p:spPr>
          <a:xfrm rot="4970725">
            <a:off x="-260424" y="1984721"/>
            <a:ext cx="5072098" cy="1214414"/>
          </a:xfrm>
          <a:prstGeom prst="wave">
            <a:avLst>
              <a:gd name="adj1" fmla="val 20000"/>
              <a:gd name="adj2" fmla="val -10000"/>
            </a:avLst>
          </a:prstGeom>
          <a:gradFill flip="none" rotWithShape="1">
            <a:gsLst>
              <a:gs pos="0">
                <a:schemeClr val="bg1"/>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010155">
            <a:off x="571456" y="2928950"/>
            <a:ext cx="5072098" cy="1214414"/>
          </a:xfrm>
          <a:prstGeom prst="wave">
            <a:avLst>
              <a:gd name="adj1" fmla="val 20000"/>
              <a:gd name="adj2" fmla="val -10000"/>
            </a:avLst>
          </a:prstGeom>
          <a:gradFill flip="none" rotWithShape="1">
            <a:gsLst>
              <a:gs pos="0">
                <a:schemeClr val="bg1"/>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051129">
            <a:off x="1478583" y="3756857"/>
            <a:ext cx="4890000" cy="1214414"/>
          </a:xfrm>
          <a:prstGeom prst="wave">
            <a:avLst>
              <a:gd name="adj1" fmla="val 20000"/>
              <a:gd name="adj2" fmla="val -10000"/>
            </a:avLst>
          </a:prstGeom>
          <a:gradFill flip="none" rotWithShape="1">
            <a:gsLst>
              <a:gs pos="0">
                <a:schemeClr val="bg1"/>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4393433" y="1821641"/>
            <a:ext cx="4929198" cy="1285916"/>
          </a:xfrm>
          <a:prstGeom prst="wave">
            <a:avLst>
              <a:gd name="adj1" fmla="val 20000"/>
              <a:gd name="adj2" fmla="val -10000"/>
            </a:avLst>
          </a:prstGeom>
          <a:gradFill flip="none" rotWithShape="1">
            <a:gsLst>
              <a:gs pos="0">
                <a:schemeClr val="bg1"/>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607615" y="2821749"/>
            <a:ext cx="4929198" cy="1285916"/>
          </a:xfrm>
          <a:prstGeom prst="wave">
            <a:avLst>
              <a:gd name="adj1" fmla="val 20000"/>
              <a:gd name="adj2" fmla="val -10000"/>
            </a:avLst>
          </a:prstGeom>
          <a:gradFill flip="none" rotWithShape="1">
            <a:gsLst>
              <a:gs pos="0">
                <a:schemeClr val="bg1"/>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2821797" y="3750443"/>
            <a:ext cx="4929198" cy="1285916"/>
          </a:xfrm>
          <a:prstGeom prst="wave">
            <a:avLst>
              <a:gd name="adj1" fmla="val 20000"/>
              <a:gd name="adj2" fmla="val -10000"/>
            </a:avLst>
          </a:prstGeom>
          <a:gradFill flip="none" rotWithShape="1">
            <a:gsLst>
              <a:gs pos="0">
                <a:schemeClr val="bg1"/>
              </a:gs>
              <a:gs pos="50000">
                <a:srgbClr val="FF0000">
                  <a:shade val="67500"/>
                  <a:satMod val="115000"/>
                </a:srgbClr>
              </a:gs>
              <a:gs pos="100000">
                <a:srgbClr val="FF0000">
                  <a:shade val="100000"/>
                  <a:satMod val="115000"/>
                </a:srgbClr>
              </a:gs>
            </a:gsLst>
            <a:lin ang="108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285784" y="-357214"/>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0-#ppt_w/2"/>
                                          </p:val>
                                        </p:tav>
                                        <p:tav tm="100000">
                                          <p:val>
                                            <p:strVal val="#ppt_x"/>
                                          </p:val>
                                        </p:tav>
                                      </p:tavLst>
                                    </p:anim>
                                    <p:anim calcmode="lin" valueType="num">
                                      <p:cBhvr additive="base">
                                        <p:cTn id="27" dur="3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3"/>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4"/>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childTnLst>
                          </p:cTn>
                        </p:par>
                        <p:par>
                          <p:cTn id="44" fill="hold">
                            <p:stCondLst>
                              <p:cond delay="3000"/>
                            </p:stCondLst>
                            <p:childTnLst>
                              <p:par>
                                <p:cTn id="45" presetID="2" presetClass="exit" presetSubtype="2" fill="hold" grpId="2" nodeType="afterEffect">
                                  <p:stCondLst>
                                    <p:cond delay="0"/>
                                  </p:stCondLst>
                                  <p:childTnLst>
                                    <p:anim calcmode="lin" valueType="num">
                                      <p:cBhvr additive="base">
                                        <p:cTn id="46" dur="3000"/>
                                        <p:tgtEl>
                                          <p:spTgt spid="3"/>
                                        </p:tgtEl>
                                        <p:attrNameLst>
                                          <p:attrName>ppt_x</p:attrName>
                                        </p:attrNameLst>
                                      </p:cBhvr>
                                      <p:tavLst>
                                        <p:tav tm="0">
                                          <p:val>
                                            <p:strVal val="ppt_x"/>
                                          </p:val>
                                        </p:tav>
                                        <p:tav tm="100000">
                                          <p:val>
                                            <p:strVal val="1+ppt_w/2"/>
                                          </p:val>
                                        </p:tav>
                                      </p:tavLst>
                                    </p:anim>
                                    <p:anim calcmode="lin" valueType="num">
                                      <p:cBhvr additive="base">
                                        <p:cTn id="47" dur="3000"/>
                                        <p:tgtEl>
                                          <p:spTgt spid="3"/>
                                        </p:tgtEl>
                                        <p:attrNameLst>
                                          <p:attrName>ppt_y</p:attrName>
                                        </p:attrNameLst>
                                      </p:cBhvr>
                                      <p:tavLst>
                                        <p:tav tm="0">
                                          <p:val>
                                            <p:strVal val="ppt_y"/>
                                          </p:val>
                                        </p:tav>
                                        <p:tav tm="100000">
                                          <p:val>
                                            <p:strVal val="ppt_y"/>
                                          </p:val>
                                        </p:tav>
                                      </p:tavLst>
                                    </p:anim>
                                    <p:set>
                                      <p:cBhvr>
                                        <p:cTn id="48" dur="1" fill="hold">
                                          <p:stCondLst>
                                            <p:cond delay="2999"/>
                                          </p:stCondLst>
                                        </p:cTn>
                                        <p:tgtEl>
                                          <p:spTgt spid="3"/>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3000"/>
                                        <p:tgtEl>
                                          <p:spTgt spid="4"/>
                                        </p:tgtEl>
                                        <p:attrNameLst>
                                          <p:attrName>ppt_x</p:attrName>
                                        </p:attrNameLst>
                                      </p:cBhvr>
                                      <p:tavLst>
                                        <p:tav tm="0">
                                          <p:val>
                                            <p:strVal val="ppt_x"/>
                                          </p:val>
                                        </p:tav>
                                        <p:tav tm="100000">
                                          <p:val>
                                            <p:strVal val="1+ppt_w/2"/>
                                          </p:val>
                                        </p:tav>
                                      </p:tavLst>
                                    </p:anim>
                                    <p:anim calcmode="lin" valueType="num">
                                      <p:cBhvr additive="base">
                                        <p:cTn id="51" dur="3000"/>
                                        <p:tgtEl>
                                          <p:spTgt spid="4"/>
                                        </p:tgtEl>
                                        <p:attrNameLst>
                                          <p:attrName>ppt_y</p:attrName>
                                        </p:attrNameLst>
                                      </p:cBhvr>
                                      <p:tavLst>
                                        <p:tav tm="0">
                                          <p:val>
                                            <p:strVal val="ppt_y"/>
                                          </p:val>
                                        </p:tav>
                                        <p:tav tm="100000">
                                          <p:val>
                                            <p:strVal val="ppt_y"/>
                                          </p:val>
                                        </p:tav>
                                      </p:tavLst>
                                    </p:anim>
                                    <p:set>
                                      <p:cBhvr>
                                        <p:cTn id="52" dur="1" fill="hold">
                                          <p:stCondLst>
                                            <p:cond delay="2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3000"/>
                                        <p:tgtEl>
                                          <p:spTgt spid="5"/>
                                        </p:tgtEl>
                                        <p:attrNameLst>
                                          <p:attrName>ppt_x</p:attrName>
                                        </p:attrNameLst>
                                      </p:cBhvr>
                                      <p:tavLst>
                                        <p:tav tm="0">
                                          <p:val>
                                            <p:strVal val="ppt_x"/>
                                          </p:val>
                                        </p:tav>
                                        <p:tav tm="100000">
                                          <p:val>
                                            <p:strVal val="1+ppt_w/2"/>
                                          </p:val>
                                        </p:tav>
                                      </p:tavLst>
                                    </p:anim>
                                    <p:anim calcmode="lin" valueType="num">
                                      <p:cBhvr additive="base">
                                        <p:cTn id="55" dur="3000"/>
                                        <p:tgtEl>
                                          <p:spTgt spid="5"/>
                                        </p:tgtEl>
                                        <p:attrNameLst>
                                          <p:attrName>ppt_y</p:attrName>
                                        </p:attrNameLst>
                                      </p:cBhvr>
                                      <p:tavLst>
                                        <p:tav tm="0">
                                          <p:val>
                                            <p:strVal val="ppt_y"/>
                                          </p:val>
                                        </p:tav>
                                        <p:tav tm="100000">
                                          <p:val>
                                            <p:strVal val="ppt_y"/>
                                          </p:val>
                                        </p:tav>
                                      </p:tavLst>
                                    </p:anim>
                                    <p:set>
                                      <p:cBhvr>
                                        <p:cTn id="56" dur="1" fill="hold">
                                          <p:stCondLst>
                                            <p:cond delay="2999"/>
                                          </p:stCondLst>
                                        </p:cTn>
                                        <p:tgtEl>
                                          <p:spTgt spid="5"/>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3000"/>
                                        <p:tgtEl>
                                          <p:spTgt spid="3"/>
                                        </p:tgtEl>
                                        <p:attrNameLst>
                                          <p:attrName>ppt_h</p:attrName>
                                        </p:attrNameLst>
                                      </p:cBhvr>
                                      <p:tavLst>
                                        <p:tav tm="0">
                                          <p:val>
                                            <p:strVal val="ppt_h"/>
                                          </p:val>
                                        </p:tav>
                                        <p:tav tm="100000">
                                          <p:val>
                                            <p:strVal val="ppt_h"/>
                                          </p:val>
                                        </p:tav>
                                      </p:tavLst>
                                    </p:anim>
                                    <p:anim calcmode="lin" valueType="num">
                                      <p:cBhvr>
                                        <p:cTn id="71"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2999"/>
                                          </p:stCondLst>
                                        </p:cTn>
                                        <p:tgtEl>
                                          <p:spTgt spid="3"/>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3000"/>
                                        <p:tgtEl>
                                          <p:spTgt spid="4"/>
                                        </p:tgtEl>
                                        <p:attrNameLst>
                                          <p:attrName>ppt_h</p:attrName>
                                        </p:attrNameLst>
                                      </p:cBhvr>
                                      <p:tavLst>
                                        <p:tav tm="0">
                                          <p:val>
                                            <p:strVal val="ppt_h"/>
                                          </p:val>
                                        </p:tav>
                                        <p:tav tm="100000">
                                          <p:val>
                                            <p:strVal val="ppt_h"/>
                                          </p:val>
                                        </p:tav>
                                      </p:tavLst>
                                    </p:anim>
                                    <p:anim calcmode="lin" valueType="num">
                                      <p:cBhvr>
                                        <p:cTn id="75"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2999"/>
                                          </p:stCondLst>
                                        </p:cTn>
                                        <p:tgtEl>
                                          <p:spTgt spid="4"/>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3000"/>
                                        <p:tgtEl>
                                          <p:spTgt spid="5"/>
                                        </p:tgtEl>
                                        <p:attrNameLst>
                                          <p:attrName>ppt_h</p:attrName>
                                        </p:attrNameLst>
                                      </p:cBhvr>
                                      <p:tavLst>
                                        <p:tav tm="0">
                                          <p:val>
                                            <p:strVal val="ppt_h"/>
                                          </p:val>
                                        </p:tav>
                                        <p:tav tm="100000">
                                          <p:val>
                                            <p:strVal val="ppt_h"/>
                                          </p:val>
                                        </p:tav>
                                      </p:tavLst>
                                    </p:anim>
                                    <p:anim calcmode="lin" valueType="num">
                                      <p:cBhvr>
                                        <p:cTn id="79"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2999"/>
                                          </p:stCondLst>
                                        </p:cTn>
                                        <p:tgtEl>
                                          <p:spTgt spid="5"/>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6"/>
                                        </p:tgtEl>
                                        <p:attrNameLst>
                                          <p:attrName>ppt_h</p:attrName>
                                        </p:attrNameLst>
                                      </p:cBhvr>
                                      <p:tavLst>
                                        <p:tav tm="0">
                                          <p:val>
                                            <p:strVal val="ppt_h"/>
                                          </p:val>
                                        </p:tav>
                                        <p:tav tm="100000">
                                          <p:val>
                                            <p:strVal val="ppt_h"/>
                                          </p:val>
                                        </p:tav>
                                      </p:tavLst>
                                    </p:anim>
                                    <p:anim calcmode="lin" valueType="num">
                                      <p:cBhvr>
                                        <p:cTn id="8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7"/>
                                        </p:tgtEl>
                                        <p:attrNameLst>
                                          <p:attrName>ppt_h</p:attrName>
                                        </p:attrNameLst>
                                      </p:cBhvr>
                                      <p:tavLst>
                                        <p:tav tm="0">
                                          <p:val>
                                            <p:strVal val="ppt_h"/>
                                          </p:val>
                                        </p:tav>
                                        <p:tav tm="100000">
                                          <p:val>
                                            <p:strVal val="ppt_h"/>
                                          </p:val>
                                        </p:tav>
                                      </p:tavLst>
                                    </p:anim>
                                    <p:anim calcmode="lin" valueType="num">
                                      <p:cBhvr>
                                        <p:cTn id="87"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8"/>
                                        </p:tgtEl>
                                        <p:attrNameLst>
                                          <p:attrName>ppt_h</p:attrName>
                                        </p:attrNameLst>
                                      </p:cBhvr>
                                      <p:tavLst>
                                        <p:tav tm="0">
                                          <p:val>
                                            <p:strVal val="ppt_h"/>
                                          </p:val>
                                        </p:tav>
                                        <p:tav tm="100000">
                                          <p:val>
                                            <p:strVal val="ppt_h"/>
                                          </p:val>
                                        </p:tav>
                                      </p:tavLst>
                                    </p:anim>
                                    <p:anim calcmode="lin" valueType="num">
                                      <p:cBhvr>
                                        <p:cTn id="91"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8"/>
                                        </p:tgtEl>
                                        <p:attrNameLst>
                                          <p:attrName>style.visibility</p:attrName>
                                        </p:attrNameLst>
                                      </p:cBhvr>
                                      <p:to>
                                        <p:strVal val="hidden"/>
                                      </p:to>
                                    </p:set>
                                  </p:childTnLst>
                                </p:cTn>
                              </p:par>
                              <p:par>
                                <p:cTn id="93" presetID="17" presetClass="entr" presetSubtype="10"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 calcmode="lin" valueType="num">
                                      <p:cBhvr>
                                        <p:cTn id="95" dur="3000" fill="hold"/>
                                        <p:tgtEl>
                                          <p:spTgt spid="2"/>
                                        </p:tgtEl>
                                        <p:attrNameLst>
                                          <p:attrName>ppt_w</p:attrName>
                                        </p:attrNameLst>
                                      </p:cBhvr>
                                      <p:tavLst>
                                        <p:tav tm="0">
                                          <p:val>
                                            <p:fltVal val="0"/>
                                          </p:val>
                                        </p:tav>
                                        <p:tav tm="100000">
                                          <p:val>
                                            <p:strVal val="#ppt_w"/>
                                          </p:val>
                                        </p:tav>
                                      </p:tavLst>
                                    </p:anim>
                                    <p:anim calcmode="lin" valueType="num">
                                      <p:cBhvr>
                                        <p:cTn id="96" dur="3000" fill="hold"/>
                                        <p:tgtEl>
                                          <p:spTgt spid="2"/>
                                        </p:tgtEl>
                                        <p:attrNameLst>
                                          <p:attrName>ppt_h</p:attrName>
                                        </p:attrNameLst>
                                      </p:cBhvr>
                                      <p:tavLst>
                                        <p:tav tm="0">
                                          <p:val>
                                            <p:strVal val="#ppt_h"/>
                                          </p:val>
                                        </p:tav>
                                        <p:tav tm="100000">
                                          <p:val>
                                            <p:strVal val="#ppt_h"/>
                                          </p:val>
                                        </p:tav>
                                      </p:tavLst>
                                    </p:anim>
                                  </p:childTnLst>
                                </p:cTn>
                              </p:par>
                              <p:par>
                                <p:cTn id="97" presetID="4" presetClass="entr" presetSubtype="32"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box(out)">
                                      <p:cBhvr>
                                        <p:cTn id="99"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8100000" scaled="0"/>
        </a:gradFill>
        <a:effectLst/>
      </p:bgPr>
    </p:bg>
    <p:spTree>
      <p:nvGrpSpPr>
        <p:cNvPr id="1" name=""/>
        <p:cNvGrpSpPr/>
        <p:nvPr/>
      </p:nvGrpSpPr>
      <p:grpSpPr>
        <a:xfrm>
          <a:off x="0" y="0"/>
          <a:ext cx="0" cy="0"/>
          <a:chOff x="0" y="0"/>
          <a:chExt cx="0" cy="0"/>
        </a:xfrm>
      </p:grpSpPr>
      <p:sp>
        <p:nvSpPr>
          <p:cNvPr id="3" name="2 CuadroTexto"/>
          <p:cNvSpPr txBox="1"/>
          <p:nvPr/>
        </p:nvSpPr>
        <p:spPr>
          <a:xfrm>
            <a:off x="714348" y="857232"/>
            <a:ext cx="4000528" cy="4893647"/>
          </a:xfrm>
          <a:prstGeom prst="rect">
            <a:avLst/>
          </a:prstGeom>
          <a:noFill/>
        </p:spPr>
        <p:txBody>
          <a:bodyPr wrap="square" rtlCol="0">
            <a:spAutoFit/>
          </a:bodyPr>
          <a:lstStyle/>
          <a:p>
            <a:r>
              <a:rPr lang="es-ES" sz="2400" b="1" dirty="0" smtClean="0">
                <a:solidFill>
                  <a:schemeClr val="bg1"/>
                </a:solidFill>
              </a:rPr>
              <a:t>Tras la caída del imperio romano, el invento chino cayó en el olvido. Pero a finales del siglo XV, resurgió en Francia el paraguas, especialmente en París, que era visto como un objeto de lujo utilizado únicamente por los linajes más altos. Los primeros paraguas europeos estaban fabricados con madera o huesos de ballena, y cubiertos con pelo de alpaca.</a:t>
            </a:r>
            <a:endParaRPr lang="es-ES" sz="2400" dirty="0">
              <a:solidFill>
                <a:schemeClr val="bg1"/>
              </a:solidFill>
            </a:endParaRPr>
          </a:p>
        </p:txBody>
      </p:sp>
      <p:sp>
        <p:nvSpPr>
          <p:cNvPr id="4" name="3 Marco"/>
          <p:cNvSpPr/>
          <p:nvPr/>
        </p:nvSpPr>
        <p:spPr>
          <a:xfrm>
            <a:off x="0" y="0"/>
            <a:ext cx="9144000" cy="6858000"/>
          </a:xfrm>
          <a:prstGeom prst="frame">
            <a:avLst>
              <a:gd name="adj1" fmla="val 7938"/>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2050" name="Picture 2" descr="https://s-media-cache-ak0.pinimg.com/originals/3d/25/a8/3d25a80b7f5ccfcfbea4c40a4dee0d67.png"/>
          <p:cNvPicPr>
            <a:picLocks noChangeAspect="1" noChangeArrowheads="1"/>
          </p:cNvPicPr>
          <p:nvPr/>
        </p:nvPicPr>
        <p:blipFill>
          <a:blip r:embed="rId3"/>
          <a:srcRect/>
          <a:stretch>
            <a:fillRect/>
          </a:stretch>
        </p:blipFill>
        <p:spPr bwMode="auto">
          <a:xfrm>
            <a:off x="5572132" y="2714620"/>
            <a:ext cx="2643206" cy="2405081"/>
          </a:xfrm>
          <a:prstGeom prst="rect">
            <a:avLst/>
          </a:prstGeom>
          <a:noFill/>
        </p:spPr>
      </p:pic>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par>
                          <p:cTn id="8" fill="hold">
                            <p:stCondLst>
                              <p:cond delay="3000"/>
                            </p:stCondLst>
                            <p:childTnLst>
                              <p:par>
                                <p:cTn id="9" presetID="2" presetClass="entr" presetSubtype="1"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0" fill="hold"/>
                                        <p:tgtEl>
                                          <p:spTgt spid="2050"/>
                                        </p:tgtEl>
                                        <p:attrNameLst>
                                          <p:attrName>ppt_x</p:attrName>
                                        </p:attrNameLst>
                                      </p:cBhvr>
                                      <p:tavLst>
                                        <p:tav tm="0">
                                          <p:val>
                                            <p:strVal val="#ppt_x"/>
                                          </p:val>
                                        </p:tav>
                                        <p:tav tm="100000">
                                          <p:val>
                                            <p:strVal val="#ppt_x"/>
                                          </p:val>
                                        </p:tav>
                                      </p:tavLst>
                                    </p:anim>
                                    <p:anim calcmode="lin" valueType="num">
                                      <p:cBhvr additive="base">
                                        <p:cTn id="12" dur="5000" fill="hold"/>
                                        <p:tgtEl>
                                          <p:spTgt spid="2050"/>
                                        </p:tgtEl>
                                        <p:attrNameLst>
                                          <p:attrName>ppt_y</p:attrName>
                                        </p:attrNameLst>
                                      </p:cBhvr>
                                      <p:tavLst>
                                        <p:tav tm="0">
                                          <p:val>
                                            <p:strVal val="0-#ppt_h/2"/>
                                          </p:val>
                                        </p:tav>
                                        <p:tav tm="100000">
                                          <p:val>
                                            <p:strVal val="#ppt_y"/>
                                          </p:val>
                                        </p:tav>
                                      </p:tavLst>
                                    </p:anim>
                                  </p:childTnLst>
                                </p:cTn>
                              </p:par>
                              <p:par>
                                <p:cTn id="13" presetID="0" presetClass="path" presetSubtype="0" accel="50000" decel="50000" fill="hold" nodeType="withEffect">
                                  <p:stCondLst>
                                    <p:cond delay="0"/>
                                  </p:stCondLst>
                                  <p:childTnLst>
                                    <p:animMotion origin="layout" path="M -0.0316 -0.6736 C 0.06615 -0.59467 0.16406 -0.51619 0.15 -0.46295 C 0.13594 -0.40971 -0.1026 -0.38934 -0.1158 -0.35439 C -0.12899 -0.31943 0.0401 -0.28587 0.07118 -0.25254 C 0.10226 -0.2192 0.11111 -0.1736 0.07118 -0.15439 C 0.03125 -0.13518 -0.1566 -0.16249 -0.1684 -0.1368 C -0.18021 -0.1111 -0.0901 -0.05555 -2.77778E-7 5.18519E-6 " pathEditMode="relative" ptsTypes="aaaaaaA">
                                      <p:cBhvr>
                                        <p:cTn id="14" dur="5000" fill="hold"/>
                                        <p:tgtEl>
                                          <p:spTgt spid="205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10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43051_awka-parasole-deszcz.jpg"/>
          <p:cNvPicPr>
            <a:picLocks noGrp="1" noChangeAspect="1"/>
          </p:cNvPicPr>
          <p:nvPr isPhoto="1"/>
        </p:nvPicPr>
        <p:blipFill>
          <a:blip r:embed="rId2">
            <a:lum/>
          </a:blip>
          <a:srcRect t="2290" r="2290"/>
          <a:stretch>
            <a:fillRect/>
          </a:stretch>
        </p:blipFill>
        <p:spPr>
          <a:xfrm>
            <a:off x="0" y="-1"/>
            <a:ext cx="9144000" cy="6858001"/>
          </a:xfrm>
          <a:prstGeom prst="rect">
            <a:avLst/>
          </a:prstGeom>
          <a:noFill/>
          <a:ln>
            <a:noFill/>
          </a:ln>
        </p:spPr>
      </p:pic>
      <p:sp>
        <p:nvSpPr>
          <p:cNvPr id="3" name="2 Anillo"/>
          <p:cNvSpPr/>
          <p:nvPr/>
        </p:nvSpPr>
        <p:spPr>
          <a:xfrm>
            <a:off x="1214414" y="0"/>
            <a:ext cx="6786610" cy="6858000"/>
          </a:xfrm>
          <a:prstGeom prst="donut">
            <a:avLst>
              <a:gd name="adj" fmla="val 7168"/>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428604"/>
            <a:ext cx="5929354" cy="6143668"/>
          </a:xfrm>
          <a:prstGeom prst="donut">
            <a:avLst>
              <a:gd name="adj" fmla="val 6601"/>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000232" y="785794"/>
            <a:ext cx="5214974" cy="5429288"/>
          </a:xfrm>
          <a:prstGeom prst="donut">
            <a:avLst>
              <a:gd name="adj" fmla="val 8849"/>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428860" y="1214422"/>
            <a:ext cx="4357718" cy="4572032"/>
          </a:xfrm>
          <a:prstGeom prst="donut">
            <a:avLst>
              <a:gd name="adj" fmla="val 9738"/>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786050" y="1643050"/>
            <a:ext cx="3571900" cy="3786214"/>
          </a:xfrm>
          <a:prstGeom prst="donut">
            <a:avLst>
              <a:gd name="adj" fmla="val 11366"/>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143240" y="2000240"/>
            <a:ext cx="2857520" cy="3071834"/>
          </a:xfrm>
          <a:prstGeom prst="donut">
            <a:avLst>
              <a:gd name="adj" fmla="val 14601"/>
            </a:avLst>
          </a:prstGeom>
          <a:solidFill>
            <a:schemeClr val="tx2">
              <a:lumMod val="2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00430" y="2428868"/>
            <a:ext cx="2143140" cy="2214578"/>
          </a:xfrm>
          <a:prstGeom prst="donut">
            <a:avLst>
              <a:gd name="adj" fmla="val 14601"/>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285784" y="-357214"/>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mph" presetSubtype="0" fill="hold" grpId="0" nodeType="withEffect">
                                  <p:stCondLst>
                                    <p:cond delay="0"/>
                                  </p:stCondLst>
                                  <p:childTnLst>
                                    <p:animRot by="21600000">
                                      <p:cBhvr>
                                        <p:cTn id="9" dur="3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6"/>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7"/>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8"/>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9"/>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heel(8)">
                                      <p:cBhvr>
                                        <p:cTn id="24" dur="3000"/>
                                        <p:tgtEl>
                                          <p:spTgt spid="3"/>
                                        </p:tgtEl>
                                      </p:cBhvr>
                                    </p:animEffect>
                                  </p:childTnLst>
                                </p:cTn>
                              </p:par>
                              <p:par>
                                <p:cTn id="25" presetID="21" presetClass="entr" presetSubtype="8"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8)">
                                      <p:cBhvr>
                                        <p:cTn id="27" dur="3000"/>
                                        <p:tgtEl>
                                          <p:spTgt spid="4"/>
                                        </p:tgtEl>
                                      </p:cBhvr>
                                    </p:animEffect>
                                  </p:childTnLst>
                                </p:cTn>
                              </p:par>
                              <p:par>
                                <p:cTn id="28" presetID="21" presetClass="entr" presetSubtype="8"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heel(8)">
                                      <p:cBhvr>
                                        <p:cTn id="30" dur="3000"/>
                                        <p:tgtEl>
                                          <p:spTgt spid="5"/>
                                        </p:tgtEl>
                                      </p:cBhvr>
                                    </p:animEffect>
                                  </p:childTnLst>
                                </p:cTn>
                              </p:par>
                              <p:par>
                                <p:cTn id="31" presetID="21" presetClass="entr" presetSubtype="8"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heel(8)">
                                      <p:cBhvr>
                                        <p:cTn id="33" dur="3000"/>
                                        <p:tgtEl>
                                          <p:spTgt spid="6"/>
                                        </p:tgtEl>
                                      </p:cBhvr>
                                    </p:animEffect>
                                  </p:childTnLst>
                                </p:cTn>
                              </p:par>
                              <p:par>
                                <p:cTn id="34" presetID="21" presetClass="entr" presetSubtype="8"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8)">
                                      <p:cBhvr>
                                        <p:cTn id="36" dur="3000"/>
                                        <p:tgtEl>
                                          <p:spTgt spid="7"/>
                                        </p:tgtEl>
                                      </p:cBhvr>
                                    </p:animEffect>
                                  </p:childTnLst>
                                </p:cTn>
                              </p:par>
                              <p:par>
                                <p:cTn id="37" presetID="21" presetClass="entr" presetSubtype="8"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heel(8)">
                                      <p:cBhvr>
                                        <p:cTn id="39" dur="3000"/>
                                        <p:tgtEl>
                                          <p:spTgt spid="8"/>
                                        </p:tgtEl>
                                      </p:cBhvr>
                                    </p:animEffect>
                                  </p:childTnLst>
                                </p:cTn>
                              </p:par>
                              <p:par>
                                <p:cTn id="40" presetID="21" presetClass="entr" presetSubtype="8"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heel(8)">
                                      <p:cBhvr>
                                        <p:cTn id="42" dur="3000"/>
                                        <p:tgtEl>
                                          <p:spTgt spid="9"/>
                                        </p:tgtEl>
                                      </p:cBhvr>
                                    </p:animEffect>
                                  </p:childTnLst>
                                </p:cTn>
                              </p:par>
                            </p:childTnLst>
                          </p:cTn>
                        </p:par>
                        <p:par>
                          <p:cTn id="43" fill="hold">
                            <p:stCondLst>
                              <p:cond delay="3000"/>
                            </p:stCondLst>
                            <p:childTnLst>
                              <p:par>
                                <p:cTn id="44" presetID="23" presetClass="exit" presetSubtype="288" fill="hold" grpId="2" nodeType="afterEffect">
                                  <p:stCondLst>
                                    <p:cond delay="0"/>
                                  </p:stCondLst>
                                  <p:childTnLst>
                                    <p:anim calcmode="lin" valueType="num">
                                      <p:cBhvr>
                                        <p:cTn id="45" dur="3000"/>
                                        <p:tgtEl>
                                          <p:spTgt spid="3"/>
                                        </p:tgtEl>
                                        <p:attrNameLst>
                                          <p:attrName>ppt_w</p:attrName>
                                        </p:attrNameLst>
                                      </p:cBhvr>
                                      <p:tavLst>
                                        <p:tav tm="0">
                                          <p:val>
                                            <p:strVal val="ppt_w"/>
                                          </p:val>
                                        </p:tav>
                                        <p:tav tm="100000">
                                          <p:val>
                                            <p:strVal val="2/3*ppt_w"/>
                                          </p:val>
                                        </p:tav>
                                      </p:tavLst>
                                    </p:anim>
                                    <p:anim calcmode="lin" valueType="num">
                                      <p:cBhvr>
                                        <p:cTn id="46" dur="3000"/>
                                        <p:tgtEl>
                                          <p:spTgt spid="3"/>
                                        </p:tgtEl>
                                        <p:attrNameLst>
                                          <p:attrName>ppt_h</p:attrName>
                                        </p:attrNameLst>
                                      </p:cBhvr>
                                      <p:tavLst>
                                        <p:tav tm="0">
                                          <p:val>
                                            <p:strVal val="ppt_h"/>
                                          </p:val>
                                        </p:tav>
                                        <p:tav tm="100000">
                                          <p:val>
                                            <p:strVal val="2/3*ppt_h"/>
                                          </p:val>
                                        </p:tav>
                                      </p:tavLst>
                                    </p:anim>
                                    <p:set>
                                      <p:cBhvr>
                                        <p:cTn id="47" dur="1" fill="hold">
                                          <p:stCondLst>
                                            <p:cond delay="2999"/>
                                          </p:stCondLst>
                                        </p:cTn>
                                        <p:tgtEl>
                                          <p:spTgt spid="3"/>
                                        </p:tgtEl>
                                        <p:attrNameLst>
                                          <p:attrName>style.visibility</p:attrName>
                                        </p:attrNameLst>
                                      </p:cBhvr>
                                      <p:to>
                                        <p:strVal val="hidden"/>
                                      </p:to>
                                    </p:set>
                                  </p:childTnLst>
                                </p:cTn>
                              </p:par>
                              <p:par>
                                <p:cTn id="48" presetID="23" presetClass="exit" presetSubtype="288" fill="hold" grpId="2" nodeType="withEffect">
                                  <p:stCondLst>
                                    <p:cond delay="0"/>
                                  </p:stCondLst>
                                  <p:childTnLst>
                                    <p:anim calcmode="lin" valueType="num">
                                      <p:cBhvr>
                                        <p:cTn id="49" dur="3000"/>
                                        <p:tgtEl>
                                          <p:spTgt spid="4"/>
                                        </p:tgtEl>
                                        <p:attrNameLst>
                                          <p:attrName>ppt_w</p:attrName>
                                        </p:attrNameLst>
                                      </p:cBhvr>
                                      <p:tavLst>
                                        <p:tav tm="0">
                                          <p:val>
                                            <p:strVal val="ppt_w"/>
                                          </p:val>
                                        </p:tav>
                                        <p:tav tm="100000">
                                          <p:val>
                                            <p:strVal val="2/3*ppt_w"/>
                                          </p:val>
                                        </p:tav>
                                      </p:tavLst>
                                    </p:anim>
                                    <p:anim calcmode="lin" valueType="num">
                                      <p:cBhvr>
                                        <p:cTn id="50" dur="3000"/>
                                        <p:tgtEl>
                                          <p:spTgt spid="4"/>
                                        </p:tgtEl>
                                        <p:attrNameLst>
                                          <p:attrName>ppt_h</p:attrName>
                                        </p:attrNameLst>
                                      </p:cBhvr>
                                      <p:tavLst>
                                        <p:tav tm="0">
                                          <p:val>
                                            <p:strVal val="ppt_h"/>
                                          </p:val>
                                        </p:tav>
                                        <p:tav tm="100000">
                                          <p:val>
                                            <p:strVal val="2/3*ppt_h"/>
                                          </p:val>
                                        </p:tav>
                                      </p:tavLst>
                                    </p:anim>
                                    <p:set>
                                      <p:cBhvr>
                                        <p:cTn id="51" dur="1" fill="hold">
                                          <p:stCondLst>
                                            <p:cond delay="2999"/>
                                          </p:stCondLst>
                                        </p:cTn>
                                        <p:tgtEl>
                                          <p:spTgt spid="4"/>
                                        </p:tgtEl>
                                        <p:attrNameLst>
                                          <p:attrName>style.visibility</p:attrName>
                                        </p:attrNameLst>
                                      </p:cBhvr>
                                      <p:to>
                                        <p:strVal val="hidden"/>
                                      </p:to>
                                    </p:set>
                                  </p:childTnLst>
                                </p:cTn>
                              </p:par>
                              <p:par>
                                <p:cTn id="52" presetID="23" presetClass="exit" presetSubtype="288" fill="hold" grpId="2" nodeType="withEffect">
                                  <p:stCondLst>
                                    <p:cond delay="0"/>
                                  </p:stCondLst>
                                  <p:childTnLst>
                                    <p:anim calcmode="lin" valueType="num">
                                      <p:cBhvr>
                                        <p:cTn id="53" dur="3000"/>
                                        <p:tgtEl>
                                          <p:spTgt spid="5"/>
                                        </p:tgtEl>
                                        <p:attrNameLst>
                                          <p:attrName>ppt_w</p:attrName>
                                        </p:attrNameLst>
                                      </p:cBhvr>
                                      <p:tavLst>
                                        <p:tav tm="0">
                                          <p:val>
                                            <p:strVal val="ppt_w"/>
                                          </p:val>
                                        </p:tav>
                                        <p:tav tm="100000">
                                          <p:val>
                                            <p:strVal val="2/3*ppt_w"/>
                                          </p:val>
                                        </p:tav>
                                      </p:tavLst>
                                    </p:anim>
                                    <p:anim calcmode="lin" valueType="num">
                                      <p:cBhvr>
                                        <p:cTn id="54" dur="3000"/>
                                        <p:tgtEl>
                                          <p:spTgt spid="5"/>
                                        </p:tgtEl>
                                        <p:attrNameLst>
                                          <p:attrName>ppt_h</p:attrName>
                                        </p:attrNameLst>
                                      </p:cBhvr>
                                      <p:tavLst>
                                        <p:tav tm="0">
                                          <p:val>
                                            <p:strVal val="ppt_h"/>
                                          </p:val>
                                        </p:tav>
                                        <p:tav tm="100000">
                                          <p:val>
                                            <p:strVal val="2/3*ppt_h"/>
                                          </p:val>
                                        </p:tav>
                                      </p:tavLst>
                                    </p:anim>
                                    <p:set>
                                      <p:cBhvr>
                                        <p:cTn id="55" dur="1" fill="hold">
                                          <p:stCondLst>
                                            <p:cond delay="2999"/>
                                          </p:stCondLst>
                                        </p:cTn>
                                        <p:tgtEl>
                                          <p:spTgt spid="5"/>
                                        </p:tgtEl>
                                        <p:attrNameLst>
                                          <p:attrName>style.visibility</p:attrName>
                                        </p:attrNameLst>
                                      </p:cBhvr>
                                      <p:to>
                                        <p:strVal val="hidden"/>
                                      </p:to>
                                    </p:set>
                                  </p:childTnLst>
                                </p:cTn>
                              </p:par>
                              <p:par>
                                <p:cTn id="56" presetID="23" presetClass="exit" presetSubtype="288" fill="hold" grpId="2" nodeType="withEffect">
                                  <p:stCondLst>
                                    <p:cond delay="0"/>
                                  </p:stCondLst>
                                  <p:childTnLst>
                                    <p:anim calcmode="lin" valueType="num">
                                      <p:cBhvr>
                                        <p:cTn id="57" dur="3000"/>
                                        <p:tgtEl>
                                          <p:spTgt spid="6"/>
                                        </p:tgtEl>
                                        <p:attrNameLst>
                                          <p:attrName>ppt_w</p:attrName>
                                        </p:attrNameLst>
                                      </p:cBhvr>
                                      <p:tavLst>
                                        <p:tav tm="0">
                                          <p:val>
                                            <p:strVal val="ppt_w"/>
                                          </p:val>
                                        </p:tav>
                                        <p:tav tm="100000">
                                          <p:val>
                                            <p:strVal val="2/3*ppt_w"/>
                                          </p:val>
                                        </p:tav>
                                      </p:tavLst>
                                    </p:anim>
                                    <p:anim calcmode="lin" valueType="num">
                                      <p:cBhvr>
                                        <p:cTn id="58" dur="3000"/>
                                        <p:tgtEl>
                                          <p:spTgt spid="6"/>
                                        </p:tgtEl>
                                        <p:attrNameLst>
                                          <p:attrName>ppt_h</p:attrName>
                                        </p:attrNameLst>
                                      </p:cBhvr>
                                      <p:tavLst>
                                        <p:tav tm="0">
                                          <p:val>
                                            <p:strVal val="ppt_h"/>
                                          </p:val>
                                        </p:tav>
                                        <p:tav tm="100000">
                                          <p:val>
                                            <p:strVal val="2/3*ppt_h"/>
                                          </p:val>
                                        </p:tav>
                                      </p:tavLst>
                                    </p:anim>
                                    <p:set>
                                      <p:cBhvr>
                                        <p:cTn id="59" dur="1" fill="hold">
                                          <p:stCondLst>
                                            <p:cond delay="2999"/>
                                          </p:stCondLst>
                                        </p:cTn>
                                        <p:tgtEl>
                                          <p:spTgt spid="6"/>
                                        </p:tgtEl>
                                        <p:attrNameLst>
                                          <p:attrName>style.visibility</p:attrName>
                                        </p:attrNameLst>
                                      </p:cBhvr>
                                      <p:to>
                                        <p:strVal val="hidden"/>
                                      </p:to>
                                    </p:set>
                                  </p:childTnLst>
                                </p:cTn>
                              </p:par>
                              <p:par>
                                <p:cTn id="60" presetID="23" presetClass="exit" presetSubtype="288" fill="hold" grpId="2" nodeType="withEffect">
                                  <p:stCondLst>
                                    <p:cond delay="0"/>
                                  </p:stCondLst>
                                  <p:childTnLst>
                                    <p:anim calcmode="lin" valueType="num">
                                      <p:cBhvr>
                                        <p:cTn id="61" dur="3000"/>
                                        <p:tgtEl>
                                          <p:spTgt spid="7"/>
                                        </p:tgtEl>
                                        <p:attrNameLst>
                                          <p:attrName>ppt_w</p:attrName>
                                        </p:attrNameLst>
                                      </p:cBhvr>
                                      <p:tavLst>
                                        <p:tav tm="0">
                                          <p:val>
                                            <p:strVal val="ppt_w"/>
                                          </p:val>
                                        </p:tav>
                                        <p:tav tm="100000">
                                          <p:val>
                                            <p:strVal val="2/3*ppt_w"/>
                                          </p:val>
                                        </p:tav>
                                      </p:tavLst>
                                    </p:anim>
                                    <p:anim calcmode="lin" valueType="num">
                                      <p:cBhvr>
                                        <p:cTn id="62" dur="3000"/>
                                        <p:tgtEl>
                                          <p:spTgt spid="7"/>
                                        </p:tgtEl>
                                        <p:attrNameLst>
                                          <p:attrName>ppt_h</p:attrName>
                                        </p:attrNameLst>
                                      </p:cBhvr>
                                      <p:tavLst>
                                        <p:tav tm="0">
                                          <p:val>
                                            <p:strVal val="ppt_h"/>
                                          </p:val>
                                        </p:tav>
                                        <p:tav tm="100000">
                                          <p:val>
                                            <p:strVal val="2/3*ppt_h"/>
                                          </p:val>
                                        </p:tav>
                                      </p:tavLst>
                                    </p:anim>
                                    <p:set>
                                      <p:cBhvr>
                                        <p:cTn id="63" dur="1" fill="hold">
                                          <p:stCondLst>
                                            <p:cond delay="2999"/>
                                          </p:stCondLst>
                                        </p:cTn>
                                        <p:tgtEl>
                                          <p:spTgt spid="7"/>
                                        </p:tgtEl>
                                        <p:attrNameLst>
                                          <p:attrName>style.visibility</p:attrName>
                                        </p:attrNameLst>
                                      </p:cBhvr>
                                      <p:to>
                                        <p:strVal val="hidden"/>
                                      </p:to>
                                    </p:set>
                                  </p:childTnLst>
                                </p:cTn>
                              </p:par>
                              <p:par>
                                <p:cTn id="64" presetID="23" presetClass="exit" presetSubtype="288" fill="hold" grpId="2" nodeType="withEffect">
                                  <p:stCondLst>
                                    <p:cond delay="0"/>
                                  </p:stCondLst>
                                  <p:childTnLst>
                                    <p:anim calcmode="lin" valueType="num">
                                      <p:cBhvr>
                                        <p:cTn id="65" dur="3000"/>
                                        <p:tgtEl>
                                          <p:spTgt spid="8"/>
                                        </p:tgtEl>
                                        <p:attrNameLst>
                                          <p:attrName>ppt_w</p:attrName>
                                        </p:attrNameLst>
                                      </p:cBhvr>
                                      <p:tavLst>
                                        <p:tav tm="0">
                                          <p:val>
                                            <p:strVal val="ppt_w"/>
                                          </p:val>
                                        </p:tav>
                                        <p:tav tm="100000">
                                          <p:val>
                                            <p:strVal val="2/3*ppt_w"/>
                                          </p:val>
                                        </p:tav>
                                      </p:tavLst>
                                    </p:anim>
                                    <p:anim calcmode="lin" valueType="num">
                                      <p:cBhvr>
                                        <p:cTn id="66" dur="3000"/>
                                        <p:tgtEl>
                                          <p:spTgt spid="8"/>
                                        </p:tgtEl>
                                        <p:attrNameLst>
                                          <p:attrName>ppt_h</p:attrName>
                                        </p:attrNameLst>
                                      </p:cBhvr>
                                      <p:tavLst>
                                        <p:tav tm="0">
                                          <p:val>
                                            <p:strVal val="ppt_h"/>
                                          </p:val>
                                        </p:tav>
                                        <p:tav tm="100000">
                                          <p:val>
                                            <p:strVal val="2/3*ppt_h"/>
                                          </p:val>
                                        </p:tav>
                                      </p:tavLst>
                                    </p:anim>
                                    <p:set>
                                      <p:cBhvr>
                                        <p:cTn id="67" dur="1" fill="hold">
                                          <p:stCondLst>
                                            <p:cond delay="2999"/>
                                          </p:stCondLst>
                                        </p:cTn>
                                        <p:tgtEl>
                                          <p:spTgt spid="8"/>
                                        </p:tgtEl>
                                        <p:attrNameLst>
                                          <p:attrName>style.visibility</p:attrName>
                                        </p:attrNameLst>
                                      </p:cBhvr>
                                      <p:to>
                                        <p:strVal val="hidden"/>
                                      </p:to>
                                    </p:set>
                                  </p:childTnLst>
                                </p:cTn>
                              </p:par>
                              <p:par>
                                <p:cTn id="68" presetID="23" presetClass="exit" presetSubtype="288" fill="hold" grpId="2" nodeType="withEffect">
                                  <p:stCondLst>
                                    <p:cond delay="0"/>
                                  </p:stCondLst>
                                  <p:childTnLst>
                                    <p:anim calcmode="lin" valueType="num">
                                      <p:cBhvr>
                                        <p:cTn id="69" dur="3000"/>
                                        <p:tgtEl>
                                          <p:spTgt spid="9"/>
                                        </p:tgtEl>
                                        <p:attrNameLst>
                                          <p:attrName>ppt_w</p:attrName>
                                        </p:attrNameLst>
                                      </p:cBhvr>
                                      <p:tavLst>
                                        <p:tav tm="0">
                                          <p:val>
                                            <p:strVal val="ppt_w"/>
                                          </p:val>
                                        </p:tav>
                                        <p:tav tm="100000">
                                          <p:val>
                                            <p:strVal val="2/3*ppt_w"/>
                                          </p:val>
                                        </p:tav>
                                      </p:tavLst>
                                    </p:anim>
                                    <p:anim calcmode="lin" valueType="num">
                                      <p:cBhvr>
                                        <p:cTn id="70" dur="3000"/>
                                        <p:tgtEl>
                                          <p:spTgt spid="9"/>
                                        </p:tgtEl>
                                        <p:attrNameLst>
                                          <p:attrName>ppt_h</p:attrName>
                                        </p:attrNameLst>
                                      </p:cBhvr>
                                      <p:tavLst>
                                        <p:tav tm="0">
                                          <p:val>
                                            <p:strVal val="ppt_h"/>
                                          </p:val>
                                        </p:tav>
                                        <p:tav tm="100000">
                                          <p:val>
                                            <p:strVal val="2/3*ppt_h"/>
                                          </p:val>
                                        </p:tav>
                                      </p:tavLst>
                                    </p:anim>
                                    <p:set>
                                      <p:cBhvr>
                                        <p:cTn id="71" dur="1" fill="hold">
                                          <p:stCondLst>
                                            <p:cond delay="2999"/>
                                          </p:stCondLst>
                                        </p:cTn>
                                        <p:tgtEl>
                                          <p:spTgt spid="9"/>
                                        </p:tgtEl>
                                        <p:attrNameLst>
                                          <p:attrName>style.visibility</p:attrName>
                                        </p:attrNameLst>
                                      </p:cBhvr>
                                      <p:to>
                                        <p:strVal val="hidden"/>
                                      </p:to>
                                    </p:set>
                                  </p:childTnLst>
                                </p:cTn>
                              </p:par>
                              <p:par>
                                <p:cTn id="72" presetID="21" presetClass="exit" presetSubtype="8" fill="hold" grpId="3" nodeType="withEffect">
                                  <p:stCondLst>
                                    <p:cond delay="0"/>
                                  </p:stCondLst>
                                  <p:childTnLst>
                                    <p:animEffect transition="out" filter="wheel(8)">
                                      <p:cBhvr>
                                        <p:cTn id="73" dur="3000"/>
                                        <p:tgtEl>
                                          <p:spTgt spid="3"/>
                                        </p:tgtEl>
                                      </p:cBhvr>
                                    </p:animEffect>
                                    <p:set>
                                      <p:cBhvr>
                                        <p:cTn id="74" dur="1" fill="hold">
                                          <p:stCondLst>
                                            <p:cond delay="2999"/>
                                          </p:stCondLst>
                                        </p:cTn>
                                        <p:tgtEl>
                                          <p:spTgt spid="3"/>
                                        </p:tgtEl>
                                        <p:attrNameLst>
                                          <p:attrName>style.visibility</p:attrName>
                                        </p:attrNameLst>
                                      </p:cBhvr>
                                      <p:to>
                                        <p:strVal val="hidden"/>
                                      </p:to>
                                    </p:set>
                                  </p:childTnLst>
                                </p:cTn>
                              </p:par>
                              <p:par>
                                <p:cTn id="75" presetID="21" presetClass="exit" presetSubtype="8" fill="hold" grpId="3" nodeType="withEffect">
                                  <p:stCondLst>
                                    <p:cond delay="0"/>
                                  </p:stCondLst>
                                  <p:childTnLst>
                                    <p:animEffect transition="out" filter="wheel(8)">
                                      <p:cBhvr>
                                        <p:cTn id="76" dur="3000"/>
                                        <p:tgtEl>
                                          <p:spTgt spid="4"/>
                                        </p:tgtEl>
                                      </p:cBhvr>
                                    </p:animEffect>
                                    <p:set>
                                      <p:cBhvr>
                                        <p:cTn id="77" dur="1" fill="hold">
                                          <p:stCondLst>
                                            <p:cond delay="2999"/>
                                          </p:stCondLst>
                                        </p:cTn>
                                        <p:tgtEl>
                                          <p:spTgt spid="4"/>
                                        </p:tgtEl>
                                        <p:attrNameLst>
                                          <p:attrName>style.visibility</p:attrName>
                                        </p:attrNameLst>
                                      </p:cBhvr>
                                      <p:to>
                                        <p:strVal val="hidden"/>
                                      </p:to>
                                    </p:set>
                                  </p:childTnLst>
                                </p:cTn>
                              </p:par>
                              <p:par>
                                <p:cTn id="78" presetID="21" presetClass="exit" presetSubtype="8" fill="hold" grpId="3" nodeType="withEffect">
                                  <p:stCondLst>
                                    <p:cond delay="0"/>
                                  </p:stCondLst>
                                  <p:childTnLst>
                                    <p:animEffect transition="out" filter="wheel(8)">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21" presetClass="exit" presetSubtype="8" fill="hold" grpId="3" nodeType="withEffect">
                                  <p:stCondLst>
                                    <p:cond delay="0"/>
                                  </p:stCondLst>
                                  <p:childTnLst>
                                    <p:animEffect transition="out" filter="wheel(8)">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21" presetClass="exit" presetSubtype="8" fill="hold" grpId="3" nodeType="withEffect">
                                  <p:stCondLst>
                                    <p:cond delay="0"/>
                                  </p:stCondLst>
                                  <p:childTnLst>
                                    <p:animEffect transition="out" filter="wheel(8)">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21" presetClass="exit" presetSubtype="8" fill="hold" grpId="3" nodeType="withEffect">
                                  <p:stCondLst>
                                    <p:cond delay="0"/>
                                  </p:stCondLst>
                                  <p:childTnLst>
                                    <p:animEffect transition="out" filter="wheel(8)">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21" presetClass="exit" presetSubtype="8" fill="hold" grpId="3" nodeType="withEffect">
                                  <p:stCondLst>
                                    <p:cond delay="0"/>
                                  </p:stCondLst>
                                  <p:childTnLst>
                                    <p:animEffect transition="out" filter="wheel(8)">
                                      <p:cBhvr>
                                        <p:cTn id="91" dur="3000"/>
                                        <p:tgtEl>
                                          <p:spTgt spid="9"/>
                                        </p:tgtEl>
                                      </p:cBhvr>
                                    </p:animEffect>
                                    <p:set>
                                      <p:cBhvr>
                                        <p:cTn id="92" dur="1" fill="hold">
                                          <p:stCondLst>
                                            <p:cond delay="2999"/>
                                          </p:stCondLst>
                                        </p:cTn>
                                        <p:tgtEl>
                                          <p:spTgt spid="9"/>
                                        </p:tgtEl>
                                        <p:attrNameLst>
                                          <p:attrName>style.visibility</p:attrName>
                                        </p:attrNameLst>
                                      </p:cBhvr>
                                      <p:to>
                                        <p:strVal val="hidden"/>
                                      </p:to>
                                    </p:set>
                                  </p:childTnLst>
                                </p:cTn>
                              </p:par>
                              <p:par>
                                <p:cTn id="93" presetID="8" presetClass="emph" presetSubtype="0" fill="hold" grpId="4" nodeType="withEffect">
                                  <p:stCondLst>
                                    <p:cond delay="0"/>
                                  </p:stCondLst>
                                  <p:childTnLst>
                                    <p:animRot by="21600000">
                                      <p:cBhvr>
                                        <p:cTn id="94" dur="3000" fill="hold"/>
                                        <p:tgtEl>
                                          <p:spTgt spid="3"/>
                                        </p:tgtEl>
                                        <p:attrNameLst>
                                          <p:attrName>r</p:attrName>
                                        </p:attrNameLst>
                                      </p:cBhvr>
                                    </p:animRot>
                                  </p:childTnLst>
                                </p:cTn>
                              </p:par>
                              <p:par>
                                <p:cTn id="95" presetID="8" presetClass="emph" presetSubtype="0" fill="hold" grpId="4"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grpId="4"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grpId="4"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grpId="4" nodeType="withEffect">
                                  <p:stCondLst>
                                    <p:cond delay="0"/>
                                  </p:stCondLst>
                                  <p:childTnLst>
                                    <p:animRot by="21600000">
                                      <p:cBhvr>
                                        <p:cTn id="106" dur="3000" fill="hold"/>
                                        <p:tgtEl>
                                          <p:spTgt spid="9"/>
                                        </p:tgtEl>
                                        <p:attrNameLst>
                                          <p:attrName>r</p:attrName>
                                        </p:attrNameLst>
                                      </p:cBhvr>
                                    </p:animRot>
                                  </p:childTnLst>
                                </p:cTn>
                              </p:par>
                              <p:par>
                                <p:cTn id="107" presetID="23" presetClass="entr" presetSubtype="288" fill="hold" nodeType="withEffect">
                                  <p:stCondLst>
                                    <p:cond delay="0"/>
                                  </p:stCondLst>
                                  <p:childTnLst>
                                    <p:set>
                                      <p:cBhvr>
                                        <p:cTn id="108" dur="1" fill="hold">
                                          <p:stCondLst>
                                            <p:cond delay="0"/>
                                          </p:stCondLst>
                                        </p:cTn>
                                        <p:tgtEl>
                                          <p:spTgt spid="2"/>
                                        </p:tgtEl>
                                        <p:attrNameLst>
                                          <p:attrName>style.visibility</p:attrName>
                                        </p:attrNameLst>
                                      </p:cBhvr>
                                      <p:to>
                                        <p:strVal val="visible"/>
                                      </p:to>
                                    </p:set>
                                    <p:anim calcmode="lin" valueType="num">
                                      <p:cBhvr>
                                        <p:cTn id="109" dur="3000" fill="hold"/>
                                        <p:tgtEl>
                                          <p:spTgt spid="2"/>
                                        </p:tgtEl>
                                        <p:attrNameLst>
                                          <p:attrName>ppt_w</p:attrName>
                                        </p:attrNameLst>
                                      </p:cBhvr>
                                      <p:tavLst>
                                        <p:tav tm="0">
                                          <p:val>
                                            <p:strVal val="4/3*#ppt_w"/>
                                          </p:val>
                                        </p:tav>
                                        <p:tav tm="100000">
                                          <p:val>
                                            <p:strVal val="#ppt_w"/>
                                          </p:val>
                                        </p:tav>
                                      </p:tavLst>
                                    </p:anim>
                                    <p:anim calcmode="lin" valueType="num">
                                      <p:cBhvr>
                                        <p:cTn id="110" dur="3000" fill="hold"/>
                                        <p:tgtEl>
                                          <p:spTgt spid="2"/>
                                        </p:tgtEl>
                                        <p:attrNameLst>
                                          <p:attrName>ppt_h</p:attrName>
                                        </p:attrNameLst>
                                      </p:cBhvr>
                                      <p:tavLst>
                                        <p:tav tm="0">
                                          <p:val>
                                            <p:strVal val="4/3*#ppt_h"/>
                                          </p:val>
                                        </p:tav>
                                        <p:tav tm="100000">
                                          <p:val>
                                            <p:strVal val="#ppt_h"/>
                                          </p:val>
                                        </p:tav>
                                      </p:tavLst>
                                    </p:anim>
                                  </p:childTnLst>
                                </p:cTn>
                              </p:par>
                              <p:par>
                                <p:cTn id="111" presetID="21" presetClass="entr" presetSubtype="8"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Effect transition="in" filter="wheel(8)">
                                      <p:cBhvr>
                                        <p:cTn id="1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22408_niebo-morze-plaza-parasol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Medio marco"/>
          <p:cNvSpPr/>
          <p:nvPr/>
        </p:nvSpPr>
        <p:spPr>
          <a:xfrm>
            <a:off x="357158" y="357166"/>
            <a:ext cx="8429684" cy="6143668"/>
          </a:xfrm>
          <a:prstGeom prst="halfFrame">
            <a:avLst>
              <a:gd name="adj1" fmla="val 6115"/>
              <a:gd name="adj2" fmla="val 8939"/>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135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10800000">
            <a:off x="357158" y="357166"/>
            <a:ext cx="8286808" cy="6143668"/>
          </a:xfrm>
          <a:prstGeom prst="halfFrame">
            <a:avLst>
              <a:gd name="adj1" fmla="val 6381"/>
              <a:gd name="adj2" fmla="val 8283"/>
            </a:avLst>
          </a:prstGeom>
          <a:gradFill flip="none" rotWithShape="1">
            <a:gsLst>
              <a:gs pos="0">
                <a:srgbClr val="3399FF"/>
              </a:gs>
              <a:gs pos="16000">
                <a:srgbClr val="00CCCC"/>
              </a:gs>
              <a:gs pos="47000">
                <a:srgbClr val="9999FF"/>
              </a:gs>
              <a:gs pos="60001">
                <a:srgbClr val="2E6792"/>
              </a:gs>
              <a:gs pos="71001">
                <a:srgbClr val="3333CC"/>
              </a:gs>
              <a:gs pos="81000">
                <a:srgbClr val="1170FF"/>
              </a:gs>
              <a:gs pos="100000">
                <a:srgbClr val="006699"/>
              </a:gs>
            </a:gsLst>
            <a:lin ang="8100000" scaled="1"/>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1857356" y="1357298"/>
            <a:ext cx="5500726" cy="4071966"/>
          </a:xfrm>
          <a:prstGeom prst="halfFrame">
            <a:avLst>
              <a:gd name="adj1" fmla="val 9741"/>
              <a:gd name="adj2" fmla="val 11919"/>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1785918" y="1428736"/>
            <a:ext cx="5500726" cy="4000528"/>
          </a:xfrm>
          <a:prstGeom prst="halfFrame">
            <a:avLst>
              <a:gd name="adj1" fmla="val 8919"/>
              <a:gd name="adj2" fmla="val 11902"/>
            </a:avLst>
          </a:prstGeom>
          <a:gradFill>
            <a:gsLst>
              <a:gs pos="0">
                <a:srgbClr val="FF3399"/>
              </a:gs>
              <a:gs pos="25000">
                <a:srgbClr val="FF6633"/>
              </a:gs>
              <a:gs pos="50000">
                <a:srgbClr val="FFFF00"/>
              </a:gs>
              <a:gs pos="75000">
                <a:srgbClr val="01A78F"/>
              </a:gs>
              <a:gs pos="100000">
                <a:srgbClr val="3366FF"/>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3143240" y="2285992"/>
            <a:ext cx="3000396" cy="2214578"/>
          </a:xfrm>
          <a:prstGeom prst="halfFrame">
            <a:avLst>
              <a:gd name="adj1" fmla="val 14320"/>
              <a:gd name="adj2" fmla="val 21325"/>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3143240" y="2285992"/>
            <a:ext cx="3000396" cy="2214578"/>
          </a:xfrm>
          <a:prstGeom prst="halfFrame">
            <a:avLst>
              <a:gd name="adj1" fmla="val 15259"/>
              <a:gd name="adj2" fmla="val 20523"/>
            </a:avLst>
          </a:prstGeom>
          <a:gradFill>
            <a:gsLst>
              <a:gs pos="0">
                <a:srgbClr val="000082"/>
              </a:gs>
              <a:gs pos="30000">
                <a:srgbClr val="66008F"/>
              </a:gs>
              <a:gs pos="64999">
                <a:srgbClr val="BA0066"/>
              </a:gs>
              <a:gs pos="89999">
                <a:srgbClr val="FF0000"/>
              </a:gs>
              <a:gs pos="100000">
                <a:srgbClr val="FF8200"/>
              </a:gs>
            </a:gsLst>
            <a:lin ang="540000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iterate type="lt">
                                    <p:tmPct val="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5" presetClass="entr" presetSubtype="10" fill="hold" grpId="3" nodeType="withEffect">
                                  <p:stCondLst>
                                    <p:cond delay="0"/>
                                  </p:stCondLst>
                                  <p:iterate type="lt">
                                    <p:tmPct val="0"/>
                                  </p:iterate>
                                  <p:childTnLst>
                                    <p:set>
                                      <p:cBhvr>
                                        <p:cTn id="33" dur="1" fill="hold">
                                          <p:stCondLst>
                                            <p:cond delay="0"/>
                                          </p:stCondLst>
                                        </p:cTn>
                                        <p:tgtEl>
                                          <p:spTgt spid="3"/>
                                        </p:tgtEl>
                                        <p:attrNameLst>
                                          <p:attrName>style.visibility</p:attrName>
                                        </p:attrNameLst>
                                      </p:cBhvr>
                                      <p:to>
                                        <p:strVal val="visible"/>
                                      </p:to>
                                    </p:set>
                                    <p:animEffect transition="in" filter="checkerboard(across)">
                                      <p:cBhvr>
                                        <p:cTn id="34" dur="2000"/>
                                        <p:tgtEl>
                                          <p:spTgt spid="3"/>
                                        </p:tgtEl>
                                      </p:cBhvr>
                                    </p:animEffect>
                                  </p:childTnLst>
                                </p:cTn>
                              </p:par>
                              <p:par>
                                <p:cTn id="35" presetID="5" presetClass="entr" presetSubtype="10" fill="hold" grpId="3" nodeType="withEffect">
                                  <p:stCondLst>
                                    <p:cond delay="0"/>
                                  </p:stCondLst>
                                  <p:iterate type="lt">
                                    <p:tmPct val="0"/>
                                  </p:iterate>
                                  <p:childTnLst>
                                    <p:set>
                                      <p:cBhvr>
                                        <p:cTn id="36" dur="1" fill="hold">
                                          <p:stCondLst>
                                            <p:cond delay="0"/>
                                          </p:stCondLst>
                                        </p:cTn>
                                        <p:tgtEl>
                                          <p:spTgt spid="4"/>
                                        </p:tgtEl>
                                        <p:attrNameLst>
                                          <p:attrName>style.visibility</p:attrName>
                                        </p:attrNameLst>
                                      </p:cBhvr>
                                      <p:to>
                                        <p:strVal val="visible"/>
                                      </p:to>
                                    </p:set>
                                    <p:animEffect transition="in" filter="checkerboard(across)">
                                      <p:cBhvr>
                                        <p:cTn id="37" dur="2000"/>
                                        <p:tgtEl>
                                          <p:spTgt spid="4"/>
                                        </p:tgtEl>
                                      </p:cBhvr>
                                    </p:animEffect>
                                  </p:childTnLst>
                                </p:cTn>
                              </p:par>
                              <p:par>
                                <p:cTn id="38" presetID="5" presetClass="entr" presetSubtype="10" fill="hold" grpId="3" nodeType="withEffect">
                                  <p:stCondLst>
                                    <p:cond delay="0"/>
                                  </p:stCondLst>
                                  <p:iterate type="lt">
                                    <p:tmPct val="0"/>
                                  </p:iterate>
                                  <p:childTnLst>
                                    <p:set>
                                      <p:cBhvr>
                                        <p:cTn id="39" dur="1" fill="hold">
                                          <p:stCondLst>
                                            <p:cond delay="0"/>
                                          </p:stCondLst>
                                        </p:cTn>
                                        <p:tgtEl>
                                          <p:spTgt spid="5"/>
                                        </p:tgtEl>
                                        <p:attrNameLst>
                                          <p:attrName>style.visibility</p:attrName>
                                        </p:attrNameLst>
                                      </p:cBhvr>
                                      <p:to>
                                        <p:strVal val="visible"/>
                                      </p:to>
                                    </p:set>
                                    <p:animEffect transition="in" filter="checkerboard(across)">
                                      <p:cBhvr>
                                        <p:cTn id="40" dur="2000"/>
                                        <p:tgtEl>
                                          <p:spTgt spid="5"/>
                                        </p:tgtEl>
                                      </p:cBhvr>
                                    </p:animEffect>
                                  </p:childTnLst>
                                </p:cTn>
                              </p:par>
                              <p:par>
                                <p:cTn id="41" presetID="5" presetClass="entr" presetSubtype="10" fill="hold" grpId="3" nodeType="withEffect">
                                  <p:stCondLst>
                                    <p:cond delay="0"/>
                                  </p:stCondLst>
                                  <p:iterate type="lt">
                                    <p:tmPct val="0"/>
                                  </p:iterate>
                                  <p:childTnLst>
                                    <p:set>
                                      <p:cBhvr>
                                        <p:cTn id="42" dur="1" fill="hold">
                                          <p:stCondLst>
                                            <p:cond delay="0"/>
                                          </p:stCondLst>
                                        </p:cTn>
                                        <p:tgtEl>
                                          <p:spTgt spid="6"/>
                                        </p:tgtEl>
                                        <p:attrNameLst>
                                          <p:attrName>style.visibility</p:attrName>
                                        </p:attrNameLst>
                                      </p:cBhvr>
                                      <p:to>
                                        <p:strVal val="visible"/>
                                      </p:to>
                                    </p:set>
                                    <p:animEffect transition="in" filter="checkerboard(across)">
                                      <p:cBhvr>
                                        <p:cTn id="43" dur="2000"/>
                                        <p:tgtEl>
                                          <p:spTgt spid="6"/>
                                        </p:tgtEl>
                                      </p:cBhvr>
                                    </p:animEffect>
                                  </p:childTnLst>
                                </p:cTn>
                              </p:par>
                              <p:par>
                                <p:cTn id="44" presetID="5" presetClass="entr" presetSubtype="10" fill="hold" grpId="3" nodeType="withEffect">
                                  <p:stCondLst>
                                    <p:cond delay="0"/>
                                  </p:stCondLst>
                                  <p:iterate type="lt">
                                    <p:tmPct val="0"/>
                                  </p:iterate>
                                  <p:childTnLst>
                                    <p:set>
                                      <p:cBhvr>
                                        <p:cTn id="45" dur="1" fill="hold">
                                          <p:stCondLst>
                                            <p:cond delay="0"/>
                                          </p:stCondLst>
                                        </p:cTn>
                                        <p:tgtEl>
                                          <p:spTgt spid="7"/>
                                        </p:tgtEl>
                                        <p:attrNameLst>
                                          <p:attrName>style.visibility</p:attrName>
                                        </p:attrNameLst>
                                      </p:cBhvr>
                                      <p:to>
                                        <p:strVal val="visible"/>
                                      </p:to>
                                    </p:set>
                                    <p:animEffect transition="in" filter="checkerboard(across)">
                                      <p:cBhvr>
                                        <p:cTn id="46" dur="2000"/>
                                        <p:tgtEl>
                                          <p:spTgt spid="7"/>
                                        </p:tgtEl>
                                      </p:cBhvr>
                                    </p:animEffect>
                                  </p:childTnLst>
                                </p:cTn>
                              </p:par>
                              <p:par>
                                <p:cTn id="47" presetID="5" presetClass="entr" presetSubtype="10" fill="hold" grpId="3" nodeType="withEffect">
                                  <p:stCondLst>
                                    <p:cond delay="0"/>
                                  </p:stCondLst>
                                  <p:iterate type="lt">
                                    <p:tmPct val="0"/>
                                  </p:iterate>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2000"/>
                                        <p:tgtEl>
                                          <p:spTgt spid="8"/>
                                        </p:tgtEl>
                                      </p:cBhvr>
                                    </p:animEffect>
                                  </p:childTnLst>
                                </p:cTn>
                              </p:par>
                            </p:childTnLst>
                          </p:cTn>
                        </p:par>
                        <p:par>
                          <p:cTn id="50" fill="hold">
                            <p:stCondLst>
                              <p:cond delay="2000"/>
                            </p:stCondLst>
                            <p:childTnLst>
                              <p:par>
                                <p:cTn id="51" presetID="23" presetClass="exit" presetSubtype="288" fill="hold" grpId="1" nodeType="afterEffect">
                                  <p:stCondLst>
                                    <p:cond delay="0"/>
                                  </p:stCondLst>
                                  <p:iterate type="lt">
                                    <p:tmPct val="0"/>
                                  </p:iterate>
                                  <p:childTnLst>
                                    <p:anim calcmode="lin" valueType="num">
                                      <p:cBhvr>
                                        <p:cTn id="52" dur="2000"/>
                                        <p:tgtEl>
                                          <p:spTgt spid="3"/>
                                        </p:tgtEl>
                                        <p:attrNameLst>
                                          <p:attrName>ppt_w</p:attrName>
                                        </p:attrNameLst>
                                      </p:cBhvr>
                                      <p:tavLst>
                                        <p:tav tm="0">
                                          <p:val>
                                            <p:strVal val="ppt_w"/>
                                          </p:val>
                                        </p:tav>
                                        <p:tav tm="100000">
                                          <p:val>
                                            <p:strVal val="2/3*ppt_w"/>
                                          </p:val>
                                        </p:tav>
                                      </p:tavLst>
                                    </p:anim>
                                    <p:anim calcmode="lin" valueType="num">
                                      <p:cBhvr>
                                        <p:cTn id="53" dur="2000"/>
                                        <p:tgtEl>
                                          <p:spTgt spid="3"/>
                                        </p:tgtEl>
                                        <p:attrNameLst>
                                          <p:attrName>ppt_h</p:attrName>
                                        </p:attrNameLst>
                                      </p:cBhvr>
                                      <p:tavLst>
                                        <p:tav tm="0">
                                          <p:val>
                                            <p:strVal val="ppt_h"/>
                                          </p:val>
                                        </p:tav>
                                        <p:tav tm="100000">
                                          <p:val>
                                            <p:strVal val="2/3*ppt_h"/>
                                          </p:val>
                                        </p:tav>
                                      </p:tavLst>
                                    </p:anim>
                                    <p:set>
                                      <p:cBhvr>
                                        <p:cTn id="54" dur="1" fill="hold">
                                          <p:stCondLst>
                                            <p:cond delay="1999"/>
                                          </p:stCondLst>
                                        </p:cTn>
                                        <p:tgtEl>
                                          <p:spTgt spid="3"/>
                                        </p:tgtEl>
                                        <p:attrNameLst>
                                          <p:attrName>style.visibility</p:attrName>
                                        </p:attrNameLst>
                                      </p:cBhvr>
                                      <p:to>
                                        <p:strVal val="hidden"/>
                                      </p:to>
                                    </p:set>
                                  </p:childTnLst>
                                </p:cTn>
                              </p:par>
                              <p:par>
                                <p:cTn id="55" presetID="23" presetClass="exit" presetSubtype="288" fill="hold" grpId="1" nodeType="withEffect">
                                  <p:stCondLst>
                                    <p:cond delay="0"/>
                                  </p:stCondLst>
                                  <p:iterate type="lt">
                                    <p:tmPct val="0"/>
                                  </p:iterate>
                                  <p:childTnLst>
                                    <p:anim calcmode="lin" valueType="num">
                                      <p:cBhvr>
                                        <p:cTn id="56" dur="2000"/>
                                        <p:tgtEl>
                                          <p:spTgt spid="4"/>
                                        </p:tgtEl>
                                        <p:attrNameLst>
                                          <p:attrName>ppt_w</p:attrName>
                                        </p:attrNameLst>
                                      </p:cBhvr>
                                      <p:tavLst>
                                        <p:tav tm="0">
                                          <p:val>
                                            <p:strVal val="ppt_w"/>
                                          </p:val>
                                        </p:tav>
                                        <p:tav tm="100000">
                                          <p:val>
                                            <p:strVal val="2/3*ppt_w"/>
                                          </p:val>
                                        </p:tav>
                                      </p:tavLst>
                                    </p:anim>
                                    <p:anim calcmode="lin" valueType="num">
                                      <p:cBhvr>
                                        <p:cTn id="57" dur="2000"/>
                                        <p:tgtEl>
                                          <p:spTgt spid="4"/>
                                        </p:tgtEl>
                                        <p:attrNameLst>
                                          <p:attrName>ppt_h</p:attrName>
                                        </p:attrNameLst>
                                      </p:cBhvr>
                                      <p:tavLst>
                                        <p:tav tm="0">
                                          <p:val>
                                            <p:strVal val="ppt_h"/>
                                          </p:val>
                                        </p:tav>
                                        <p:tav tm="100000">
                                          <p:val>
                                            <p:strVal val="2/3*ppt_h"/>
                                          </p:val>
                                        </p:tav>
                                      </p:tavLst>
                                    </p:anim>
                                    <p:set>
                                      <p:cBhvr>
                                        <p:cTn id="58" dur="1" fill="hold">
                                          <p:stCondLst>
                                            <p:cond delay="1999"/>
                                          </p:stCondLst>
                                        </p:cTn>
                                        <p:tgtEl>
                                          <p:spTgt spid="4"/>
                                        </p:tgtEl>
                                        <p:attrNameLst>
                                          <p:attrName>style.visibility</p:attrName>
                                        </p:attrNameLst>
                                      </p:cBhvr>
                                      <p:to>
                                        <p:strVal val="hidden"/>
                                      </p:to>
                                    </p:set>
                                  </p:childTnLst>
                                </p:cTn>
                              </p:par>
                              <p:par>
                                <p:cTn id="59" presetID="23" presetClass="exit" presetSubtype="288" fill="hold" grpId="1" nodeType="withEffect">
                                  <p:stCondLst>
                                    <p:cond delay="0"/>
                                  </p:stCondLst>
                                  <p:iterate type="lt">
                                    <p:tmPct val="0"/>
                                  </p:iterate>
                                  <p:childTnLst>
                                    <p:anim calcmode="lin" valueType="num">
                                      <p:cBhvr>
                                        <p:cTn id="60" dur="2000"/>
                                        <p:tgtEl>
                                          <p:spTgt spid="5"/>
                                        </p:tgtEl>
                                        <p:attrNameLst>
                                          <p:attrName>ppt_w</p:attrName>
                                        </p:attrNameLst>
                                      </p:cBhvr>
                                      <p:tavLst>
                                        <p:tav tm="0">
                                          <p:val>
                                            <p:strVal val="ppt_w"/>
                                          </p:val>
                                        </p:tav>
                                        <p:tav tm="100000">
                                          <p:val>
                                            <p:strVal val="2/3*ppt_w"/>
                                          </p:val>
                                        </p:tav>
                                      </p:tavLst>
                                    </p:anim>
                                    <p:anim calcmode="lin" valueType="num">
                                      <p:cBhvr>
                                        <p:cTn id="61" dur="2000"/>
                                        <p:tgtEl>
                                          <p:spTgt spid="5"/>
                                        </p:tgtEl>
                                        <p:attrNameLst>
                                          <p:attrName>ppt_h</p:attrName>
                                        </p:attrNameLst>
                                      </p:cBhvr>
                                      <p:tavLst>
                                        <p:tav tm="0">
                                          <p:val>
                                            <p:strVal val="ppt_h"/>
                                          </p:val>
                                        </p:tav>
                                        <p:tav tm="100000">
                                          <p:val>
                                            <p:strVal val="2/3*ppt_h"/>
                                          </p:val>
                                        </p:tav>
                                      </p:tavLst>
                                    </p:anim>
                                    <p:set>
                                      <p:cBhvr>
                                        <p:cTn id="62" dur="1" fill="hold">
                                          <p:stCondLst>
                                            <p:cond delay="1999"/>
                                          </p:stCondLst>
                                        </p:cTn>
                                        <p:tgtEl>
                                          <p:spTgt spid="5"/>
                                        </p:tgtEl>
                                        <p:attrNameLst>
                                          <p:attrName>style.visibility</p:attrName>
                                        </p:attrNameLst>
                                      </p:cBhvr>
                                      <p:to>
                                        <p:strVal val="hidden"/>
                                      </p:to>
                                    </p:set>
                                  </p:childTnLst>
                                </p:cTn>
                              </p:par>
                              <p:par>
                                <p:cTn id="63" presetID="23" presetClass="exit" presetSubtype="288" fill="hold" grpId="1" nodeType="withEffect">
                                  <p:stCondLst>
                                    <p:cond delay="0"/>
                                  </p:stCondLst>
                                  <p:iterate type="lt">
                                    <p:tmPct val="0"/>
                                  </p:iterate>
                                  <p:childTnLst>
                                    <p:anim calcmode="lin" valueType="num">
                                      <p:cBhvr>
                                        <p:cTn id="64" dur="2000"/>
                                        <p:tgtEl>
                                          <p:spTgt spid="6"/>
                                        </p:tgtEl>
                                        <p:attrNameLst>
                                          <p:attrName>ppt_w</p:attrName>
                                        </p:attrNameLst>
                                      </p:cBhvr>
                                      <p:tavLst>
                                        <p:tav tm="0">
                                          <p:val>
                                            <p:strVal val="ppt_w"/>
                                          </p:val>
                                        </p:tav>
                                        <p:tav tm="100000">
                                          <p:val>
                                            <p:strVal val="2/3*ppt_w"/>
                                          </p:val>
                                        </p:tav>
                                      </p:tavLst>
                                    </p:anim>
                                    <p:anim calcmode="lin" valueType="num">
                                      <p:cBhvr>
                                        <p:cTn id="65" dur="2000"/>
                                        <p:tgtEl>
                                          <p:spTgt spid="6"/>
                                        </p:tgtEl>
                                        <p:attrNameLst>
                                          <p:attrName>ppt_h</p:attrName>
                                        </p:attrNameLst>
                                      </p:cBhvr>
                                      <p:tavLst>
                                        <p:tav tm="0">
                                          <p:val>
                                            <p:strVal val="ppt_h"/>
                                          </p:val>
                                        </p:tav>
                                        <p:tav tm="100000">
                                          <p:val>
                                            <p:strVal val="2/3*ppt_h"/>
                                          </p:val>
                                        </p:tav>
                                      </p:tavLst>
                                    </p:anim>
                                    <p:set>
                                      <p:cBhvr>
                                        <p:cTn id="66" dur="1" fill="hold">
                                          <p:stCondLst>
                                            <p:cond delay="1999"/>
                                          </p:stCondLst>
                                        </p:cTn>
                                        <p:tgtEl>
                                          <p:spTgt spid="6"/>
                                        </p:tgtEl>
                                        <p:attrNameLst>
                                          <p:attrName>style.visibility</p:attrName>
                                        </p:attrNameLst>
                                      </p:cBhvr>
                                      <p:to>
                                        <p:strVal val="hidden"/>
                                      </p:to>
                                    </p:set>
                                  </p:childTnLst>
                                </p:cTn>
                              </p:par>
                              <p:par>
                                <p:cTn id="67" presetID="23" presetClass="exit" presetSubtype="288" fill="hold" grpId="1" nodeType="withEffect">
                                  <p:stCondLst>
                                    <p:cond delay="0"/>
                                  </p:stCondLst>
                                  <p:iterate type="lt">
                                    <p:tmPct val="0"/>
                                  </p:iterate>
                                  <p:childTnLst>
                                    <p:anim calcmode="lin" valueType="num">
                                      <p:cBhvr>
                                        <p:cTn id="68" dur="2000"/>
                                        <p:tgtEl>
                                          <p:spTgt spid="7"/>
                                        </p:tgtEl>
                                        <p:attrNameLst>
                                          <p:attrName>ppt_w</p:attrName>
                                        </p:attrNameLst>
                                      </p:cBhvr>
                                      <p:tavLst>
                                        <p:tav tm="0">
                                          <p:val>
                                            <p:strVal val="ppt_w"/>
                                          </p:val>
                                        </p:tav>
                                        <p:tav tm="100000">
                                          <p:val>
                                            <p:strVal val="2/3*ppt_w"/>
                                          </p:val>
                                        </p:tav>
                                      </p:tavLst>
                                    </p:anim>
                                    <p:anim calcmode="lin" valueType="num">
                                      <p:cBhvr>
                                        <p:cTn id="69" dur="2000"/>
                                        <p:tgtEl>
                                          <p:spTgt spid="7"/>
                                        </p:tgtEl>
                                        <p:attrNameLst>
                                          <p:attrName>ppt_h</p:attrName>
                                        </p:attrNameLst>
                                      </p:cBhvr>
                                      <p:tavLst>
                                        <p:tav tm="0">
                                          <p:val>
                                            <p:strVal val="ppt_h"/>
                                          </p:val>
                                        </p:tav>
                                        <p:tav tm="100000">
                                          <p:val>
                                            <p:strVal val="2/3*ppt_h"/>
                                          </p:val>
                                        </p:tav>
                                      </p:tavLst>
                                    </p:anim>
                                    <p:set>
                                      <p:cBhvr>
                                        <p:cTn id="70" dur="1" fill="hold">
                                          <p:stCondLst>
                                            <p:cond delay="1999"/>
                                          </p:stCondLst>
                                        </p:cTn>
                                        <p:tgtEl>
                                          <p:spTgt spid="7"/>
                                        </p:tgtEl>
                                        <p:attrNameLst>
                                          <p:attrName>style.visibility</p:attrName>
                                        </p:attrNameLst>
                                      </p:cBhvr>
                                      <p:to>
                                        <p:strVal val="hidden"/>
                                      </p:to>
                                    </p:set>
                                  </p:childTnLst>
                                </p:cTn>
                              </p:par>
                              <p:par>
                                <p:cTn id="71" presetID="23" presetClass="exit" presetSubtype="288" fill="hold" grpId="1" nodeType="withEffect">
                                  <p:stCondLst>
                                    <p:cond delay="0"/>
                                  </p:stCondLst>
                                  <p:iterate type="lt">
                                    <p:tmPct val="0"/>
                                  </p:iterate>
                                  <p:childTnLst>
                                    <p:anim calcmode="lin" valueType="num">
                                      <p:cBhvr>
                                        <p:cTn id="72" dur="2000"/>
                                        <p:tgtEl>
                                          <p:spTgt spid="8"/>
                                        </p:tgtEl>
                                        <p:attrNameLst>
                                          <p:attrName>ppt_w</p:attrName>
                                        </p:attrNameLst>
                                      </p:cBhvr>
                                      <p:tavLst>
                                        <p:tav tm="0">
                                          <p:val>
                                            <p:strVal val="ppt_w"/>
                                          </p:val>
                                        </p:tav>
                                        <p:tav tm="100000">
                                          <p:val>
                                            <p:strVal val="2/3*ppt_w"/>
                                          </p:val>
                                        </p:tav>
                                      </p:tavLst>
                                    </p:anim>
                                    <p:anim calcmode="lin" valueType="num">
                                      <p:cBhvr>
                                        <p:cTn id="73" dur="2000"/>
                                        <p:tgtEl>
                                          <p:spTgt spid="8"/>
                                        </p:tgtEl>
                                        <p:attrNameLst>
                                          <p:attrName>ppt_h</p:attrName>
                                        </p:attrNameLst>
                                      </p:cBhvr>
                                      <p:tavLst>
                                        <p:tav tm="0">
                                          <p:val>
                                            <p:strVal val="ppt_h"/>
                                          </p:val>
                                        </p:tav>
                                        <p:tav tm="100000">
                                          <p:val>
                                            <p:strVal val="2/3*ppt_h"/>
                                          </p:val>
                                        </p:tav>
                                      </p:tavLst>
                                    </p:anim>
                                    <p:set>
                                      <p:cBhvr>
                                        <p:cTn id="74" dur="1" fill="hold">
                                          <p:stCondLst>
                                            <p:cond delay="1999"/>
                                          </p:stCondLst>
                                        </p:cTn>
                                        <p:tgtEl>
                                          <p:spTgt spid="8"/>
                                        </p:tgtEl>
                                        <p:attrNameLst>
                                          <p:attrName>style.visibility</p:attrName>
                                        </p:attrNameLst>
                                      </p:cBhvr>
                                      <p:to>
                                        <p:strVal val="hidden"/>
                                      </p:to>
                                    </p:set>
                                  </p:childTnLst>
                                </p:cTn>
                              </p:par>
                              <p:par>
                                <p:cTn id="75" presetID="8" presetClass="emph" presetSubtype="0" fill="hold" grpId="2" nodeType="withEffect">
                                  <p:stCondLst>
                                    <p:cond delay="0"/>
                                  </p:stCondLst>
                                  <p:iterate type="lt">
                                    <p:tmPct val="0"/>
                                  </p:iterate>
                                  <p:childTnLst>
                                    <p:animRot by="21600000">
                                      <p:cBhvr>
                                        <p:cTn id="76" dur="2000" fill="hold"/>
                                        <p:tgtEl>
                                          <p:spTgt spid="3"/>
                                        </p:tgtEl>
                                        <p:attrNameLst>
                                          <p:attrName>r</p:attrName>
                                        </p:attrNameLst>
                                      </p:cBhvr>
                                    </p:animRot>
                                  </p:childTnLst>
                                </p:cTn>
                              </p:par>
                              <p:par>
                                <p:cTn id="77" presetID="8" presetClass="emph" presetSubtype="0" fill="hold" grpId="2" nodeType="withEffect">
                                  <p:stCondLst>
                                    <p:cond delay="0"/>
                                  </p:stCondLst>
                                  <p:iterate type="lt">
                                    <p:tmPct val="0"/>
                                  </p:iterate>
                                  <p:childTnLst>
                                    <p:animRot by="21600000">
                                      <p:cBhvr>
                                        <p:cTn id="78" dur="2000" fill="hold"/>
                                        <p:tgtEl>
                                          <p:spTgt spid="4"/>
                                        </p:tgtEl>
                                        <p:attrNameLst>
                                          <p:attrName>r</p:attrName>
                                        </p:attrNameLst>
                                      </p:cBhvr>
                                    </p:animRot>
                                  </p:childTnLst>
                                </p:cTn>
                              </p:par>
                              <p:par>
                                <p:cTn id="79" presetID="8" presetClass="emph" presetSubtype="0" fill="hold" grpId="2" nodeType="withEffect">
                                  <p:stCondLst>
                                    <p:cond delay="0"/>
                                  </p:stCondLst>
                                  <p:iterate type="lt">
                                    <p:tmPct val="0"/>
                                  </p:iterate>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iterate type="lt">
                                    <p:tmPct val="0"/>
                                  </p:iterate>
                                  <p:childTnLst>
                                    <p:animRot by="-21600000">
                                      <p:cBhvr>
                                        <p:cTn id="82" dur="2000" fill="hold"/>
                                        <p:tgtEl>
                                          <p:spTgt spid="6"/>
                                        </p:tgtEl>
                                        <p:attrNameLst>
                                          <p:attrName>r</p:attrName>
                                        </p:attrNameLst>
                                      </p:cBhvr>
                                    </p:animRot>
                                  </p:childTnLst>
                                </p:cTn>
                              </p:par>
                              <p:par>
                                <p:cTn id="83" presetID="8" presetClass="emph" presetSubtype="0" fill="hold" grpId="2" nodeType="withEffect">
                                  <p:stCondLst>
                                    <p:cond delay="0"/>
                                  </p:stCondLst>
                                  <p:iterate type="lt">
                                    <p:tmPct val="0"/>
                                  </p:iterate>
                                  <p:childTnLst>
                                    <p:animRot by="21600000">
                                      <p:cBhvr>
                                        <p:cTn id="84" dur="2000" fill="hold"/>
                                        <p:tgtEl>
                                          <p:spTgt spid="7"/>
                                        </p:tgtEl>
                                        <p:attrNameLst>
                                          <p:attrName>r</p:attrName>
                                        </p:attrNameLst>
                                      </p:cBhvr>
                                    </p:animRot>
                                  </p:childTnLst>
                                </p:cTn>
                              </p:par>
                              <p:par>
                                <p:cTn id="85" presetID="8" presetClass="emph" presetSubtype="0" fill="hold" grpId="2" nodeType="withEffect">
                                  <p:stCondLst>
                                    <p:cond delay="0"/>
                                  </p:stCondLst>
                                  <p:iterate type="lt">
                                    <p:tmPct val="0"/>
                                  </p:iterate>
                                  <p:childTnLst>
                                    <p:animRot by="21600000">
                                      <p:cBhvr>
                                        <p:cTn id="86" dur="2000" fill="hold"/>
                                        <p:tgtEl>
                                          <p:spTgt spid="8"/>
                                        </p:tgtEl>
                                        <p:attrNameLst>
                                          <p:attrName>r</p:attrName>
                                        </p:attrNameLst>
                                      </p:cBhvr>
                                    </p:animRot>
                                  </p:childTnLst>
                                </p:cTn>
                              </p:par>
                              <p:par>
                                <p:cTn id="87" presetID="5" presetClass="exit" presetSubtype="10" fill="hold" grpId="4" nodeType="withEffect">
                                  <p:stCondLst>
                                    <p:cond delay="0"/>
                                  </p:stCondLst>
                                  <p:iterate type="lt">
                                    <p:tmPct val="0"/>
                                  </p:iterate>
                                  <p:childTnLst>
                                    <p:animEffect transition="out" filter="checkerboard(across)">
                                      <p:cBhvr>
                                        <p:cTn id="88" dur="2000"/>
                                        <p:tgtEl>
                                          <p:spTgt spid="3"/>
                                        </p:tgtEl>
                                      </p:cBhvr>
                                    </p:animEffect>
                                    <p:set>
                                      <p:cBhvr>
                                        <p:cTn id="89" dur="1" fill="hold">
                                          <p:stCondLst>
                                            <p:cond delay="1999"/>
                                          </p:stCondLst>
                                        </p:cTn>
                                        <p:tgtEl>
                                          <p:spTgt spid="3"/>
                                        </p:tgtEl>
                                        <p:attrNameLst>
                                          <p:attrName>style.visibility</p:attrName>
                                        </p:attrNameLst>
                                      </p:cBhvr>
                                      <p:to>
                                        <p:strVal val="hidden"/>
                                      </p:to>
                                    </p:set>
                                  </p:childTnLst>
                                </p:cTn>
                              </p:par>
                              <p:par>
                                <p:cTn id="90" presetID="5" presetClass="exit" presetSubtype="10" fill="hold" grpId="4" nodeType="withEffect">
                                  <p:stCondLst>
                                    <p:cond delay="0"/>
                                  </p:stCondLst>
                                  <p:iterate type="lt">
                                    <p:tmPct val="0"/>
                                  </p:iterate>
                                  <p:childTnLst>
                                    <p:animEffect transition="out" filter="checkerboard(across)">
                                      <p:cBhvr>
                                        <p:cTn id="91" dur="2000"/>
                                        <p:tgtEl>
                                          <p:spTgt spid="4"/>
                                        </p:tgtEl>
                                      </p:cBhvr>
                                    </p:animEffect>
                                    <p:set>
                                      <p:cBhvr>
                                        <p:cTn id="92" dur="1" fill="hold">
                                          <p:stCondLst>
                                            <p:cond delay="1999"/>
                                          </p:stCondLst>
                                        </p:cTn>
                                        <p:tgtEl>
                                          <p:spTgt spid="4"/>
                                        </p:tgtEl>
                                        <p:attrNameLst>
                                          <p:attrName>style.visibility</p:attrName>
                                        </p:attrNameLst>
                                      </p:cBhvr>
                                      <p:to>
                                        <p:strVal val="hidden"/>
                                      </p:to>
                                    </p:set>
                                  </p:childTnLst>
                                </p:cTn>
                              </p:par>
                              <p:par>
                                <p:cTn id="93" presetID="5" presetClass="exit" presetSubtype="10" fill="hold" grpId="4" nodeType="withEffect">
                                  <p:stCondLst>
                                    <p:cond delay="0"/>
                                  </p:stCondLst>
                                  <p:iterate type="lt">
                                    <p:tmPct val="0"/>
                                  </p:iterate>
                                  <p:childTnLst>
                                    <p:animEffect transition="out" filter="checkerboard(across)">
                                      <p:cBhvr>
                                        <p:cTn id="94" dur="2000"/>
                                        <p:tgtEl>
                                          <p:spTgt spid="5"/>
                                        </p:tgtEl>
                                      </p:cBhvr>
                                    </p:animEffect>
                                    <p:set>
                                      <p:cBhvr>
                                        <p:cTn id="95" dur="1" fill="hold">
                                          <p:stCondLst>
                                            <p:cond delay="1999"/>
                                          </p:stCondLst>
                                        </p:cTn>
                                        <p:tgtEl>
                                          <p:spTgt spid="5"/>
                                        </p:tgtEl>
                                        <p:attrNameLst>
                                          <p:attrName>style.visibility</p:attrName>
                                        </p:attrNameLst>
                                      </p:cBhvr>
                                      <p:to>
                                        <p:strVal val="hidden"/>
                                      </p:to>
                                    </p:set>
                                  </p:childTnLst>
                                </p:cTn>
                              </p:par>
                              <p:par>
                                <p:cTn id="96" presetID="5" presetClass="exit" presetSubtype="10" fill="hold" grpId="4" nodeType="withEffect">
                                  <p:stCondLst>
                                    <p:cond delay="0"/>
                                  </p:stCondLst>
                                  <p:iterate type="lt">
                                    <p:tmPct val="0"/>
                                  </p:iterate>
                                  <p:childTnLst>
                                    <p:animEffect transition="out" filter="checkerboard(across)">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5" presetClass="exit" presetSubtype="10" fill="hold" grpId="4" nodeType="withEffect">
                                  <p:stCondLst>
                                    <p:cond delay="0"/>
                                  </p:stCondLst>
                                  <p:iterate type="lt">
                                    <p:tmPct val="0"/>
                                  </p:iterate>
                                  <p:childTnLst>
                                    <p:animEffect transition="out" filter="checkerboard(across)">
                                      <p:cBhvr>
                                        <p:cTn id="100" dur="2000"/>
                                        <p:tgtEl>
                                          <p:spTgt spid="7"/>
                                        </p:tgtEl>
                                      </p:cBhvr>
                                    </p:animEffect>
                                    <p:set>
                                      <p:cBhvr>
                                        <p:cTn id="101" dur="1" fill="hold">
                                          <p:stCondLst>
                                            <p:cond delay="1999"/>
                                          </p:stCondLst>
                                        </p:cTn>
                                        <p:tgtEl>
                                          <p:spTgt spid="7"/>
                                        </p:tgtEl>
                                        <p:attrNameLst>
                                          <p:attrName>style.visibility</p:attrName>
                                        </p:attrNameLst>
                                      </p:cBhvr>
                                      <p:to>
                                        <p:strVal val="hidden"/>
                                      </p:to>
                                    </p:set>
                                  </p:childTnLst>
                                </p:cTn>
                              </p:par>
                              <p:par>
                                <p:cTn id="102" presetID="5" presetClass="exit" presetSubtype="10" fill="hold" grpId="4" nodeType="withEffect">
                                  <p:stCondLst>
                                    <p:cond delay="0"/>
                                  </p:stCondLst>
                                  <p:iterate type="lt">
                                    <p:tmPct val="0"/>
                                  </p:iterate>
                                  <p:childTnLst>
                                    <p:animEffect transition="out" filter="checkerboard(across)">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8100000" scaled="0"/>
        </a:gradFill>
        <a:effectLst/>
      </p:bgPr>
    </p:bg>
    <p:spTree>
      <p:nvGrpSpPr>
        <p:cNvPr id="1" name=""/>
        <p:cNvGrpSpPr/>
        <p:nvPr/>
      </p:nvGrpSpPr>
      <p:grpSpPr>
        <a:xfrm>
          <a:off x="0" y="0"/>
          <a:ext cx="0" cy="0"/>
          <a:chOff x="0" y="0"/>
          <a:chExt cx="0" cy="0"/>
        </a:xfrm>
      </p:grpSpPr>
      <p:sp>
        <p:nvSpPr>
          <p:cNvPr id="3" name="2 CuadroTexto"/>
          <p:cNvSpPr txBox="1"/>
          <p:nvPr/>
        </p:nvSpPr>
        <p:spPr>
          <a:xfrm>
            <a:off x="3571868" y="1000108"/>
            <a:ext cx="4857783" cy="5262979"/>
          </a:xfrm>
          <a:prstGeom prst="rect">
            <a:avLst/>
          </a:prstGeom>
          <a:noFill/>
        </p:spPr>
        <p:txBody>
          <a:bodyPr wrap="square" rtlCol="0">
            <a:spAutoFit/>
          </a:bodyPr>
          <a:lstStyle/>
          <a:p>
            <a:r>
              <a:rPr lang="es-ES" sz="2400" b="1" dirty="0" smtClean="0">
                <a:solidFill>
                  <a:schemeClr val="bg1"/>
                </a:solidFill>
              </a:rPr>
              <a:t>A medida que avanzaba la sociedad lo hacía también el material del paraguas, que iba adaptando diferentes materiales como la seda, el algodón, o más recientemente el nylon. En 1823, el químico escocés Charles Macintosh presentó el primer paraguas completamente impermeable, creado con caucho. Así, poco a poco se fueron abaratando los costes haciendo que fuese más accesible para toda la población.</a:t>
            </a:r>
          </a:p>
          <a:p>
            <a:endParaRPr lang="es-ES" sz="2400" b="1" dirty="0">
              <a:solidFill>
                <a:schemeClr val="bg1"/>
              </a:solidFill>
            </a:endParaRPr>
          </a:p>
        </p:txBody>
      </p:sp>
      <p:sp>
        <p:nvSpPr>
          <p:cNvPr id="4" name="3 Marco"/>
          <p:cNvSpPr/>
          <p:nvPr/>
        </p:nvSpPr>
        <p:spPr>
          <a:xfrm>
            <a:off x="0" y="0"/>
            <a:ext cx="9144000" cy="6858000"/>
          </a:xfrm>
          <a:prstGeom prst="frame">
            <a:avLst>
              <a:gd name="adj1" fmla="val 7938"/>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026" name="Picture 2" descr="http://www.fancyicons.com/free-icons/174/the-city/png/256/umbrella_256.png"/>
          <p:cNvPicPr>
            <a:picLocks noChangeAspect="1" noChangeArrowheads="1"/>
          </p:cNvPicPr>
          <p:nvPr/>
        </p:nvPicPr>
        <p:blipFill>
          <a:blip r:embed="rId3"/>
          <a:srcRect/>
          <a:stretch>
            <a:fillRect/>
          </a:stretch>
        </p:blipFill>
        <p:spPr bwMode="auto">
          <a:xfrm rot="3344709">
            <a:off x="560200" y="2274688"/>
            <a:ext cx="2877120" cy="2877120"/>
          </a:xfrm>
          <a:prstGeom prst="rect">
            <a:avLst/>
          </a:prstGeom>
          <a:noFill/>
          <a:effectLst/>
        </p:spPr>
      </p:pic>
    </p:spTree>
  </p:cSld>
  <p:clrMapOvr>
    <a:masterClrMapping/>
  </p:clrMapOvr>
  <p:transition spd="slow" advTm="2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3000"/>
                                        <p:tgtEl>
                                          <p:spTgt spid="4"/>
                                        </p:tgtEl>
                                      </p:cBhvr>
                                    </p:animEffect>
                                  </p:childTnLst>
                                </p:cTn>
                              </p:par>
                            </p:childTnLst>
                          </p:cTn>
                        </p:par>
                        <p:par>
                          <p:cTn id="8" fill="hold">
                            <p:stCondLst>
                              <p:cond delay="3000"/>
                            </p:stCondLst>
                            <p:childTnLst>
                              <p:par>
                                <p:cTn id="9" presetID="2" presetClass="entr" presetSubtype="1"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0" fill="hold"/>
                                        <p:tgtEl>
                                          <p:spTgt spid="1026"/>
                                        </p:tgtEl>
                                        <p:attrNameLst>
                                          <p:attrName>ppt_x</p:attrName>
                                        </p:attrNameLst>
                                      </p:cBhvr>
                                      <p:tavLst>
                                        <p:tav tm="0">
                                          <p:val>
                                            <p:strVal val="#ppt_x"/>
                                          </p:val>
                                        </p:tav>
                                        <p:tav tm="100000">
                                          <p:val>
                                            <p:strVal val="#ppt_x"/>
                                          </p:val>
                                        </p:tav>
                                      </p:tavLst>
                                    </p:anim>
                                    <p:anim calcmode="lin" valueType="num">
                                      <p:cBhvr additive="base">
                                        <p:cTn id="12" dur="5000" fill="hold"/>
                                        <p:tgtEl>
                                          <p:spTgt spid="1026"/>
                                        </p:tgtEl>
                                        <p:attrNameLst>
                                          <p:attrName>ppt_y</p:attrName>
                                        </p:attrNameLst>
                                      </p:cBhvr>
                                      <p:tavLst>
                                        <p:tav tm="0">
                                          <p:val>
                                            <p:strVal val="0-#ppt_h/2"/>
                                          </p:val>
                                        </p:tav>
                                        <p:tav tm="100000">
                                          <p:val>
                                            <p:strVal val="#ppt_y"/>
                                          </p:val>
                                        </p:tav>
                                      </p:tavLst>
                                    </p:anim>
                                  </p:childTnLst>
                                </p:cTn>
                              </p:par>
                              <p:par>
                                <p:cTn id="13" presetID="0" presetClass="path" presetSubtype="0" accel="50000" decel="50000" fill="hold" nodeType="withEffect">
                                  <p:stCondLst>
                                    <p:cond delay="0"/>
                                  </p:stCondLst>
                                  <p:childTnLst>
                                    <p:animMotion origin="layout" path="M -0.2 -0.50416 C -0.06893 -0.475 0.06215 -0.44606 0.07621 -0.41296 C 0.09027 -0.37963 -0.12014 -0.33704 -0.1158 -0.30509 C -0.11146 -0.27291 0.10573 -0.25092 0.1026 -0.22083 C 0.09948 -0.19004 -0.12813 -0.14907 -0.1342 -0.12222 C -0.14028 -0.09537 0.0434 -0.07893 0.0658 -0.05879 C 0.08819 -0.03842 0.01093 -0.00995 3.61111E-6 -1.85185E-6 " pathEditMode="relative" rAng="0" ptsTypes="aaaaaaA">
                                      <p:cBhvr>
                                        <p:cTn id="14" dur="5000" fill="hold"/>
                                        <p:tgtEl>
                                          <p:spTgt spid="1026"/>
                                        </p:tgtEl>
                                        <p:attrNameLst>
                                          <p:attrName>ppt_x</p:attrName>
                                          <p:attrName>ppt_y</p:attrName>
                                        </p:attrNameLst>
                                      </p:cBhvr>
                                      <p:rCtr x="153" y="25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593825"/>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148669_schody-parasol-liscie-jesien.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Triángulo rectángulo"/>
          <p:cNvSpPr/>
          <p:nvPr/>
        </p:nvSpPr>
        <p:spPr>
          <a:xfrm>
            <a:off x="0" y="0"/>
            <a:ext cx="9144000" cy="6858000"/>
          </a:xfrm>
          <a:prstGeom prst="rtTriangle">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10800000">
            <a:off x="0" y="0"/>
            <a:ext cx="9144000" cy="6858000"/>
          </a:xfrm>
          <a:prstGeom prst="rtTriangle">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7643834" cy="6858000"/>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5357826"/>
          </a:xfrm>
          <a:prstGeom prst="rtTriangle">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5857884" cy="6858000"/>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4071942"/>
          </a:xfrm>
          <a:prstGeom prst="rtTriangle">
            <a:avLst/>
          </a:prstGeom>
          <a:gradFill flip="none" rotWithShape="1">
            <a:gsLst>
              <a:gs pos="0">
                <a:schemeClr val="accent6">
                  <a:lumMod val="75000"/>
                  <a:shade val="30000"/>
                  <a:satMod val="115000"/>
                </a:schemeClr>
              </a:gs>
              <a:gs pos="50000">
                <a:schemeClr val="accent6">
                  <a:lumMod val="75000"/>
                  <a:shade val="67500"/>
                  <a:satMod val="115000"/>
                </a:schemeClr>
              </a:gs>
              <a:gs pos="100000">
                <a:schemeClr val="accent6">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1"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
                                          </p:val>
                                        </p:tav>
                                      </p:tavLst>
                                    </p:anim>
                                    <p:anim calcmode="lin" valueType="num">
                                      <p:cBhvr>
                                        <p:cTn id="28" dur="3000"/>
                                        <p:tgtEl>
                                          <p:spTgt spid="7"/>
                                        </p:tgtEl>
                                        <p:attrNameLst>
                                          <p:attrName>ppt_y</p:attrName>
                                        </p:attrNameLst>
                                      </p:cBhvr>
                                      <p:tavLst>
                                        <p:tav tm="0">
                                          <p:val>
                                            <p:strVal val="ppt_y"/>
                                          </p:val>
                                        </p:tav>
                                        <p:tav tm="100000">
                                          <p:val>
                                            <p:strVal val="ppt_y-ppt_h/2"/>
                                          </p:val>
                                        </p:tav>
                                      </p:tavLst>
                                    </p:anim>
                                    <p:anim calcmode="lin" valueType="num">
                                      <p:cBhvr>
                                        <p:cTn id="29" dur="3000"/>
                                        <p:tgtEl>
                                          <p:spTgt spid="7"/>
                                        </p:tgtEl>
                                        <p:attrNameLst>
                                          <p:attrName>ppt_w</p:attrName>
                                        </p:attrNameLst>
                                      </p:cBhvr>
                                      <p:tavLst>
                                        <p:tav tm="0">
                                          <p:val>
                                            <p:strVal val="ppt_w"/>
                                          </p:val>
                                        </p:tav>
                                        <p:tav tm="100000">
                                          <p:val>
                                            <p:strVal val="ppt_w"/>
                                          </p:val>
                                        </p:tav>
                                      </p:tavLst>
                                    </p:anim>
                                    <p:anim calcmode="lin" valueType="num">
                                      <p:cBhvr>
                                        <p:cTn id="30" dur="3000"/>
                                        <p:tgtEl>
                                          <p:spTgt spid="7"/>
                                        </p:tgtEl>
                                        <p:attrNameLst>
                                          <p:attrName>ppt_h</p:attrName>
                                        </p:attrNameLst>
                                      </p:cBhvr>
                                      <p:tavLst>
                                        <p:tav tm="0">
                                          <p:val>
                                            <p:strVal val="ppt_h"/>
                                          </p:val>
                                        </p:tav>
                                        <p:tav tm="100000">
                                          <p:val>
                                            <p:fltVal val="0"/>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9"/>
                                        </p:tgtEl>
                                        <p:attrNameLst>
                                          <p:attrName>ppt_x</p:attrName>
                                        </p:attrNameLst>
                                      </p:cBhvr>
                                      <p:tavLst>
                                        <p:tav tm="0">
                                          <p:val>
                                            <p:strVal val="ppt_x"/>
                                          </p:val>
                                        </p:tav>
                                        <p:tav tm="100000">
                                          <p:val>
                                            <p:strVal val="ppt_x"/>
                                          </p:val>
                                        </p:tav>
                                      </p:tavLst>
                                    </p:anim>
                                    <p:anim calcmode="lin" valueType="num">
                                      <p:cBhvr>
                                        <p:cTn id="40" dur="3000"/>
                                        <p:tgtEl>
                                          <p:spTgt spid="9"/>
                                        </p:tgtEl>
                                        <p:attrNameLst>
                                          <p:attrName>ppt_y</p:attrName>
                                        </p:attrNameLst>
                                      </p:cBhvr>
                                      <p:tavLst>
                                        <p:tav tm="0">
                                          <p:val>
                                            <p:strVal val="ppt_y"/>
                                          </p:val>
                                        </p:tav>
                                        <p:tav tm="100000">
                                          <p:val>
                                            <p:strVal val="ppt_y-ppt_h/2"/>
                                          </p:val>
                                        </p:tav>
                                      </p:tavLst>
                                    </p:anim>
                                    <p:anim calcmode="lin" valueType="num">
                                      <p:cBhvr>
                                        <p:cTn id="41" dur="3000"/>
                                        <p:tgtEl>
                                          <p:spTgt spid="9"/>
                                        </p:tgtEl>
                                        <p:attrNameLst>
                                          <p:attrName>ppt_w</p:attrName>
                                        </p:attrNameLst>
                                      </p:cBhvr>
                                      <p:tavLst>
                                        <p:tav tm="0">
                                          <p:val>
                                            <p:strVal val="ppt_w"/>
                                          </p:val>
                                        </p:tav>
                                        <p:tav tm="100000">
                                          <p:val>
                                            <p:strVal val="ppt_w"/>
                                          </p:val>
                                        </p:tav>
                                      </p:tavLst>
                                    </p:anim>
                                    <p:anim calcmode="lin" valueType="num">
                                      <p:cBhvr>
                                        <p:cTn id="42" dur="3000"/>
                                        <p:tgtEl>
                                          <p:spTgt spid="9"/>
                                        </p:tgtEl>
                                        <p:attrNameLst>
                                          <p:attrName>ppt_h</p:attrName>
                                        </p:attrNameLst>
                                      </p:cBhvr>
                                      <p:tavLst>
                                        <p:tav tm="0">
                                          <p:val>
                                            <p:strVal val="ppt_h"/>
                                          </p:val>
                                        </p:tav>
                                        <p:tav tm="100000">
                                          <p:val>
                                            <p:fltVal val="0"/>
                                          </p:val>
                                        </p:tav>
                                      </p:tavLst>
                                    </p:anim>
                                    <p:set>
                                      <p:cBhvr>
                                        <p:cTn id="43" dur="1" fill="hold">
                                          <p:stCondLst>
                                            <p:cond delay="2999"/>
                                          </p:stCondLst>
                                        </p:cTn>
                                        <p:tgtEl>
                                          <p:spTgt spid="9"/>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p:val>
                                            <p:strVal val="4/3*#ppt_w"/>
                                          </p:val>
                                        </p:tav>
                                        <p:tav tm="100000">
                                          <p:val>
                                            <p:strVal val="#ppt_w"/>
                                          </p:val>
                                        </p:tav>
                                      </p:tavLst>
                                    </p:anim>
                                    <p:anim calcmode="lin" valueType="num">
                                      <p:cBhvr>
                                        <p:cTn id="47" dur="3000" fill="hold"/>
                                        <p:tgtEl>
                                          <p:spTgt spid="2"/>
                                        </p:tgtEl>
                                        <p:attrNameLst>
                                          <p:attrName>ppt_h</p:attrName>
                                        </p:attrNameLst>
                                      </p:cBhvr>
                                      <p:tavLst>
                                        <p:tav tm="0">
                                          <p:val>
                                            <p:strVal val="4/3*#ppt_h"/>
                                          </p:val>
                                        </p:tav>
                                        <p:tav tm="100000">
                                          <p:val>
                                            <p:strVal val="#ppt_h"/>
                                          </p:val>
                                        </p:tav>
                                      </p:tavLst>
                                    </p:anim>
                                  </p:childTnLst>
                                </p:cTn>
                              </p:par>
                              <p:par>
                                <p:cTn id="48" presetID="18" presetClass="entr" presetSubtype="9"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strips(upLeft)">
                                      <p:cBhvr>
                                        <p:cTn id="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180834_pies-plaza-parasol-okulary.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571472"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143008"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714480"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86016"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488"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429024"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000496"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572032"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143504"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5040"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286512"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857984"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429456"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000992"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72464" y="357187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flipH="1">
            <a:off x="0"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flipH="1">
            <a:off x="571472"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1143008"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1714480"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2286016"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2857488"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3429024"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4000496"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4572000"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5143472"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5715008"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6286480"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6858016"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7429488"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8001024" y="2143116"/>
            <a:ext cx="571472"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8572496" y="2143116"/>
            <a:ext cx="571504" cy="1428760"/>
          </a:xfrm>
          <a:prstGeom prst="rect">
            <a:avLst/>
          </a:prstGeom>
          <a:gradFill flip="none" rotWithShape="1">
            <a:gsLst>
              <a:gs pos="0">
                <a:srgbClr val="FF0000"/>
              </a:gs>
              <a:gs pos="50000">
                <a:srgbClr val="0000CC">
                  <a:shade val="67500"/>
                  <a:satMod val="115000"/>
                </a:srgbClr>
              </a:gs>
              <a:gs pos="100000">
                <a:srgbClr val="0000CC">
                  <a:shade val="100000"/>
                  <a:satMod val="115000"/>
                </a:srgb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0-#ppt_w/2"/>
                                          </p:val>
                                        </p:tav>
                                        <p:tav tm="100000">
                                          <p:val>
                                            <p:strVal val="#ppt_x"/>
                                          </p:val>
                                        </p:tav>
                                      </p:tavLst>
                                    </p:anim>
                                    <p:anim calcmode="lin" valueType="num">
                                      <p:cBhvr additive="base">
                                        <p:cTn id="11" dur="3000" fill="hold"/>
                                        <p:tgtEl>
                                          <p:spTgt spid="1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0-#ppt_w/2"/>
                                          </p:val>
                                        </p:tav>
                                        <p:tav tm="100000">
                                          <p:val>
                                            <p:strVal val="#ppt_x"/>
                                          </p:val>
                                        </p:tav>
                                      </p:tavLst>
                                    </p:anim>
                                    <p:anim calcmode="lin" valueType="num">
                                      <p:cBhvr additive="base">
                                        <p:cTn id="15" dur="30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0" fill="hold"/>
                                        <p:tgtEl>
                                          <p:spTgt spid="22"/>
                                        </p:tgtEl>
                                        <p:attrNameLst>
                                          <p:attrName>ppt_x</p:attrName>
                                        </p:attrNameLst>
                                      </p:cBhvr>
                                      <p:tavLst>
                                        <p:tav tm="0">
                                          <p:val>
                                            <p:strVal val="0-#ppt_w/2"/>
                                          </p:val>
                                        </p:tav>
                                        <p:tav tm="100000">
                                          <p:val>
                                            <p:strVal val="#ppt_x"/>
                                          </p:val>
                                        </p:tav>
                                      </p:tavLst>
                                    </p:anim>
                                    <p:anim calcmode="lin" valueType="num">
                                      <p:cBhvr additive="base">
                                        <p:cTn id="23" dur="3000" fill="hold"/>
                                        <p:tgtEl>
                                          <p:spTgt spid="2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0-#ppt_w/2"/>
                                          </p:val>
                                        </p:tav>
                                        <p:tav tm="100000">
                                          <p:val>
                                            <p:strVal val="#ppt_x"/>
                                          </p:val>
                                        </p:tav>
                                      </p:tavLst>
                                    </p:anim>
                                    <p:anim calcmode="lin" valueType="num">
                                      <p:cBhvr additive="base">
                                        <p:cTn id="27" dur="3000" fill="hold"/>
                                        <p:tgtEl>
                                          <p:spTgt spid="2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0-#ppt_w/2"/>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3000" fill="hold"/>
                                        <p:tgtEl>
                                          <p:spTgt spid="25"/>
                                        </p:tgtEl>
                                        <p:attrNameLst>
                                          <p:attrName>ppt_x</p:attrName>
                                        </p:attrNameLst>
                                      </p:cBhvr>
                                      <p:tavLst>
                                        <p:tav tm="0">
                                          <p:val>
                                            <p:strVal val="0-#ppt_w/2"/>
                                          </p:val>
                                        </p:tav>
                                        <p:tav tm="100000">
                                          <p:val>
                                            <p:strVal val="#ppt_x"/>
                                          </p:val>
                                        </p:tav>
                                      </p:tavLst>
                                    </p:anim>
                                    <p:anim calcmode="lin" valueType="num">
                                      <p:cBhvr additive="base">
                                        <p:cTn id="35" dur="3000" fill="hold"/>
                                        <p:tgtEl>
                                          <p:spTgt spid="2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3000" fill="hold"/>
                                        <p:tgtEl>
                                          <p:spTgt spid="26"/>
                                        </p:tgtEl>
                                        <p:attrNameLst>
                                          <p:attrName>ppt_x</p:attrName>
                                        </p:attrNameLst>
                                      </p:cBhvr>
                                      <p:tavLst>
                                        <p:tav tm="0">
                                          <p:val>
                                            <p:strVal val="0-#ppt_w/2"/>
                                          </p:val>
                                        </p:tav>
                                        <p:tav tm="100000">
                                          <p:val>
                                            <p:strVal val="#ppt_x"/>
                                          </p:val>
                                        </p:tav>
                                      </p:tavLst>
                                    </p:anim>
                                    <p:anim calcmode="lin" valueType="num">
                                      <p:cBhvr additive="base">
                                        <p:cTn id="39" dur="3000" fill="hold"/>
                                        <p:tgtEl>
                                          <p:spTgt spid="2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0" fill="hold"/>
                                        <p:tgtEl>
                                          <p:spTgt spid="27"/>
                                        </p:tgtEl>
                                        <p:attrNameLst>
                                          <p:attrName>ppt_x</p:attrName>
                                        </p:attrNameLst>
                                      </p:cBhvr>
                                      <p:tavLst>
                                        <p:tav tm="0">
                                          <p:val>
                                            <p:strVal val="0-#ppt_w/2"/>
                                          </p:val>
                                        </p:tav>
                                        <p:tav tm="100000">
                                          <p:val>
                                            <p:strVal val="#ppt_x"/>
                                          </p:val>
                                        </p:tav>
                                      </p:tavLst>
                                    </p:anim>
                                    <p:anim calcmode="lin" valueType="num">
                                      <p:cBhvr additive="base">
                                        <p:cTn id="43" dur="3000" fill="hold"/>
                                        <p:tgtEl>
                                          <p:spTgt spid="2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3000" fill="hold"/>
                                        <p:tgtEl>
                                          <p:spTgt spid="28"/>
                                        </p:tgtEl>
                                        <p:attrNameLst>
                                          <p:attrName>ppt_x</p:attrName>
                                        </p:attrNameLst>
                                      </p:cBhvr>
                                      <p:tavLst>
                                        <p:tav tm="0">
                                          <p:val>
                                            <p:strVal val="0-#ppt_w/2"/>
                                          </p:val>
                                        </p:tav>
                                        <p:tav tm="100000">
                                          <p:val>
                                            <p:strVal val="#ppt_x"/>
                                          </p:val>
                                        </p:tav>
                                      </p:tavLst>
                                    </p:anim>
                                    <p:anim calcmode="lin" valueType="num">
                                      <p:cBhvr additive="base">
                                        <p:cTn id="47" dur="3000" fill="hold"/>
                                        <p:tgtEl>
                                          <p:spTgt spid="2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0" fill="hold"/>
                                        <p:tgtEl>
                                          <p:spTgt spid="29"/>
                                        </p:tgtEl>
                                        <p:attrNameLst>
                                          <p:attrName>ppt_x</p:attrName>
                                        </p:attrNameLst>
                                      </p:cBhvr>
                                      <p:tavLst>
                                        <p:tav tm="0">
                                          <p:val>
                                            <p:strVal val="0-#ppt_w/2"/>
                                          </p:val>
                                        </p:tav>
                                        <p:tav tm="100000">
                                          <p:val>
                                            <p:strVal val="#ppt_x"/>
                                          </p:val>
                                        </p:tav>
                                      </p:tavLst>
                                    </p:anim>
                                    <p:anim calcmode="lin" valueType="num">
                                      <p:cBhvr additive="base">
                                        <p:cTn id="51" dur="3000" fill="hold"/>
                                        <p:tgtEl>
                                          <p:spTgt spid="29"/>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0-#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3000" fill="hold"/>
                                        <p:tgtEl>
                                          <p:spTgt spid="31"/>
                                        </p:tgtEl>
                                        <p:attrNameLst>
                                          <p:attrName>ppt_x</p:attrName>
                                        </p:attrNameLst>
                                      </p:cBhvr>
                                      <p:tavLst>
                                        <p:tav tm="0">
                                          <p:val>
                                            <p:strVal val="0-#ppt_w/2"/>
                                          </p:val>
                                        </p:tav>
                                        <p:tav tm="100000">
                                          <p:val>
                                            <p:strVal val="#ppt_x"/>
                                          </p:val>
                                        </p:tav>
                                      </p:tavLst>
                                    </p:anim>
                                    <p:anim calcmode="lin" valueType="num">
                                      <p:cBhvr additive="base">
                                        <p:cTn id="59" dur="3000" fill="hold"/>
                                        <p:tgtEl>
                                          <p:spTgt spid="3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3000" fill="hold"/>
                                        <p:tgtEl>
                                          <p:spTgt spid="32"/>
                                        </p:tgtEl>
                                        <p:attrNameLst>
                                          <p:attrName>ppt_x</p:attrName>
                                        </p:attrNameLst>
                                      </p:cBhvr>
                                      <p:tavLst>
                                        <p:tav tm="0">
                                          <p:val>
                                            <p:strVal val="0-#ppt_w/2"/>
                                          </p:val>
                                        </p:tav>
                                        <p:tav tm="100000">
                                          <p:val>
                                            <p:strVal val="#ppt_x"/>
                                          </p:val>
                                        </p:tav>
                                      </p:tavLst>
                                    </p:anim>
                                    <p:anim calcmode="lin" valueType="num">
                                      <p:cBhvr additive="base">
                                        <p:cTn id="63" dur="3000" fill="hold"/>
                                        <p:tgtEl>
                                          <p:spTgt spid="3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0-#ppt_w/2"/>
                                          </p:val>
                                        </p:tav>
                                        <p:tav tm="100000">
                                          <p:val>
                                            <p:strVal val="#ppt_x"/>
                                          </p:val>
                                        </p:tav>
                                      </p:tavLst>
                                    </p:anim>
                                    <p:anim calcmode="lin" valueType="num">
                                      <p:cBhvr additive="base">
                                        <p:cTn id="71" dur="3000" fill="hold"/>
                                        <p:tgtEl>
                                          <p:spTgt spid="34"/>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3000" fill="hold"/>
                                        <p:tgtEl>
                                          <p:spTgt spid="3"/>
                                        </p:tgtEl>
                                        <p:attrNameLst>
                                          <p:attrName>ppt_x</p:attrName>
                                        </p:attrNameLst>
                                      </p:cBhvr>
                                      <p:tavLst>
                                        <p:tav tm="0">
                                          <p:val>
                                            <p:strVal val="0-#ppt_w/2"/>
                                          </p:val>
                                        </p:tav>
                                        <p:tav tm="100000">
                                          <p:val>
                                            <p:strVal val="#ppt_x"/>
                                          </p:val>
                                        </p:tav>
                                      </p:tavLst>
                                    </p:anim>
                                    <p:anim calcmode="lin" valueType="num">
                                      <p:cBhvr additive="base">
                                        <p:cTn id="75" dur="3000" fill="hold"/>
                                        <p:tgtEl>
                                          <p:spTgt spid="3"/>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additive="base">
                                        <p:cTn id="78" dur="3000" fill="hold"/>
                                        <p:tgtEl>
                                          <p:spTgt spid="4"/>
                                        </p:tgtEl>
                                        <p:attrNameLst>
                                          <p:attrName>ppt_x</p:attrName>
                                        </p:attrNameLst>
                                      </p:cBhvr>
                                      <p:tavLst>
                                        <p:tav tm="0">
                                          <p:val>
                                            <p:strVal val="0-#ppt_w/2"/>
                                          </p:val>
                                        </p:tav>
                                        <p:tav tm="100000">
                                          <p:val>
                                            <p:strVal val="#ppt_x"/>
                                          </p:val>
                                        </p:tav>
                                      </p:tavLst>
                                    </p:anim>
                                    <p:anim calcmode="lin" valueType="num">
                                      <p:cBhvr additive="base">
                                        <p:cTn id="79" dur="3000" fill="hold"/>
                                        <p:tgtEl>
                                          <p:spTgt spid="4"/>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0-#ppt_w/2"/>
                                          </p:val>
                                        </p:tav>
                                        <p:tav tm="100000">
                                          <p:val>
                                            <p:strVal val="#ppt_x"/>
                                          </p:val>
                                        </p:tav>
                                      </p:tavLst>
                                    </p:anim>
                                    <p:anim calcmode="lin" valueType="num">
                                      <p:cBhvr additive="base">
                                        <p:cTn id="87" dur="3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0-#ppt_w/2"/>
                                          </p:val>
                                        </p:tav>
                                        <p:tav tm="100000">
                                          <p:val>
                                            <p:strVal val="#ppt_x"/>
                                          </p:val>
                                        </p:tav>
                                      </p:tavLst>
                                    </p:anim>
                                    <p:anim calcmode="lin" valueType="num">
                                      <p:cBhvr additive="base">
                                        <p:cTn id="99" dur="3000" fill="hold"/>
                                        <p:tgtEl>
                                          <p:spTgt spid="9"/>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additive="base">
                                        <p:cTn id="106" dur="3000" fill="hold"/>
                                        <p:tgtEl>
                                          <p:spTgt spid="11"/>
                                        </p:tgtEl>
                                        <p:attrNameLst>
                                          <p:attrName>ppt_x</p:attrName>
                                        </p:attrNameLst>
                                      </p:cBhvr>
                                      <p:tavLst>
                                        <p:tav tm="0">
                                          <p:val>
                                            <p:strVal val="0-#ppt_w/2"/>
                                          </p:val>
                                        </p:tav>
                                        <p:tav tm="100000">
                                          <p:val>
                                            <p:strVal val="#ppt_x"/>
                                          </p:val>
                                        </p:tav>
                                      </p:tavLst>
                                    </p:anim>
                                    <p:anim calcmode="lin" valueType="num">
                                      <p:cBhvr additive="base">
                                        <p:cTn id="107" dur="3000" fill="hold"/>
                                        <p:tgtEl>
                                          <p:spTgt spid="11"/>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0-#ppt_w/2"/>
                                          </p:val>
                                        </p:tav>
                                        <p:tav tm="100000">
                                          <p:val>
                                            <p:strVal val="#ppt_x"/>
                                          </p:val>
                                        </p:tav>
                                      </p:tavLst>
                                    </p:anim>
                                    <p:anim calcmode="lin" valueType="num">
                                      <p:cBhvr additive="base">
                                        <p:cTn id="111" dur="3000" fill="hold"/>
                                        <p:tgtEl>
                                          <p:spTgt spid="12"/>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additive="base">
                                        <p:cTn id="114" dur="3000" fill="hold"/>
                                        <p:tgtEl>
                                          <p:spTgt spid="13"/>
                                        </p:tgtEl>
                                        <p:attrNameLst>
                                          <p:attrName>ppt_x</p:attrName>
                                        </p:attrNameLst>
                                      </p:cBhvr>
                                      <p:tavLst>
                                        <p:tav tm="0">
                                          <p:val>
                                            <p:strVal val="0-#ppt_w/2"/>
                                          </p:val>
                                        </p:tav>
                                        <p:tav tm="100000">
                                          <p:val>
                                            <p:strVal val="#ppt_x"/>
                                          </p:val>
                                        </p:tav>
                                      </p:tavLst>
                                    </p:anim>
                                    <p:anim calcmode="lin" valueType="num">
                                      <p:cBhvr additive="base">
                                        <p:cTn id="115" dur="3000" fill="hold"/>
                                        <p:tgtEl>
                                          <p:spTgt spid="13"/>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additive="base">
                                        <p:cTn id="118" dur="3000" fill="hold"/>
                                        <p:tgtEl>
                                          <p:spTgt spid="14"/>
                                        </p:tgtEl>
                                        <p:attrNameLst>
                                          <p:attrName>ppt_x</p:attrName>
                                        </p:attrNameLst>
                                      </p:cBhvr>
                                      <p:tavLst>
                                        <p:tav tm="0">
                                          <p:val>
                                            <p:strVal val="0-#ppt_w/2"/>
                                          </p:val>
                                        </p:tav>
                                        <p:tav tm="100000">
                                          <p:val>
                                            <p:strVal val="#ppt_x"/>
                                          </p:val>
                                        </p:tav>
                                      </p:tavLst>
                                    </p:anim>
                                    <p:anim calcmode="lin" valueType="num">
                                      <p:cBhvr additive="base">
                                        <p:cTn id="119" dur="3000" fill="hold"/>
                                        <p:tgtEl>
                                          <p:spTgt spid="14"/>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additive="base">
                                        <p:cTn id="122" dur="3000" fill="hold"/>
                                        <p:tgtEl>
                                          <p:spTgt spid="15"/>
                                        </p:tgtEl>
                                        <p:attrNameLst>
                                          <p:attrName>ppt_x</p:attrName>
                                        </p:attrNameLst>
                                      </p:cBhvr>
                                      <p:tavLst>
                                        <p:tav tm="0">
                                          <p:val>
                                            <p:strVal val="0-#ppt_w/2"/>
                                          </p:val>
                                        </p:tav>
                                        <p:tav tm="100000">
                                          <p:val>
                                            <p:strVal val="#ppt_x"/>
                                          </p:val>
                                        </p:tav>
                                      </p:tavLst>
                                    </p:anim>
                                    <p:anim calcmode="lin" valueType="num">
                                      <p:cBhvr additive="base">
                                        <p:cTn id="123" dur="3000" fill="hold"/>
                                        <p:tgtEl>
                                          <p:spTgt spid="15"/>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additive="base">
                                        <p:cTn id="130" dur="3000" fill="hold"/>
                                        <p:tgtEl>
                                          <p:spTgt spid="17"/>
                                        </p:tgtEl>
                                        <p:attrNameLst>
                                          <p:attrName>ppt_x</p:attrName>
                                        </p:attrNameLst>
                                      </p:cBhvr>
                                      <p:tavLst>
                                        <p:tav tm="0">
                                          <p:val>
                                            <p:strVal val="0-#ppt_w/2"/>
                                          </p:val>
                                        </p:tav>
                                        <p:tav tm="100000">
                                          <p:val>
                                            <p:strVal val="#ppt_x"/>
                                          </p:val>
                                        </p:tav>
                                      </p:tavLst>
                                    </p:anim>
                                    <p:anim calcmode="lin" valueType="num">
                                      <p:cBhvr additive="base">
                                        <p:cTn id="131" dur="3000" fill="hold"/>
                                        <p:tgtEl>
                                          <p:spTgt spid="17"/>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additive="base">
                                        <p:cTn id="134" dur="3000" fill="hold"/>
                                        <p:tgtEl>
                                          <p:spTgt spid="18"/>
                                        </p:tgtEl>
                                        <p:attrNameLst>
                                          <p:attrName>ppt_x</p:attrName>
                                        </p:attrNameLst>
                                      </p:cBhvr>
                                      <p:tavLst>
                                        <p:tav tm="0">
                                          <p:val>
                                            <p:strVal val="0-#ppt_w/2"/>
                                          </p:val>
                                        </p:tav>
                                        <p:tav tm="100000">
                                          <p:val>
                                            <p:strVal val="#ppt_x"/>
                                          </p:val>
                                        </p:tav>
                                      </p:tavLst>
                                    </p:anim>
                                    <p:anim calcmode="lin" valueType="num">
                                      <p:cBhvr additive="base">
                                        <p:cTn id="135" dur="3000" fill="hold"/>
                                        <p:tgtEl>
                                          <p:spTgt spid="18"/>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1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0"/>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1"/>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6"/>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7"/>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8"/>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9"/>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3"/>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7"/>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8"/>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9"/>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8"/>
                                        </p:tgtEl>
                                        <p:attrNameLst>
                                          <p:attrName>r</p:attrName>
                                        </p:attrNameLst>
                                      </p:cBhvr>
                                    </p:animRot>
                                  </p:childTnLst>
                                </p:cTn>
                              </p:par>
                            </p:childTnLst>
                          </p:cTn>
                        </p:par>
                        <p:par>
                          <p:cTn id="200" fill="hold">
                            <p:stCondLst>
                              <p:cond delay="3000"/>
                            </p:stCondLst>
                            <p:childTnLst>
                              <p:par>
                                <p:cTn id="201" presetID="2" presetClass="exit" presetSubtype="9" fill="hold" grpId="2" nodeType="after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0"/>
                                        </p:tgtEl>
                                        <p:attrNameLst>
                                          <p:attrName>ppt_x</p:attrName>
                                        </p:attrNameLst>
                                      </p:cBhvr>
                                      <p:tavLst>
                                        <p:tav tm="0">
                                          <p:val>
                                            <p:strVal val="ppt_x"/>
                                          </p:val>
                                        </p:tav>
                                        <p:tav tm="100000">
                                          <p:val>
                                            <p:strVal val="0-ppt_w/2"/>
                                          </p:val>
                                        </p:tav>
                                      </p:tavLst>
                                    </p:anim>
                                    <p:anim calcmode="lin" valueType="num">
                                      <p:cBhvr additive="base">
                                        <p:cTn id="207" dur="3000"/>
                                        <p:tgtEl>
                                          <p:spTgt spid="20"/>
                                        </p:tgtEl>
                                        <p:attrNameLst>
                                          <p:attrName>ppt_y</p:attrName>
                                        </p:attrNameLst>
                                      </p:cBhvr>
                                      <p:tavLst>
                                        <p:tav tm="0">
                                          <p:val>
                                            <p:strVal val="ppt_y"/>
                                          </p:val>
                                        </p:tav>
                                        <p:tav tm="100000">
                                          <p:val>
                                            <p:strVal val="0-ppt_h/2"/>
                                          </p:val>
                                        </p:tav>
                                      </p:tavLst>
                                    </p:anim>
                                    <p:set>
                                      <p:cBhvr>
                                        <p:cTn id="208" dur="1" fill="hold">
                                          <p:stCondLst>
                                            <p:cond delay="2999"/>
                                          </p:stCondLst>
                                        </p:cTn>
                                        <p:tgtEl>
                                          <p:spTgt spid="20"/>
                                        </p:tgtEl>
                                        <p:attrNameLst>
                                          <p:attrName>style.visibility</p:attrName>
                                        </p:attrNameLst>
                                      </p:cBhvr>
                                      <p:to>
                                        <p:strVal val="hidden"/>
                                      </p:to>
                                    </p:set>
                                  </p:childTnLst>
                                </p:cTn>
                              </p:par>
                              <p:par>
                                <p:cTn id="209" presetID="2" presetClass="exit" presetSubtype="9" fill="hold" grpId="2"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0-ppt_w/2"/>
                                          </p:val>
                                        </p:tav>
                                      </p:tavLst>
                                    </p:anim>
                                    <p:anim calcmode="lin" valueType="num">
                                      <p:cBhvr additive="base">
                                        <p:cTn id="211" dur="3000"/>
                                        <p:tgtEl>
                                          <p:spTgt spid="21"/>
                                        </p:tgtEl>
                                        <p:attrNameLst>
                                          <p:attrName>ppt_y</p:attrName>
                                        </p:attrNameLst>
                                      </p:cBhvr>
                                      <p:tavLst>
                                        <p:tav tm="0">
                                          <p:val>
                                            <p:strVal val="ppt_y"/>
                                          </p:val>
                                        </p:tav>
                                        <p:tav tm="100000">
                                          <p:val>
                                            <p:strVal val="0-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9" fill="hold" grpId="2" nodeType="withEffect">
                                  <p:stCondLst>
                                    <p:cond delay="0"/>
                                  </p:stCondLst>
                                  <p:childTnLst>
                                    <p:anim calcmode="lin" valueType="num">
                                      <p:cBhvr additive="base">
                                        <p:cTn id="214" dur="3000"/>
                                        <p:tgtEl>
                                          <p:spTgt spid="22"/>
                                        </p:tgtEl>
                                        <p:attrNameLst>
                                          <p:attrName>ppt_x</p:attrName>
                                        </p:attrNameLst>
                                      </p:cBhvr>
                                      <p:tavLst>
                                        <p:tav tm="0">
                                          <p:val>
                                            <p:strVal val="ppt_x"/>
                                          </p:val>
                                        </p:tav>
                                        <p:tav tm="100000">
                                          <p:val>
                                            <p:strVal val="0-ppt_w/2"/>
                                          </p:val>
                                        </p:tav>
                                      </p:tavLst>
                                    </p:anim>
                                    <p:anim calcmode="lin" valueType="num">
                                      <p:cBhvr additive="base">
                                        <p:cTn id="215" dur="3000"/>
                                        <p:tgtEl>
                                          <p:spTgt spid="22"/>
                                        </p:tgtEl>
                                        <p:attrNameLst>
                                          <p:attrName>ppt_y</p:attrName>
                                        </p:attrNameLst>
                                      </p:cBhvr>
                                      <p:tavLst>
                                        <p:tav tm="0">
                                          <p:val>
                                            <p:strVal val="ppt_y"/>
                                          </p:val>
                                        </p:tav>
                                        <p:tav tm="100000">
                                          <p:val>
                                            <p:strVal val="0-ppt_h/2"/>
                                          </p:val>
                                        </p:tav>
                                      </p:tavLst>
                                    </p:anim>
                                    <p:set>
                                      <p:cBhvr>
                                        <p:cTn id="216" dur="1" fill="hold">
                                          <p:stCondLst>
                                            <p:cond delay="2999"/>
                                          </p:stCondLst>
                                        </p:cTn>
                                        <p:tgtEl>
                                          <p:spTgt spid="22"/>
                                        </p:tgtEl>
                                        <p:attrNameLst>
                                          <p:attrName>style.visibility</p:attrName>
                                        </p:attrNameLst>
                                      </p:cBhvr>
                                      <p:to>
                                        <p:strVal val="hidden"/>
                                      </p:to>
                                    </p:set>
                                  </p:childTnLst>
                                </p:cTn>
                              </p:par>
                              <p:par>
                                <p:cTn id="217" presetID="2" presetClass="exit" presetSubtype="9" fill="hold" grpId="2" nodeType="withEffect">
                                  <p:stCondLst>
                                    <p:cond delay="0"/>
                                  </p:stCondLst>
                                  <p:childTnLst>
                                    <p:anim calcmode="lin" valueType="num">
                                      <p:cBhvr additive="base">
                                        <p:cTn id="218" dur="3000"/>
                                        <p:tgtEl>
                                          <p:spTgt spid="23"/>
                                        </p:tgtEl>
                                        <p:attrNameLst>
                                          <p:attrName>ppt_x</p:attrName>
                                        </p:attrNameLst>
                                      </p:cBhvr>
                                      <p:tavLst>
                                        <p:tav tm="0">
                                          <p:val>
                                            <p:strVal val="ppt_x"/>
                                          </p:val>
                                        </p:tav>
                                        <p:tav tm="100000">
                                          <p:val>
                                            <p:strVal val="0-ppt_w/2"/>
                                          </p:val>
                                        </p:tav>
                                      </p:tavLst>
                                    </p:anim>
                                    <p:anim calcmode="lin" valueType="num">
                                      <p:cBhvr additive="base">
                                        <p:cTn id="219" dur="3000"/>
                                        <p:tgtEl>
                                          <p:spTgt spid="23"/>
                                        </p:tgtEl>
                                        <p:attrNameLst>
                                          <p:attrName>ppt_y</p:attrName>
                                        </p:attrNameLst>
                                      </p:cBhvr>
                                      <p:tavLst>
                                        <p:tav tm="0">
                                          <p:val>
                                            <p:strVal val="ppt_y"/>
                                          </p:val>
                                        </p:tav>
                                        <p:tav tm="100000">
                                          <p:val>
                                            <p:strVal val="0-ppt_h/2"/>
                                          </p:val>
                                        </p:tav>
                                      </p:tavLst>
                                    </p:anim>
                                    <p:set>
                                      <p:cBhvr>
                                        <p:cTn id="220" dur="1" fill="hold">
                                          <p:stCondLst>
                                            <p:cond delay="2999"/>
                                          </p:stCondLst>
                                        </p:cTn>
                                        <p:tgtEl>
                                          <p:spTgt spid="23"/>
                                        </p:tgtEl>
                                        <p:attrNameLst>
                                          <p:attrName>style.visibility</p:attrName>
                                        </p:attrNameLst>
                                      </p:cBhvr>
                                      <p:to>
                                        <p:strVal val="hidden"/>
                                      </p:to>
                                    </p:set>
                                  </p:childTnLst>
                                </p:cTn>
                              </p:par>
                              <p:par>
                                <p:cTn id="221" presetID="2" presetClass="exit" presetSubtype="9" fill="hold" grpId="2" nodeType="withEffect">
                                  <p:stCondLst>
                                    <p:cond delay="0"/>
                                  </p:stCondLst>
                                  <p:childTnLst>
                                    <p:anim calcmode="lin" valueType="num">
                                      <p:cBhvr additive="base">
                                        <p:cTn id="222" dur="3000"/>
                                        <p:tgtEl>
                                          <p:spTgt spid="24"/>
                                        </p:tgtEl>
                                        <p:attrNameLst>
                                          <p:attrName>ppt_x</p:attrName>
                                        </p:attrNameLst>
                                      </p:cBhvr>
                                      <p:tavLst>
                                        <p:tav tm="0">
                                          <p:val>
                                            <p:strVal val="ppt_x"/>
                                          </p:val>
                                        </p:tav>
                                        <p:tav tm="100000">
                                          <p:val>
                                            <p:strVal val="0-ppt_w/2"/>
                                          </p:val>
                                        </p:tav>
                                      </p:tavLst>
                                    </p:anim>
                                    <p:anim calcmode="lin" valueType="num">
                                      <p:cBhvr additive="base">
                                        <p:cTn id="223" dur="3000"/>
                                        <p:tgtEl>
                                          <p:spTgt spid="24"/>
                                        </p:tgtEl>
                                        <p:attrNameLst>
                                          <p:attrName>ppt_y</p:attrName>
                                        </p:attrNameLst>
                                      </p:cBhvr>
                                      <p:tavLst>
                                        <p:tav tm="0">
                                          <p:val>
                                            <p:strVal val="ppt_y"/>
                                          </p:val>
                                        </p:tav>
                                        <p:tav tm="100000">
                                          <p:val>
                                            <p:strVal val="0-ppt_h/2"/>
                                          </p:val>
                                        </p:tav>
                                      </p:tavLst>
                                    </p:anim>
                                    <p:set>
                                      <p:cBhvr>
                                        <p:cTn id="224" dur="1" fill="hold">
                                          <p:stCondLst>
                                            <p:cond delay="2999"/>
                                          </p:stCondLst>
                                        </p:cTn>
                                        <p:tgtEl>
                                          <p:spTgt spid="24"/>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25"/>
                                        </p:tgtEl>
                                        <p:attrNameLst>
                                          <p:attrName>ppt_x</p:attrName>
                                        </p:attrNameLst>
                                      </p:cBhvr>
                                      <p:tavLst>
                                        <p:tav tm="0">
                                          <p:val>
                                            <p:strVal val="ppt_x"/>
                                          </p:val>
                                        </p:tav>
                                        <p:tav tm="100000">
                                          <p:val>
                                            <p:strVal val="0-ppt_w/2"/>
                                          </p:val>
                                        </p:tav>
                                      </p:tavLst>
                                    </p:anim>
                                    <p:anim calcmode="lin" valueType="num">
                                      <p:cBhvr additive="base">
                                        <p:cTn id="227" dur="3000"/>
                                        <p:tgtEl>
                                          <p:spTgt spid="25"/>
                                        </p:tgtEl>
                                        <p:attrNameLst>
                                          <p:attrName>ppt_y</p:attrName>
                                        </p:attrNameLst>
                                      </p:cBhvr>
                                      <p:tavLst>
                                        <p:tav tm="0">
                                          <p:val>
                                            <p:strVal val="ppt_y"/>
                                          </p:val>
                                        </p:tav>
                                        <p:tav tm="100000">
                                          <p:val>
                                            <p:strVal val="0-ppt_h/2"/>
                                          </p:val>
                                        </p:tav>
                                      </p:tavLst>
                                    </p:anim>
                                    <p:set>
                                      <p:cBhvr>
                                        <p:cTn id="228" dur="1" fill="hold">
                                          <p:stCondLst>
                                            <p:cond delay="2999"/>
                                          </p:stCondLst>
                                        </p:cTn>
                                        <p:tgtEl>
                                          <p:spTgt spid="25"/>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0-ppt_w/2"/>
                                          </p:val>
                                        </p:tav>
                                      </p:tavLst>
                                    </p:anim>
                                    <p:anim calcmode="lin" valueType="num">
                                      <p:cBhvr additive="base">
                                        <p:cTn id="231" dur="3000"/>
                                        <p:tgtEl>
                                          <p:spTgt spid="26"/>
                                        </p:tgtEl>
                                        <p:attrNameLst>
                                          <p:attrName>ppt_y</p:attrName>
                                        </p:attrNameLst>
                                      </p:cBhvr>
                                      <p:tavLst>
                                        <p:tav tm="0">
                                          <p:val>
                                            <p:strVal val="ppt_y"/>
                                          </p:val>
                                        </p:tav>
                                        <p:tav tm="100000">
                                          <p:val>
                                            <p:strVal val="0-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0-ppt_w/2"/>
                                          </p:val>
                                        </p:tav>
                                      </p:tavLst>
                                    </p:anim>
                                    <p:anim calcmode="lin" valueType="num">
                                      <p:cBhvr additive="base">
                                        <p:cTn id="235" dur="3000"/>
                                        <p:tgtEl>
                                          <p:spTgt spid="27"/>
                                        </p:tgtEl>
                                        <p:attrNameLst>
                                          <p:attrName>ppt_y</p:attrName>
                                        </p:attrNameLst>
                                      </p:cBhvr>
                                      <p:tavLst>
                                        <p:tav tm="0">
                                          <p:val>
                                            <p:strVal val="ppt_y"/>
                                          </p:val>
                                        </p:tav>
                                        <p:tav tm="100000">
                                          <p:val>
                                            <p:strVal val="0-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0-ppt_w/2"/>
                                          </p:val>
                                        </p:tav>
                                      </p:tavLst>
                                    </p:anim>
                                    <p:anim calcmode="lin" valueType="num">
                                      <p:cBhvr additive="base">
                                        <p:cTn id="239" dur="3000"/>
                                        <p:tgtEl>
                                          <p:spTgt spid="28"/>
                                        </p:tgtEl>
                                        <p:attrNameLst>
                                          <p:attrName>ppt_y</p:attrName>
                                        </p:attrNameLst>
                                      </p:cBhvr>
                                      <p:tavLst>
                                        <p:tav tm="0">
                                          <p:val>
                                            <p:strVal val="ppt_y"/>
                                          </p:val>
                                        </p:tav>
                                        <p:tav tm="100000">
                                          <p:val>
                                            <p:strVal val="0-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0-ppt_w/2"/>
                                          </p:val>
                                        </p:tav>
                                      </p:tavLst>
                                    </p:anim>
                                    <p:anim calcmode="lin" valueType="num">
                                      <p:cBhvr additive="base">
                                        <p:cTn id="243" dur="3000"/>
                                        <p:tgtEl>
                                          <p:spTgt spid="29"/>
                                        </p:tgtEl>
                                        <p:attrNameLst>
                                          <p:attrName>ppt_y</p:attrName>
                                        </p:attrNameLst>
                                      </p:cBhvr>
                                      <p:tavLst>
                                        <p:tav tm="0">
                                          <p:val>
                                            <p:strVal val="ppt_y"/>
                                          </p:val>
                                        </p:tav>
                                        <p:tav tm="100000">
                                          <p:val>
                                            <p:strVal val="0-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0-ppt_w/2"/>
                                          </p:val>
                                        </p:tav>
                                      </p:tavLst>
                                    </p:anim>
                                    <p:anim calcmode="lin" valueType="num">
                                      <p:cBhvr additive="base">
                                        <p:cTn id="247" dur="3000"/>
                                        <p:tgtEl>
                                          <p:spTgt spid="30"/>
                                        </p:tgtEl>
                                        <p:attrNameLst>
                                          <p:attrName>ppt_y</p:attrName>
                                        </p:attrNameLst>
                                      </p:cBhvr>
                                      <p:tavLst>
                                        <p:tav tm="0">
                                          <p:val>
                                            <p:strVal val="ppt_y"/>
                                          </p:val>
                                        </p:tav>
                                        <p:tav tm="100000">
                                          <p:val>
                                            <p:strVal val="0-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31"/>
                                        </p:tgtEl>
                                        <p:attrNameLst>
                                          <p:attrName>ppt_x</p:attrName>
                                        </p:attrNameLst>
                                      </p:cBhvr>
                                      <p:tavLst>
                                        <p:tav tm="0">
                                          <p:val>
                                            <p:strVal val="ppt_x"/>
                                          </p:val>
                                        </p:tav>
                                        <p:tav tm="100000">
                                          <p:val>
                                            <p:strVal val="0-ppt_w/2"/>
                                          </p:val>
                                        </p:tav>
                                      </p:tavLst>
                                    </p:anim>
                                    <p:anim calcmode="lin" valueType="num">
                                      <p:cBhvr additive="base">
                                        <p:cTn id="251" dur="3000"/>
                                        <p:tgtEl>
                                          <p:spTgt spid="31"/>
                                        </p:tgtEl>
                                        <p:attrNameLst>
                                          <p:attrName>ppt_y</p:attrName>
                                        </p:attrNameLst>
                                      </p:cBhvr>
                                      <p:tavLst>
                                        <p:tav tm="0">
                                          <p:val>
                                            <p:strVal val="ppt_y"/>
                                          </p:val>
                                        </p:tav>
                                        <p:tav tm="100000">
                                          <p:val>
                                            <p:strVal val="0-ppt_h/2"/>
                                          </p:val>
                                        </p:tav>
                                      </p:tavLst>
                                    </p:anim>
                                    <p:set>
                                      <p:cBhvr>
                                        <p:cTn id="252" dur="1" fill="hold">
                                          <p:stCondLst>
                                            <p:cond delay="2999"/>
                                          </p:stCondLst>
                                        </p:cTn>
                                        <p:tgtEl>
                                          <p:spTgt spid="31"/>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32"/>
                                        </p:tgtEl>
                                        <p:attrNameLst>
                                          <p:attrName>ppt_x</p:attrName>
                                        </p:attrNameLst>
                                      </p:cBhvr>
                                      <p:tavLst>
                                        <p:tav tm="0">
                                          <p:val>
                                            <p:strVal val="ppt_x"/>
                                          </p:val>
                                        </p:tav>
                                        <p:tav tm="100000">
                                          <p:val>
                                            <p:strVal val="0-ppt_w/2"/>
                                          </p:val>
                                        </p:tav>
                                      </p:tavLst>
                                    </p:anim>
                                    <p:anim calcmode="lin" valueType="num">
                                      <p:cBhvr additive="base">
                                        <p:cTn id="255" dur="3000"/>
                                        <p:tgtEl>
                                          <p:spTgt spid="32"/>
                                        </p:tgtEl>
                                        <p:attrNameLst>
                                          <p:attrName>ppt_y</p:attrName>
                                        </p:attrNameLst>
                                      </p:cBhvr>
                                      <p:tavLst>
                                        <p:tav tm="0">
                                          <p:val>
                                            <p:strVal val="ppt_y"/>
                                          </p:val>
                                        </p:tav>
                                        <p:tav tm="100000">
                                          <p:val>
                                            <p:strVal val="0-ppt_h/2"/>
                                          </p:val>
                                        </p:tav>
                                      </p:tavLst>
                                    </p:anim>
                                    <p:set>
                                      <p:cBhvr>
                                        <p:cTn id="256" dur="1" fill="hold">
                                          <p:stCondLst>
                                            <p:cond delay="2999"/>
                                          </p:stCondLst>
                                        </p:cTn>
                                        <p:tgtEl>
                                          <p:spTgt spid="32"/>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33"/>
                                        </p:tgtEl>
                                        <p:attrNameLst>
                                          <p:attrName>ppt_x</p:attrName>
                                        </p:attrNameLst>
                                      </p:cBhvr>
                                      <p:tavLst>
                                        <p:tav tm="0">
                                          <p:val>
                                            <p:strVal val="ppt_x"/>
                                          </p:val>
                                        </p:tav>
                                        <p:tav tm="100000">
                                          <p:val>
                                            <p:strVal val="0-ppt_w/2"/>
                                          </p:val>
                                        </p:tav>
                                      </p:tavLst>
                                    </p:anim>
                                    <p:anim calcmode="lin" valueType="num">
                                      <p:cBhvr additive="base">
                                        <p:cTn id="259" dur="3000"/>
                                        <p:tgtEl>
                                          <p:spTgt spid="33"/>
                                        </p:tgtEl>
                                        <p:attrNameLst>
                                          <p:attrName>ppt_y</p:attrName>
                                        </p:attrNameLst>
                                      </p:cBhvr>
                                      <p:tavLst>
                                        <p:tav tm="0">
                                          <p:val>
                                            <p:strVal val="ppt_y"/>
                                          </p:val>
                                        </p:tav>
                                        <p:tav tm="100000">
                                          <p:val>
                                            <p:strVal val="0-ppt_h/2"/>
                                          </p:val>
                                        </p:tav>
                                      </p:tavLst>
                                    </p:anim>
                                    <p:set>
                                      <p:cBhvr>
                                        <p:cTn id="260" dur="1" fill="hold">
                                          <p:stCondLst>
                                            <p:cond delay="2999"/>
                                          </p:stCondLst>
                                        </p:cTn>
                                        <p:tgtEl>
                                          <p:spTgt spid="33"/>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34"/>
                                        </p:tgtEl>
                                        <p:attrNameLst>
                                          <p:attrName>ppt_x</p:attrName>
                                        </p:attrNameLst>
                                      </p:cBhvr>
                                      <p:tavLst>
                                        <p:tav tm="0">
                                          <p:val>
                                            <p:strVal val="ppt_x"/>
                                          </p:val>
                                        </p:tav>
                                        <p:tav tm="100000">
                                          <p:val>
                                            <p:strVal val="0-ppt_w/2"/>
                                          </p:val>
                                        </p:tav>
                                      </p:tavLst>
                                    </p:anim>
                                    <p:anim calcmode="lin" valueType="num">
                                      <p:cBhvr additive="base">
                                        <p:cTn id="263" dur="3000"/>
                                        <p:tgtEl>
                                          <p:spTgt spid="34"/>
                                        </p:tgtEl>
                                        <p:attrNameLst>
                                          <p:attrName>ppt_y</p:attrName>
                                        </p:attrNameLst>
                                      </p:cBhvr>
                                      <p:tavLst>
                                        <p:tav tm="0">
                                          <p:val>
                                            <p:strVal val="ppt_y"/>
                                          </p:val>
                                        </p:tav>
                                        <p:tav tm="100000">
                                          <p:val>
                                            <p:strVal val="0-ppt_h/2"/>
                                          </p:val>
                                        </p:tav>
                                      </p:tavLst>
                                    </p:anim>
                                    <p:set>
                                      <p:cBhvr>
                                        <p:cTn id="264" dur="1" fill="hold">
                                          <p:stCondLst>
                                            <p:cond delay="2999"/>
                                          </p:stCondLst>
                                        </p:cTn>
                                        <p:tgtEl>
                                          <p:spTgt spid="34"/>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0-ppt_w/2"/>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0-ppt_w/2"/>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0-ppt_w/2"/>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0-ppt_w/2"/>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0-ppt_w/2"/>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0-ppt_w/2"/>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0-ppt_w/2"/>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0-ppt_w/2"/>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0-ppt_w/2"/>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0-ppt_w/2"/>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0-ppt_w/2"/>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0-ppt_w/2"/>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0-ppt_w/2"/>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0-ppt_w/2"/>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0-ppt_w/2"/>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0-ppt_w/2"/>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19"/>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0"/>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2"/>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3"/>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4"/>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5"/>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6"/>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27"/>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8"/>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3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3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32"/>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4"/>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4"/>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5"/>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6"/>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7"/>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8"/>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9"/>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0"/>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1"/>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12"/>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13"/>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14"/>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15"/>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6"/>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17"/>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18"/>
                                        </p:tgtEl>
                                        <p:attrNameLst>
                                          <p:attrName>r</p:attrName>
                                        </p:attrNameLst>
                                      </p:cBhvr>
                                    </p:animRot>
                                  </p:childTnLst>
                                </p:cTn>
                              </p:par>
                              <p:par>
                                <p:cTn id="393" presetID="17" presetClass="entr" presetSubtype="2"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ppt_x</p:attrName>
                                        </p:attrNameLst>
                                      </p:cBhvr>
                                      <p:tavLst>
                                        <p:tav tm="0">
                                          <p:val>
                                            <p:strVal val="#ppt_x+#ppt_w/2"/>
                                          </p:val>
                                        </p:tav>
                                        <p:tav tm="100000">
                                          <p:val>
                                            <p:strVal val="#ppt_x"/>
                                          </p:val>
                                        </p:tav>
                                      </p:tavLst>
                                    </p:anim>
                                    <p:anim calcmode="lin" valueType="num">
                                      <p:cBhvr>
                                        <p:cTn id="396" dur="3000" fill="hold"/>
                                        <p:tgtEl>
                                          <p:spTgt spid="2"/>
                                        </p:tgtEl>
                                        <p:attrNameLst>
                                          <p:attrName>ppt_y</p:attrName>
                                        </p:attrNameLst>
                                      </p:cBhvr>
                                      <p:tavLst>
                                        <p:tav tm="0">
                                          <p:val>
                                            <p:strVal val="#ppt_y"/>
                                          </p:val>
                                        </p:tav>
                                        <p:tav tm="100000">
                                          <p:val>
                                            <p:strVal val="#ppt_y"/>
                                          </p:val>
                                        </p:tav>
                                      </p:tavLst>
                                    </p:anim>
                                    <p:anim calcmode="lin" valueType="num">
                                      <p:cBhvr>
                                        <p:cTn id="397" dur="3000" fill="hold"/>
                                        <p:tgtEl>
                                          <p:spTgt spid="2"/>
                                        </p:tgtEl>
                                        <p:attrNameLst>
                                          <p:attrName>ppt_w</p:attrName>
                                        </p:attrNameLst>
                                      </p:cBhvr>
                                      <p:tavLst>
                                        <p:tav tm="0">
                                          <p:val>
                                            <p:fltVal val="0"/>
                                          </p:val>
                                        </p:tav>
                                        <p:tav tm="100000">
                                          <p:val>
                                            <p:strVal val="#ppt_w"/>
                                          </p:val>
                                        </p:tav>
                                      </p:tavLst>
                                    </p:anim>
                                    <p:anim calcmode="lin" valueType="num">
                                      <p:cBhvr>
                                        <p:cTn id="398" dur="3000" fill="hold"/>
                                        <p:tgtEl>
                                          <p:spTgt spid="2"/>
                                        </p:tgtEl>
                                        <p:attrNameLst>
                                          <p:attrName>ppt_h</p:attrName>
                                        </p:attrNameLst>
                                      </p:cBhvr>
                                      <p:tavLst>
                                        <p:tav tm="0">
                                          <p:val>
                                            <p:strVal val="#ppt_h"/>
                                          </p:val>
                                        </p:tav>
                                        <p:tav tm="100000">
                                          <p:val>
                                            <p:strVal val="#ppt_h"/>
                                          </p:val>
                                        </p:tav>
                                      </p:tavLst>
                                    </p:anim>
                                  </p:childTnLst>
                                </p:cTn>
                              </p:par>
                              <p:par>
                                <p:cTn id="399" presetID="16" presetClass="entr" presetSubtype="42" fill="hold" nodeType="withEffect">
                                  <p:stCondLst>
                                    <p:cond delay="0"/>
                                  </p:stCondLst>
                                  <p:childTnLst>
                                    <p:set>
                                      <p:cBhvr>
                                        <p:cTn id="400" dur="1" fill="hold">
                                          <p:stCondLst>
                                            <p:cond delay="0"/>
                                          </p:stCondLst>
                                        </p:cTn>
                                        <p:tgtEl>
                                          <p:spTgt spid="2"/>
                                        </p:tgtEl>
                                        <p:attrNameLst>
                                          <p:attrName>style.visibility</p:attrName>
                                        </p:attrNameLst>
                                      </p:cBhvr>
                                      <p:to>
                                        <p:strVal val="visible"/>
                                      </p:to>
                                    </p:set>
                                    <p:animEffect transition="in" filter="barn(outHorizontal)">
                                      <p:cBhvr>
                                        <p:cTn id="40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593825"/>
        </a:solidFill>
        <a:effectLst/>
      </p:bgPr>
    </p:bg>
    <p:spTree>
      <p:nvGrpSpPr>
        <p:cNvPr id="1" name=""/>
        <p:cNvGrpSpPr/>
        <p:nvPr/>
      </p:nvGrpSpPr>
      <p:grpSpPr>
        <a:xfrm>
          <a:off x="0" y="0"/>
          <a:ext cx="0" cy="0"/>
          <a:chOff x="0" y="0"/>
          <a:chExt cx="0" cy="0"/>
        </a:xfrm>
      </p:grpSpPr>
      <p:pic>
        <p:nvPicPr>
          <p:cNvPr id="2" name="1 Imagen" descr="174820_rzeka-kolorowe-parasol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17" name="16 Trapecio"/>
          <p:cNvSpPr/>
          <p:nvPr/>
        </p:nvSpPr>
        <p:spPr>
          <a:xfrm>
            <a:off x="0" y="3857628"/>
            <a:ext cx="9144000" cy="3000372"/>
          </a:xfrm>
          <a:prstGeom prst="trapezoid">
            <a:avLst>
              <a:gd name="adj" fmla="val 99777"/>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apecio"/>
          <p:cNvSpPr/>
          <p:nvPr/>
        </p:nvSpPr>
        <p:spPr>
          <a:xfrm flipV="1">
            <a:off x="0" y="0"/>
            <a:ext cx="9144000" cy="3000372"/>
          </a:xfrm>
          <a:prstGeom prst="trapezoid">
            <a:avLst>
              <a:gd name="adj" fmla="val 101138"/>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apecio"/>
          <p:cNvSpPr/>
          <p:nvPr/>
        </p:nvSpPr>
        <p:spPr>
          <a:xfrm rot="5400000">
            <a:off x="-1910961" y="1910961"/>
            <a:ext cx="6822285" cy="3000363"/>
          </a:xfrm>
          <a:prstGeom prst="trapezoid">
            <a:avLst>
              <a:gd name="adj" fmla="val 99884"/>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apecio"/>
          <p:cNvSpPr/>
          <p:nvPr/>
        </p:nvSpPr>
        <p:spPr>
          <a:xfrm rot="5400000" flipV="1">
            <a:off x="4232676" y="1946676"/>
            <a:ext cx="6822285" cy="3000364"/>
          </a:xfrm>
          <a:prstGeom prst="trapezoid">
            <a:avLst>
              <a:gd name="adj" fmla="val 97835"/>
            </a:avLst>
          </a:prstGeom>
          <a:solidFill>
            <a:srgbClr val="FF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apecio"/>
          <p:cNvSpPr/>
          <p:nvPr/>
        </p:nvSpPr>
        <p:spPr>
          <a:xfrm>
            <a:off x="0" y="4286256"/>
            <a:ext cx="9144000" cy="2571744"/>
          </a:xfrm>
          <a:prstGeom prst="trapezoid">
            <a:avLst>
              <a:gd name="adj" fmla="val 116073"/>
            </a:avLst>
          </a:prstGeom>
          <a:solidFill>
            <a:srgbClr val="F6842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apecio"/>
          <p:cNvSpPr/>
          <p:nvPr/>
        </p:nvSpPr>
        <p:spPr>
          <a:xfrm flipV="1">
            <a:off x="0" y="0"/>
            <a:ext cx="9144000" cy="2571744"/>
          </a:xfrm>
          <a:prstGeom prst="trapezoid">
            <a:avLst>
              <a:gd name="adj" fmla="val 113202"/>
            </a:avLst>
          </a:prstGeom>
          <a:solidFill>
            <a:srgbClr val="F6842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apecio"/>
          <p:cNvSpPr/>
          <p:nvPr/>
        </p:nvSpPr>
        <p:spPr>
          <a:xfrm rot="5400000">
            <a:off x="-2053837" y="2089552"/>
            <a:ext cx="6822285" cy="2714612"/>
          </a:xfrm>
          <a:prstGeom prst="trapezoid">
            <a:avLst>
              <a:gd name="adj" fmla="val 106200"/>
            </a:avLst>
          </a:prstGeom>
          <a:solidFill>
            <a:srgbClr val="F6842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apecio"/>
          <p:cNvSpPr/>
          <p:nvPr/>
        </p:nvSpPr>
        <p:spPr>
          <a:xfrm rot="5400000" flipV="1">
            <a:off x="4411271" y="2125271"/>
            <a:ext cx="6822285" cy="2643174"/>
          </a:xfrm>
          <a:prstGeom prst="trapezoid">
            <a:avLst>
              <a:gd name="adj" fmla="val 108533"/>
            </a:avLst>
          </a:prstGeom>
          <a:solidFill>
            <a:srgbClr val="F68426"/>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571568"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2000" fill="hold"/>
                                        <p:tgtEl>
                                          <p:spTgt spid="18"/>
                                        </p:tgtEl>
                                        <p:attrNameLst>
                                          <p:attrName>ppt_x</p:attrName>
                                        </p:attrNameLst>
                                      </p:cBhvr>
                                      <p:tavLst>
                                        <p:tav tm="0">
                                          <p:val>
                                            <p:strVal val="#ppt_x"/>
                                          </p:val>
                                        </p:tav>
                                        <p:tav tm="100000">
                                          <p:val>
                                            <p:strVal val="#ppt_x"/>
                                          </p:val>
                                        </p:tav>
                                      </p:tavLst>
                                    </p:anim>
                                    <p:anim calcmode="lin" valueType="num">
                                      <p:cBhvr additive="base">
                                        <p:cTn id="11" dur="2000" fill="hold"/>
                                        <p:tgtEl>
                                          <p:spTgt spid="18"/>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22"/>
                                        </p:tgtEl>
                                        <p:attrNameLst>
                                          <p:attrName>style.visibility</p:attrName>
                                        </p:attrNameLst>
                                      </p:cBhvr>
                                      <p:to>
                                        <p:strVal val="visible"/>
                                      </p:to>
                                    </p:set>
                                    <p:anim calcmode="lin" valueType="num">
                                      <p:cBhvr additive="base">
                                        <p:cTn id="14" dur="2000" fill="hold"/>
                                        <p:tgtEl>
                                          <p:spTgt spid="22"/>
                                        </p:tgtEl>
                                        <p:attrNameLst>
                                          <p:attrName>ppt_x</p:attrName>
                                        </p:attrNameLst>
                                      </p:cBhvr>
                                      <p:tavLst>
                                        <p:tav tm="0">
                                          <p:val>
                                            <p:strVal val="#ppt_x"/>
                                          </p:val>
                                        </p:tav>
                                        <p:tav tm="100000">
                                          <p:val>
                                            <p:strVal val="#ppt_x"/>
                                          </p:val>
                                        </p:tav>
                                      </p:tavLst>
                                    </p:anim>
                                    <p:anim calcmode="lin" valueType="num">
                                      <p:cBhvr additive="base">
                                        <p:cTn id="15" dur="2000" fill="hold"/>
                                        <p:tgtEl>
                                          <p:spTgt spid="22"/>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ppt_x"/>
                                          </p:val>
                                        </p:tav>
                                        <p:tav tm="100000">
                                          <p:val>
                                            <p:strVal val="#ppt_x"/>
                                          </p:val>
                                        </p:tav>
                                      </p:tavLst>
                                    </p:anim>
                                    <p:anim calcmode="lin" valueType="num">
                                      <p:cBhvr additive="base">
                                        <p:cTn id="19" dur="2000" fill="hold"/>
                                        <p:tgtEl>
                                          <p:spTgt spid="17"/>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2000" fill="hold"/>
                                        <p:tgtEl>
                                          <p:spTgt spid="21"/>
                                        </p:tgtEl>
                                        <p:attrNameLst>
                                          <p:attrName>ppt_x</p:attrName>
                                        </p:attrNameLst>
                                      </p:cBhvr>
                                      <p:tavLst>
                                        <p:tav tm="0">
                                          <p:val>
                                            <p:strVal val="#ppt_x"/>
                                          </p:val>
                                        </p:tav>
                                        <p:tav tm="100000">
                                          <p:val>
                                            <p:strVal val="#ppt_x"/>
                                          </p:val>
                                        </p:tav>
                                      </p:tavLst>
                                    </p:anim>
                                    <p:anim calcmode="lin" valueType="num">
                                      <p:cBhvr additive="base">
                                        <p:cTn id="23" dur="2000" fill="hold"/>
                                        <p:tgtEl>
                                          <p:spTgt spid="21"/>
                                        </p:tgtEl>
                                        <p:attrNameLst>
                                          <p:attrName>ppt_y</p:attrName>
                                        </p:attrNameLst>
                                      </p:cBhvr>
                                      <p:tavLst>
                                        <p:tav tm="0">
                                          <p:val>
                                            <p:strVal val="0-#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2000" fill="hold"/>
                                        <p:tgtEl>
                                          <p:spTgt spid="19"/>
                                        </p:tgtEl>
                                        <p:attrNameLst>
                                          <p:attrName>ppt_x</p:attrName>
                                        </p:attrNameLst>
                                      </p:cBhvr>
                                      <p:tavLst>
                                        <p:tav tm="0">
                                          <p:val>
                                            <p:strVal val="1+#ppt_w/2"/>
                                          </p:val>
                                        </p:tav>
                                        <p:tav tm="100000">
                                          <p:val>
                                            <p:strVal val="#ppt_x"/>
                                          </p:val>
                                        </p:tav>
                                      </p:tavLst>
                                    </p:anim>
                                    <p:anim calcmode="lin" valueType="num">
                                      <p:cBhvr additive="base">
                                        <p:cTn id="27" dur="2000" fill="hold"/>
                                        <p:tgtEl>
                                          <p:spTgt spid="1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2000" fill="hold"/>
                                        <p:tgtEl>
                                          <p:spTgt spid="23"/>
                                        </p:tgtEl>
                                        <p:attrNameLst>
                                          <p:attrName>ppt_x</p:attrName>
                                        </p:attrNameLst>
                                      </p:cBhvr>
                                      <p:tavLst>
                                        <p:tav tm="0">
                                          <p:val>
                                            <p:strVal val="1+#ppt_w/2"/>
                                          </p:val>
                                        </p:tav>
                                        <p:tav tm="100000">
                                          <p:val>
                                            <p:strVal val="#ppt_x"/>
                                          </p:val>
                                        </p:tav>
                                      </p:tavLst>
                                    </p:anim>
                                    <p:anim calcmode="lin" valueType="num">
                                      <p:cBhvr additive="base">
                                        <p:cTn id="31" dur="2000" fill="hold"/>
                                        <p:tgtEl>
                                          <p:spTgt spid="2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2000" fill="hold"/>
                                        <p:tgtEl>
                                          <p:spTgt spid="20"/>
                                        </p:tgtEl>
                                        <p:attrNameLst>
                                          <p:attrName>ppt_x</p:attrName>
                                        </p:attrNameLst>
                                      </p:cBhvr>
                                      <p:tavLst>
                                        <p:tav tm="0">
                                          <p:val>
                                            <p:strVal val="0-#ppt_w/2"/>
                                          </p:val>
                                        </p:tav>
                                        <p:tav tm="100000">
                                          <p:val>
                                            <p:strVal val="#ppt_x"/>
                                          </p:val>
                                        </p:tav>
                                      </p:tavLst>
                                    </p:anim>
                                    <p:anim calcmode="lin" valueType="num">
                                      <p:cBhvr additive="base">
                                        <p:cTn id="35" dur="2000" fill="hold"/>
                                        <p:tgtEl>
                                          <p:spTgt spid="20"/>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additive="base">
                                        <p:cTn id="38" dur="2000" fill="hold"/>
                                        <p:tgtEl>
                                          <p:spTgt spid="24"/>
                                        </p:tgtEl>
                                        <p:attrNameLst>
                                          <p:attrName>ppt_x</p:attrName>
                                        </p:attrNameLst>
                                      </p:cBhvr>
                                      <p:tavLst>
                                        <p:tav tm="0">
                                          <p:val>
                                            <p:strVal val="0-#ppt_w/2"/>
                                          </p:val>
                                        </p:tav>
                                        <p:tav tm="100000">
                                          <p:val>
                                            <p:strVal val="#ppt_x"/>
                                          </p:val>
                                        </p:tav>
                                      </p:tavLst>
                                    </p:anim>
                                    <p:anim calcmode="lin" valueType="num">
                                      <p:cBhvr additive="base">
                                        <p:cTn id="39" dur="2000" fill="hold"/>
                                        <p:tgtEl>
                                          <p:spTgt spid="24"/>
                                        </p:tgtEl>
                                        <p:attrNameLst>
                                          <p:attrName>ppt_y</p:attrName>
                                        </p:attrNameLst>
                                      </p:cBhvr>
                                      <p:tavLst>
                                        <p:tav tm="0">
                                          <p:val>
                                            <p:strVal val="#ppt_y"/>
                                          </p:val>
                                        </p:tav>
                                        <p:tav tm="100000">
                                          <p:val>
                                            <p:strVal val="#ppt_y"/>
                                          </p:val>
                                        </p:tav>
                                      </p:tavLst>
                                    </p:anim>
                                  </p:childTnLst>
                                </p:cTn>
                              </p:par>
                              <p:par>
                                <p:cTn id="40" presetID="16" presetClass="entr" presetSubtype="21" fill="hold" grpId="1"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arn(inVertical)">
                                      <p:cBhvr>
                                        <p:cTn id="42" dur="2000"/>
                                        <p:tgtEl>
                                          <p:spTgt spid="18"/>
                                        </p:tgtEl>
                                      </p:cBhvr>
                                    </p:animEffect>
                                  </p:childTnLst>
                                </p:cTn>
                              </p:par>
                              <p:par>
                                <p:cTn id="43" presetID="16" presetClass="entr" presetSubtype="21" fill="hold" grpId="1" nodeType="with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barn(inVertical)">
                                      <p:cBhvr>
                                        <p:cTn id="45" dur="2000"/>
                                        <p:tgtEl>
                                          <p:spTgt spid="22"/>
                                        </p:tgtEl>
                                      </p:cBhvr>
                                    </p:animEffect>
                                  </p:childTnLst>
                                </p:cTn>
                              </p:par>
                              <p:par>
                                <p:cTn id="46" presetID="16" presetClass="entr" presetSubtype="21" fill="hold" grpId="1"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arn(inVertical)">
                                      <p:cBhvr>
                                        <p:cTn id="48" dur="2000"/>
                                        <p:tgtEl>
                                          <p:spTgt spid="17"/>
                                        </p:tgtEl>
                                      </p:cBhvr>
                                    </p:animEffect>
                                  </p:childTnLst>
                                </p:cTn>
                              </p:par>
                              <p:par>
                                <p:cTn id="49" presetID="16" presetClass="entr" presetSubtype="21" fill="hold" grpId="1"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barn(inVertical)">
                                      <p:cBhvr>
                                        <p:cTn id="51" dur="2000"/>
                                        <p:tgtEl>
                                          <p:spTgt spid="21"/>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arn(inHorizontal)">
                                      <p:cBhvr>
                                        <p:cTn id="54" dur="2000"/>
                                        <p:tgtEl>
                                          <p:spTgt spid="19"/>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barn(inHorizontal)">
                                      <p:cBhvr>
                                        <p:cTn id="57" dur="2000"/>
                                        <p:tgtEl>
                                          <p:spTgt spid="23"/>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arn(inHorizontal)">
                                      <p:cBhvr>
                                        <p:cTn id="60" dur="2000"/>
                                        <p:tgtEl>
                                          <p:spTgt spid="20"/>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barn(inHorizontal)">
                                      <p:cBhvr>
                                        <p:cTn id="63" dur="2000"/>
                                        <p:tgtEl>
                                          <p:spTgt spid="24"/>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18"/>
                                        </p:tgtEl>
                                        <p:attrNameLst>
                                          <p:attrName>ppt_x</p:attrName>
                                        </p:attrNameLst>
                                      </p:cBhvr>
                                      <p:tavLst>
                                        <p:tav tm="0">
                                          <p:val>
                                            <p:strVal val="ppt_x"/>
                                          </p:val>
                                        </p:tav>
                                        <p:tav tm="100000">
                                          <p:val>
                                            <p:strVal val="ppt_x"/>
                                          </p:val>
                                        </p:tav>
                                      </p:tavLst>
                                    </p:anim>
                                    <p:anim calcmode="lin" valueType="num">
                                      <p:cBhvr additive="base">
                                        <p:cTn id="67" dur="2000"/>
                                        <p:tgtEl>
                                          <p:spTgt spid="18"/>
                                        </p:tgtEl>
                                        <p:attrNameLst>
                                          <p:attrName>ppt_y</p:attrName>
                                        </p:attrNameLst>
                                      </p:cBhvr>
                                      <p:tavLst>
                                        <p:tav tm="0">
                                          <p:val>
                                            <p:strVal val="ppt_y"/>
                                          </p:val>
                                        </p:tav>
                                        <p:tav tm="100000">
                                          <p:val>
                                            <p:strVal val="1+ppt_h/2"/>
                                          </p:val>
                                        </p:tav>
                                      </p:tavLst>
                                    </p:anim>
                                    <p:set>
                                      <p:cBhvr>
                                        <p:cTn id="68" dur="1" fill="hold">
                                          <p:stCondLst>
                                            <p:cond delay="1999"/>
                                          </p:stCondLst>
                                        </p:cTn>
                                        <p:tgtEl>
                                          <p:spTgt spid="18"/>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2000"/>
                                        <p:tgtEl>
                                          <p:spTgt spid="22"/>
                                        </p:tgtEl>
                                        <p:attrNameLst>
                                          <p:attrName>ppt_x</p:attrName>
                                        </p:attrNameLst>
                                      </p:cBhvr>
                                      <p:tavLst>
                                        <p:tav tm="0">
                                          <p:val>
                                            <p:strVal val="ppt_x"/>
                                          </p:val>
                                        </p:tav>
                                        <p:tav tm="100000">
                                          <p:val>
                                            <p:strVal val="ppt_x"/>
                                          </p:val>
                                        </p:tav>
                                      </p:tavLst>
                                    </p:anim>
                                    <p:anim calcmode="lin" valueType="num">
                                      <p:cBhvr additive="base">
                                        <p:cTn id="71" dur="2000"/>
                                        <p:tgtEl>
                                          <p:spTgt spid="22"/>
                                        </p:tgtEl>
                                        <p:attrNameLst>
                                          <p:attrName>ppt_y</p:attrName>
                                        </p:attrNameLst>
                                      </p:cBhvr>
                                      <p:tavLst>
                                        <p:tav tm="0">
                                          <p:val>
                                            <p:strVal val="ppt_y"/>
                                          </p:val>
                                        </p:tav>
                                        <p:tav tm="100000">
                                          <p:val>
                                            <p:strVal val="1+ppt_h/2"/>
                                          </p:val>
                                        </p:tav>
                                      </p:tavLst>
                                    </p:anim>
                                    <p:set>
                                      <p:cBhvr>
                                        <p:cTn id="72" dur="1" fill="hold">
                                          <p:stCondLst>
                                            <p:cond delay="1999"/>
                                          </p:stCondLst>
                                        </p:cTn>
                                        <p:tgtEl>
                                          <p:spTgt spid="22"/>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2000"/>
                                        <p:tgtEl>
                                          <p:spTgt spid="17"/>
                                        </p:tgtEl>
                                        <p:attrNameLst>
                                          <p:attrName>ppt_x</p:attrName>
                                        </p:attrNameLst>
                                      </p:cBhvr>
                                      <p:tavLst>
                                        <p:tav tm="0">
                                          <p:val>
                                            <p:strVal val="ppt_x"/>
                                          </p:val>
                                        </p:tav>
                                        <p:tav tm="100000">
                                          <p:val>
                                            <p:strVal val="ppt_x"/>
                                          </p:val>
                                        </p:tav>
                                      </p:tavLst>
                                    </p:anim>
                                    <p:anim calcmode="lin" valueType="num">
                                      <p:cBhvr additive="base">
                                        <p:cTn id="75" dur="2000"/>
                                        <p:tgtEl>
                                          <p:spTgt spid="17"/>
                                        </p:tgtEl>
                                        <p:attrNameLst>
                                          <p:attrName>ppt_y</p:attrName>
                                        </p:attrNameLst>
                                      </p:cBhvr>
                                      <p:tavLst>
                                        <p:tav tm="0">
                                          <p:val>
                                            <p:strVal val="ppt_y"/>
                                          </p:val>
                                        </p:tav>
                                        <p:tav tm="100000">
                                          <p:val>
                                            <p:strVal val="0-ppt_h/2"/>
                                          </p:val>
                                        </p:tav>
                                      </p:tavLst>
                                    </p:anim>
                                    <p:set>
                                      <p:cBhvr>
                                        <p:cTn id="76" dur="1" fill="hold">
                                          <p:stCondLst>
                                            <p:cond delay="1999"/>
                                          </p:stCondLst>
                                        </p:cTn>
                                        <p:tgtEl>
                                          <p:spTgt spid="17"/>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2000"/>
                                        <p:tgtEl>
                                          <p:spTgt spid="21"/>
                                        </p:tgtEl>
                                        <p:attrNameLst>
                                          <p:attrName>ppt_x</p:attrName>
                                        </p:attrNameLst>
                                      </p:cBhvr>
                                      <p:tavLst>
                                        <p:tav tm="0">
                                          <p:val>
                                            <p:strVal val="ppt_x"/>
                                          </p:val>
                                        </p:tav>
                                        <p:tav tm="100000">
                                          <p:val>
                                            <p:strVal val="ppt_x"/>
                                          </p:val>
                                        </p:tav>
                                      </p:tavLst>
                                    </p:anim>
                                    <p:anim calcmode="lin" valueType="num">
                                      <p:cBhvr additive="base">
                                        <p:cTn id="79" dur="2000"/>
                                        <p:tgtEl>
                                          <p:spTgt spid="21"/>
                                        </p:tgtEl>
                                        <p:attrNameLst>
                                          <p:attrName>ppt_y</p:attrName>
                                        </p:attrNameLst>
                                      </p:cBhvr>
                                      <p:tavLst>
                                        <p:tav tm="0">
                                          <p:val>
                                            <p:strVal val="ppt_y"/>
                                          </p:val>
                                        </p:tav>
                                        <p:tav tm="100000">
                                          <p:val>
                                            <p:strVal val="0-ppt_h/2"/>
                                          </p:val>
                                        </p:tav>
                                      </p:tavLst>
                                    </p:anim>
                                    <p:set>
                                      <p:cBhvr>
                                        <p:cTn id="80" dur="1" fill="hold">
                                          <p:stCondLst>
                                            <p:cond delay="1999"/>
                                          </p:stCondLst>
                                        </p:cTn>
                                        <p:tgtEl>
                                          <p:spTgt spid="21"/>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2000"/>
                                        <p:tgtEl>
                                          <p:spTgt spid="19"/>
                                        </p:tgtEl>
                                        <p:attrNameLst>
                                          <p:attrName>ppt_x</p:attrName>
                                        </p:attrNameLst>
                                      </p:cBhvr>
                                      <p:tavLst>
                                        <p:tav tm="0">
                                          <p:val>
                                            <p:strVal val="ppt_x"/>
                                          </p:val>
                                        </p:tav>
                                        <p:tav tm="100000">
                                          <p:val>
                                            <p:strVal val="1+ppt_w/2"/>
                                          </p:val>
                                        </p:tav>
                                      </p:tavLst>
                                    </p:anim>
                                    <p:anim calcmode="lin" valueType="num">
                                      <p:cBhvr additive="base">
                                        <p:cTn id="83" dur="2000"/>
                                        <p:tgtEl>
                                          <p:spTgt spid="19"/>
                                        </p:tgtEl>
                                        <p:attrNameLst>
                                          <p:attrName>ppt_y</p:attrName>
                                        </p:attrNameLst>
                                      </p:cBhvr>
                                      <p:tavLst>
                                        <p:tav tm="0">
                                          <p:val>
                                            <p:strVal val="ppt_y"/>
                                          </p:val>
                                        </p:tav>
                                        <p:tav tm="100000">
                                          <p:val>
                                            <p:strVal val="ppt_y"/>
                                          </p:val>
                                        </p:tav>
                                      </p:tavLst>
                                    </p:anim>
                                    <p:set>
                                      <p:cBhvr>
                                        <p:cTn id="84" dur="1" fill="hold">
                                          <p:stCondLst>
                                            <p:cond delay="1999"/>
                                          </p:stCondLst>
                                        </p:cTn>
                                        <p:tgtEl>
                                          <p:spTgt spid="19"/>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23"/>
                                        </p:tgtEl>
                                        <p:attrNameLst>
                                          <p:attrName>ppt_x</p:attrName>
                                        </p:attrNameLst>
                                      </p:cBhvr>
                                      <p:tavLst>
                                        <p:tav tm="0">
                                          <p:val>
                                            <p:strVal val="ppt_x"/>
                                          </p:val>
                                        </p:tav>
                                        <p:tav tm="100000">
                                          <p:val>
                                            <p:strVal val="1+ppt_w/2"/>
                                          </p:val>
                                        </p:tav>
                                      </p:tavLst>
                                    </p:anim>
                                    <p:anim calcmode="lin" valueType="num">
                                      <p:cBhvr additive="base">
                                        <p:cTn id="87" dur="2000"/>
                                        <p:tgtEl>
                                          <p:spTgt spid="23"/>
                                        </p:tgtEl>
                                        <p:attrNameLst>
                                          <p:attrName>ppt_y</p:attrName>
                                        </p:attrNameLst>
                                      </p:cBhvr>
                                      <p:tavLst>
                                        <p:tav tm="0">
                                          <p:val>
                                            <p:strVal val="ppt_y"/>
                                          </p:val>
                                        </p:tav>
                                        <p:tav tm="100000">
                                          <p:val>
                                            <p:strVal val="ppt_y"/>
                                          </p:val>
                                        </p:tav>
                                      </p:tavLst>
                                    </p:anim>
                                    <p:set>
                                      <p:cBhvr>
                                        <p:cTn id="88" dur="1" fill="hold">
                                          <p:stCondLst>
                                            <p:cond delay="1999"/>
                                          </p:stCondLst>
                                        </p:cTn>
                                        <p:tgtEl>
                                          <p:spTgt spid="23"/>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20"/>
                                        </p:tgtEl>
                                        <p:attrNameLst>
                                          <p:attrName>ppt_x</p:attrName>
                                        </p:attrNameLst>
                                      </p:cBhvr>
                                      <p:tavLst>
                                        <p:tav tm="0">
                                          <p:val>
                                            <p:strVal val="ppt_x"/>
                                          </p:val>
                                        </p:tav>
                                        <p:tav tm="100000">
                                          <p:val>
                                            <p:strVal val="0-ppt_w/2"/>
                                          </p:val>
                                        </p:tav>
                                      </p:tavLst>
                                    </p:anim>
                                    <p:anim calcmode="lin" valueType="num">
                                      <p:cBhvr additive="base">
                                        <p:cTn id="91" dur="2000"/>
                                        <p:tgtEl>
                                          <p:spTgt spid="20"/>
                                        </p:tgtEl>
                                        <p:attrNameLst>
                                          <p:attrName>ppt_y</p:attrName>
                                        </p:attrNameLst>
                                      </p:cBhvr>
                                      <p:tavLst>
                                        <p:tav tm="0">
                                          <p:val>
                                            <p:strVal val="ppt_y"/>
                                          </p:val>
                                        </p:tav>
                                        <p:tav tm="100000">
                                          <p:val>
                                            <p:strVal val="ppt_y"/>
                                          </p:val>
                                        </p:tav>
                                      </p:tavLst>
                                    </p:anim>
                                    <p:set>
                                      <p:cBhvr>
                                        <p:cTn id="92" dur="1" fill="hold">
                                          <p:stCondLst>
                                            <p:cond delay="1999"/>
                                          </p:stCondLst>
                                        </p:cTn>
                                        <p:tgtEl>
                                          <p:spTgt spid="2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24"/>
                                        </p:tgtEl>
                                        <p:attrNameLst>
                                          <p:attrName>ppt_x</p:attrName>
                                        </p:attrNameLst>
                                      </p:cBhvr>
                                      <p:tavLst>
                                        <p:tav tm="0">
                                          <p:val>
                                            <p:strVal val="ppt_x"/>
                                          </p:val>
                                        </p:tav>
                                        <p:tav tm="100000">
                                          <p:val>
                                            <p:strVal val="0-ppt_w/2"/>
                                          </p:val>
                                        </p:tav>
                                      </p:tavLst>
                                    </p:anim>
                                    <p:anim calcmode="lin" valueType="num">
                                      <p:cBhvr additive="base">
                                        <p:cTn id="95" dur="2000"/>
                                        <p:tgtEl>
                                          <p:spTgt spid="24"/>
                                        </p:tgtEl>
                                        <p:attrNameLst>
                                          <p:attrName>ppt_y</p:attrName>
                                        </p:attrNameLst>
                                      </p:cBhvr>
                                      <p:tavLst>
                                        <p:tav tm="0">
                                          <p:val>
                                            <p:strVal val="ppt_y"/>
                                          </p:val>
                                        </p:tav>
                                        <p:tav tm="100000">
                                          <p:val>
                                            <p:strVal val="ppt_y"/>
                                          </p:val>
                                        </p:tav>
                                      </p:tavLst>
                                    </p:anim>
                                    <p:set>
                                      <p:cBhvr>
                                        <p:cTn id="96" dur="1" fill="hold">
                                          <p:stCondLst>
                                            <p:cond delay="1999"/>
                                          </p:stCondLst>
                                        </p:cTn>
                                        <p:tgtEl>
                                          <p:spTgt spid="24"/>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2000"/>
                                        <p:tgtEl>
                                          <p:spTgt spid="18"/>
                                        </p:tgtEl>
                                      </p:cBhvr>
                                    </p:animEffect>
                                    <p:set>
                                      <p:cBhvr>
                                        <p:cTn id="99" dur="1" fill="hold">
                                          <p:stCondLst>
                                            <p:cond delay="1999"/>
                                          </p:stCondLst>
                                        </p:cTn>
                                        <p:tgtEl>
                                          <p:spTgt spid="18"/>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2000"/>
                                        <p:tgtEl>
                                          <p:spTgt spid="22"/>
                                        </p:tgtEl>
                                      </p:cBhvr>
                                    </p:animEffect>
                                    <p:set>
                                      <p:cBhvr>
                                        <p:cTn id="102" dur="1" fill="hold">
                                          <p:stCondLst>
                                            <p:cond delay="1999"/>
                                          </p:stCondLst>
                                        </p:cTn>
                                        <p:tgtEl>
                                          <p:spTgt spid="22"/>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2000"/>
                                        <p:tgtEl>
                                          <p:spTgt spid="17"/>
                                        </p:tgtEl>
                                      </p:cBhvr>
                                    </p:animEffect>
                                    <p:set>
                                      <p:cBhvr>
                                        <p:cTn id="105" dur="1" fill="hold">
                                          <p:stCondLst>
                                            <p:cond delay="1999"/>
                                          </p:stCondLst>
                                        </p:cTn>
                                        <p:tgtEl>
                                          <p:spTgt spid="17"/>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2000"/>
                                        <p:tgtEl>
                                          <p:spTgt spid="21"/>
                                        </p:tgtEl>
                                      </p:cBhvr>
                                    </p:animEffect>
                                    <p:set>
                                      <p:cBhvr>
                                        <p:cTn id="108" dur="1" fill="hold">
                                          <p:stCondLst>
                                            <p:cond delay="1999"/>
                                          </p:stCondLst>
                                        </p:cTn>
                                        <p:tgtEl>
                                          <p:spTgt spid="21"/>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2000"/>
                                        <p:tgtEl>
                                          <p:spTgt spid="20"/>
                                        </p:tgtEl>
                                      </p:cBhvr>
                                    </p:animEffect>
                                    <p:set>
                                      <p:cBhvr>
                                        <p:cTn id="111" dur="1" fill="hold">
                                          <p:stCondLst>
                                            <p:cond delay="1999"/>
                                          </p:stCondLst>
                                        </p:cTn>
                                        <p:tgtEl>
                                          <p:spTgt spid="20"/>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2000"/>
                                        <p:tgtEl>
                                          <p:spTgt spid="24"/>
                                        </p:tgtEl>
                                      </p:cBhvr>
                                    </p:animEffect>
                                    <p:set>
                                      <p:cBhvr>
                                        <p:cTn id="114" dur="1" fill="hold">
                                          <p:stCondLst>
                                            <p:cond delay="1999"/>
                                          </p:stCondLst>
                                        </p:cTn>
                                        <p:tgtEl>
                                          <p:spTgt spid="24"/>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2000"/>
                                        <p:tgtEl>
                                          <p:spTgt spid="19"/>
                                        </p:tgtEl>
                                      </p:cBhvr>
                                    </p:animEffect>
                                    <p:set>
                                      <p:cBhvr>
                                        <p:cTn id="117" dur="1" fill="hold">
                                          <p:stCondLst>
                                            <p:cond delay="1999"/>
                                          </p:stCondLst>
                                        </p:cTn>
                                        <p:tgtEl>
                                          <p:spTgt spid="19"/>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2000"/>
                                        <p:tgtEl>
                                          <p:spTgt spid="23"/>
                                        </p:tgtEl>
                                      </p:cBhvr>
                                    </p:animEffect>
                                    <p:set>
                                      <p:cBhvr>
                                        <p:cTn id="120" dur="1" fill="hold">
                                          <p:stCondLst>
                                            <p:cond delay="1999"/>
                                          </p:stCondLst>
                                        </p:cTn>
                                        <p:tgtEl>
                                          <p:spTgt spid="23"/>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2/3*#ppt_w"/>
                                          </p:val>
                                        </p:tav>
                                        <p:tav tm="100000">
                                          <p:val>
                                            <p:strVal val="#ppt_w"/>
                                          </p:val>
                                        </p:tav>
                                      </p:tavLst>
                                    </p:anim>
                                    <p:anim calcmode="lin" valueType="num">
                                      <p:cBhvr>
                                        <p:cTn id="124" dur="2000" fill="hold"/>
                                        <p:tgtEl>
                                          <p:spTgt spid="2"/>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box(out)">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8100000" scaled="1"/>
          <a:tileRect/>
        </a:gradFill>
        <a:effectLst/>
      </p:bgPr>
    </p:bg>
    <p:spTree>
      <p:nvGrpSpPr>
        <p:cNvPr id="1" name=""/>
        <p:cNvGrpSpPr/>
        <p:nvPr/>
      </p:nvGrpSpPr>
      <p:grpSpPr>
        <a:xfrm>
          <a:off x="0" y="0"/>
          <a:ext cx="0" cy="0"/>
          <a:chOff x="0" y="0"/>
          <a:chExt cx="0" cy="0"/>
        </a:xfrm>
      </p:grpSpPr>
      <p:pic>
        <p:nvPicPr>
          <p:cNvPr id="2" name="1 Imagen" descr="166537_dziewczynka-fotel-parasol-traw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ombo"/>
          <p:cNvSpPr/>
          <p:nvPr/>
        </p:nvSpPr>
        <p:spPr>
          <a:xfrm>
            <a:off x="0" y="0"/>
            <a:ext cx="221454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357422"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4572000" y="0"/>
            <a:ext cx="228601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7000860"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1285852" y="0"/>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3571868" y="0"/>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5929322" y="0"/>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1285852" y="3571876"/>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71868" y="3571876"/>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5929322" y="3571876"/>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fmla="#ppt_w*sin(2.5*pi*$)">
                                          <p:val>
                                            <p:fltVal val="0"/>
                                          </p:val>
                                        </p:tav>
                                        <p:tav tm="100000">
                                          <p:val>
                                            <p:fltVal val="1"/>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3000" fill="hold"/>
                                        <p:tgtEl>
                                          <p:spTgt spid="11"/>
                                        </p:tgtEl>
                                        <p:attrNameLst>
                                          <p:attrName>ppt_w</p:attrName>
                                        </p:attrNameLst>
                                      </p:cBhvr>
                                      <p:tavLst>
                                        <p:tav tm="0" fmla="#ppt_w*sin(2.5*pi*$)">
                                          <p:val>
                                            <p:fltVal val="0"/>
                                          </p:val>
                                        </p:tav>
                                        <p:tav tm="100000">
                                          <p:val>
                                            <p:fltVal val="1"/>
                                          </p:val>
                                        </p:tav>
                                      </p:tavLst>
                                    </p:anim>
                                    <p:anim calcmode="lin" valueType="num">
                                      <p:cBhvr>
                                        <p:cTn id="39" dur="3000" fill="hold"/>
                                        <p:tgtEl>
                                          <p:spTgt spid="11"/>
                                        </p:tgtEl>
                                        <p:attrNameLst>
                                          <p:attrName>ppt_h</p:attrName>
                                        </p:attrNameLst>
                                      </p:cBhvr>
                                      <p:tavLst>
                                        <p:tav tm="0">
                                          <p:val>
                                            <p:strVal val="#ppt_h"/>
                                          </p:val>
                                        </p:tav>
                                        <p:tav tm="100000">
                                          <p:val>
                                            <p:strVal val="#ppt_h"/>
                                          </p:val>
                                        </p:tav>
                                      </p:tavLst>
                                    </p:anim>
                                  </p:childTnLst>
                                </p:cTn>
                              </p:par>
                              <p:par>
                                <p:cTn id="40" presetID="2" presetClass="entr" presetSubtype="4"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fmla="#ppt_w*sin(2.5*pi*$)">
                                          <p:val>
                                            <p:fltVal val="0"/>
                                          </p:val>
                                        </p:tav>
                                        <p:tav tm="100000">
                                          <p:val>
                                            <p:fltVal val="1"/>
                                          </p:val>
                                        </p:tav>
                                      </p:tavLst>
                                    </p:anim>
                                    <p:anim calcmode="lin" valueType="num">
                                      <p:cBhvr>
                                        <p:cTn id="47" dur="3000" fill="hold"/>
                                        <p:tgtEl>
                                          <p:spTgt spid="9"/>
                                        </p:tgtEl>
                                        <p:attrNameLst>
                                          <p:attrName>ppt_h</p:attrName>
                                        </p:attrNameLst>
                                      </p:cBhvr>
                                      <p:tavLst>
                                        <p:tav tm="0">
                                          <p:val>
                                            <p:strVal val="#ppt_h"/>
                                          </p:val>
                                        </p:tav>
                                        <p:tav tm="100000">
                                          <p:val>
                                            <p:strVal val="#ppt_h"/>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3000" fill="hold"/>
                                        <p:tgtEl>
                                          <p:spTgt spid="12"/>
                                        </p:tgtEl>
                                        <p:attrNameLst>
                                          <p:attrName>ppt_w</p:attrName>
                                        </p:attrNameLst>
                                      </p:cBhvr>
                                      <p:tavLst>
                                        <p:tav tm="0" fmla="#ppt_w*sin(2.5*pi*$)">
                                          <p:val>
                                            <p:fltVal val="0"/>
                                          </p:val>
                                        </p:tav>
                                        <p:tav tm="100000">
                                          <p:val>
                                            <p:fltVal val="1"/>
                                          </p:val>
                                        </p:tav>
                                      </p:tavLst>
                                    </p:anim>
                                    <p:anim calcmode="lin" valueType="num">
                                      <p:cBhvr>
                                        <p:cTn id="55" dur="3000" fill="hold"/>
                                        <p:tgtEl>
                                          <p:spTgt spid="12"/>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0-#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fmla="#ppt_w*sin(2.5*pi*$)">
                                          <p:val>
                                            <p:fltVal val="0"/>
                                          </p:val>
                                        </p:tav>
                                        <p:tav tm="100000">
                                          <p:val>
                                            <p:fltVal val="1"/>
                                          </p:val>
                                        </p:tav>
                                      </p:tavLst>
                                    </p:anim>
                                    <p:anim calcmode="lin" valueType="num">
                                      <p:cBhvr>
                                        <p:cTn id="71" dur="3000" fill="hold"/>
                                        <p:tgtEl>
                                          <p:spTgt spid="13"/>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4" fill="hold" grpId="2" nodeType="after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ppt_x"/>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8"/>
                                        </p:tgtEl>
                                        <p:attrNameLst>
                                          <p:attrName>ppt_h</p:attrName>
                                        </p:attrNameLst>
                                      </p:cBhvr>
                                      <p:tavLst>
                                        <p:tav tm="0">
                                          <p:val>
                                            <p:strVal val="ppt_h"/>
                                          </p:val>
                                        </p:tav>
                                        <p:tav tm="100000">
                                          <p:val>
                                            <p:strVal val="ppt_h"/>
                                          </p:val>
                                        </p:tav>
                                      </p:tavLst>
                                    </p:anim>
                                    <p:anim calcmode="lin" valueType="num">
                                      <p:cBhvr>
                                        <p:cTn id="8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9"/>
                                        </p:tgtEl>
                                        <p:attrNameLst>
                                          <p:attrName>ppt_h</p:attrName>
                                        </p:attrNameLst>
                                      </p:cBhvr>
                                      <p:tavLst>
                                        <p:tav tm="0">
                                          <p:val>
                                            <p:strVal val="ppt_h"/>
                                          </p:val>
                                        </p:tav>
                                        <p:tav tm="100000">
                                          <p:val>
                                            <p:strVal val="ppt_h"/>
                                          </p:val>
                                        </p:tav>
                                      </p:tavLst>
                                    </p:anim>
                                    <p:anim calcmode="lin" valueType="num">
                                      <p:cBhvr>
                                        <p:cTn id="9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10"/>
                                        </p:tgtEl>
                                        <p:attrNameLst>
                                          <p:attrName>ppt_h</p:attrName>
                                        </p:attrNameLst>
                                      </p:cBhvr>
                                      <p:tavLst>
                                        <p:tav tm="0">
                                          <p:val>
                                            <p:strVal val="ppt_h"/>
                                          </p:val>
                                        </p:tav>
                                        <p:tav tm="100000">
                                          <p:val>
                                            <p:strVal val="ppt_h"/>
                                          </p:val>
                                        </p:tav>
                                      </p:tavLst>
                                    </p:anim>
                                    <p:anim calcmode="lin" valueType="num">
                                      <p:cBhvr>
                                        <p:cTn id="9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ppt_x"/>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ppt_x"/>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11"/>
                                        </p:tgtEl>
                                        <p:attrNameLst>
                                          <p:attrName>ppt_h</p:attrName>
                                        </p:attrNameLst>
                                      </p:cBhvr>
                                      <p:tavLst>
                                        <p:tav tm="0">
                                          <p:val>
                                            <p:strVal val="ppt_h"/>
                                          </p:val>
                                        </p:tav>
                                        <p:tav tm="100000">
                                          <p:val>
                                            <p:strVal val="ppt_h"/>
                                          </p:val>
                                        </p:tav>
                                      </p:tavLst>
                                    </p:anim>
                                    <p:anim calcmode="lin" valueType="num">
                                      <p:cBhvr>
                                        <p:cTn id="1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12"/>
                                        </p:tgtEl>
                                        <p:attrNameLst>
                                          <p:attrName>ppt_h</p:attrName>
                                        </p:attrNameLst>
                                      </p:cBhvr>
                                      <p:tavLst>
                                        <p:tav tm="0">
                                          <p:val>
                                            <p:strVal val="ppt_h"/>
                                          </p:val>
                                        </p:tav>
                                        <p:tav tm="100000">
                                          <p:val>
                                            <p:strVal val="ppt_h"/>
                                          </p:val>
                                        </p:tav>
                                      </p:tavLst>
                                    </p:anim>
                                    <p:anim calcmode="lin" valueType="num">
                                      <p:cBhvr>
                                        <p:cTn id="11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2"/>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13"/>
                                        </p:tgtEl>
                                        <p:attrNameLst>
                                          <p:attrName>ppt_h</p:attrName>
                                        </p:attrNameLst>
                                      </p:cBhvr>
                                      <p:tavLst>
                                        <p:tav tm="0">
                                          <p:val>
                                            <p:strVal val="ppt_h"/>
                                          </p:val>
                                        </p:tav>
                                        <p:tav tm="100000">
                                          <p:val>
                                            <p:strVal val="ppt_h"/>
                                          </p:val>
                                        </p:tav>
                                      </p:tavLst>
                                    </p:anim>
                                    <p:anim calcmode="lin" valueType="num">
                                      <p:cBhvr>
                                        <p:cTn id="11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13"/>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3000"/>
                                        <p:tgtEl>
                                          <p:spTgt spid="4"/>
                                        </p:tgtEl>
                                        <p:attrNameLst>
                                          <p:attrName>ppt_h</p:attrName>
                                        </p:attrNameLst>
                                      </p:cBhvr>
                                      <p:tavLst>
                                        <p:tav tm="0">
                                          <p:val>
                                            <p:strVal val="ppt_h"/>
                                          </p:val>
                                        </p:tav>
                                        <p:tav tm="100000">
                                          <p:val>
                                            <p:strVal val="ppt_h"/>
                                          </p:val>
                                        </p:tav>
                                      </p:tavLst>
                                    </p:anim>
                                    <p:anim calcmode="lin" valueType="num">
                                      <p:cBhvr>
                                        <p:cTn id="12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4"/>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3000"/>
                                        <p:tgtEl>
                                          <p:spTgt spid="5"/>
                                        </p:tgtEl>
                                        <p:attrNameLst>
                                          <p:attrName>ppt_h</p:attrName>
                                        </p:attrNameLst>
                                      </p:cBhvr>
                                      <p:tavLst>
                                        <p:tav tm="0">
                                          <p:val>
                                            <p:strVal val="ppt_h"/>
                                          </p:val>
                                        </p:tav>
                                        <p:tav tm="100000">
                                          <p:val>
                                            <p:strVal val="ppt_h"/>
                                          </p:val>
                                        </p:tav>
                                      </p:tavLst>
                                    </p:anim>
                                    <p:anim calcmode="lin" valueType="num">
                                      <p:cBhvr>
                                        <p:cTn id="1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5"/>
                                        </p:tgtEl>
                                        <p:attrNameLst>
                                          <p:attrName>style.visibility</p:attrName>
                                        </p:attrNameLst>
                                      </p:cBhvr>
                                      <p:to>
                                        <p:strVal val="hidden"/>
                                      </p:to>
                                    </p:set>
                                  </p:childTnLst>
                                </p:cTn>
                              </p:par>
                              <p:par>
                                <p:cTn id="129" presetID="19" presetClass="exit" presetSubtype="10" fill="hold" grpId="1" nodeType="withEffect">
                                  <p:stCondLst>
                                    <p:cond delay="0"/>
                                  </p:stCondLst>
                                  <p:childTnLst>
                                    <p:anim calcmode="lin" valueType="num">
                                      <p:cBhvr>
                                        <p:cTn id="130" dur="3000"/>
                                        <p:tgtEl>
                                          <p:spTgt spid="6"/>
                                        </p:tgtEl>
                                        <p:attrNameLst>
                                          <p:attrName>ppt_h</p:attrName>
                                        </p:attrNameLst>
                                      </p:cBhvr>
                                      <p:tavLst>
                                        <p:tav tm="0">
                                          <p:val>
                                            <p:strVal val="ppt_h"/>
                                          </p:val>
                                        </p:tav>
                                        <p:tav tm="100000">
                                          <p:val>
                                            <p:strVal val="ppt_h"/>
                                          </p:val>
                                        </p:tav>
                                      </p:tavLst>
                                    </p:anim>
                                    <p:anim calcmode="lin" valueType="num">
                                      <p:cBhvr>
                                        <p:cTn id="1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6"/>
                                        </p:tgtEl>
                                        <p:attrNameLst>
                                          <p:attrName>style.visibility</p:attrName>
                                        </p:attrNameLst>
                                      </p:cBhvr>
                                      <p:to>
                                        <p:strVal val="hidden"/>
                                      </p:to>
                                    </p:set>
                                  </p:childTnLst>
                                </p:cTn>
                              </p:par>
                              <p:par>
                                <p:cTn id="133" presetID="8" presetClass="exit" presetSubtype="16" fill="hold" grpId="2" nodeType="withEffect">
                                  <p:stCondLst>
                                    <p:cond delay="0"/>
                                  </p:stCondLst>
                                  <p:childTnLst>
                                    <p:animEffect transition="out" filter="diamond(in)">
                                      <p:cBhvr>
                                        <p:cTn id="134" dur="3000"/>
                                        <p:tgtEl>
                                          <p:spTgt spid="4"/>
                                        </p:tgtEl>
                                      </p:cBhvr>
                                    </p:animEffect>
                                    <p:set>
                                      <p:cBhvr>
                                        <p:cTn id="135" dur="1" fill="hold">
                                          <p:stCondLst>
                                            <p:cond delay="2999"/>
                                          </p:stCondLst>
                                        </p:cTn>
                                        <p:tgtEl>
                                          <p:spTgt spid="4"/>
                                        </p:tgtEl>
                                        <p:attrNameLst>
                                          <p:attrName>style.visibility</p:attrName>
                                        </p:attrNameLst>
                                      </p:cBhvr>
                                      <p:to>
                                        <p:strVal val="hidden"/>
                                      </p:to>
                                    </p:set>
                                  </p:childTnLst>
                                </p:cTn>
                              </p:par>
                              <p:par>
                                <p:cTn id="136" presetID="8" presetClass="exit" presetSubtype="16" fill="hold" grpId="2" nodeType="withEffect">
                                  <p:stCondLst>
                                    <p:cond delay="0"/>
                                  </p:stCondLst>
                                  <p:childTnLst>
                                    <p:animEffect transition="out" filter="diamond(in)">
                                      <p:cBhvr>
                                        <p:cTn id="137" dur="3000"/>
                                        <p:tgtEl>
                                          <p:spTgt spid="5"/>
                                        </p:tgtEl>
                                      </p:cBhvr>
                                    </p:animEffect>
                                    <p:set>
                                      <p:cBhvr>
                                        <p:cTn id="138" dur="1" fill="hold">
                                          <p:stCondLst>
                                            <p:cond delay="2999"/>
                                          </p:stCondLst>
                                        </p:cTn>
                                        <p:tgtEl>
                                          <p:spTgt spid="5"/>
                                        </p:tgtEl>
                                        <p:attrNameLst>
                                          <p:attrName>style.visibility</p:attrName>
                                        </p:attrNameLst>
                                      </p:cBhvr>
                                      <p:to>
                                        <p:strVal val="hidden"/>
                                      </p:to>
                                    </p:set>
                                  </p:childTnLst>
                                </p:cTn>
                              </p:par>
                              <p:par>
                                <p:cTn id="139" presetID="8" presetClass="exit" presetSubtype="16" fill="hold" grpId="2" nodeType="withEffect">
                                  <p:stCondLst>
                                    <p:cond delay="0"/>
                                  </p:stCondLst>
                                  <p:childTnLst>
                                    <p:animEffect transition="out" filter="diamond(in)">
                                      <p:cBhvr>
                                        <p:cTn id="140" dur="3000"/>
                                        <p:tgtEl>
                                          <p:spTgt spid="6"/>
                                        </p:tgtEl>
                                      </p:cBhvr>
                                    </p:animEffect>
                                    <p:set>
                                      <p:cBhvr>
                                        <p:cTn id="141" dur="1" fill="hold">
                                          <p:stCondLst>
                                            <p:cond delay="2999"/>
                                          </p:stCondLst>
                                        </p:cTn>
                                        <p:tgtEl>
                                          <p:spTgt spid="6"/>
                                        </p:tgtEl>
                                        <p:attrNameLst>
                                          <p:attrName>style.visibility</p:attrName>
                                        </p:attrNameLst>
                                      </p:cBhvr>
                                      <p:to>
                                        <p:strVal val="hidden"/>
                                      </p:to>
                                    </p:set>
                                  </p:childTnLst>
                                </p:cTn>
                              </p:par>
                              <p:par>
                                <p:cTn id="142" presetID="8" presetClass="exit" presetSubtype="16" fill="hold" grpId="1" nodeType="withEffect">
                                  <p:stCondLst>
                                    <p:cond delay="0"/>
                                  </p:stCondLst>
                                  <p:childTnLst>
                                    <p:animEffect transition="out" filter="diamond(in)">
                                      <p:cBhvr>
                                        <p:cTn id="143" dur="3000"/>
                                        <p:tgtEl>
                                          <p:spTgt spid="7"/>
                                        </p:tgtEl>
                                      </p:cBhvr>
                                    </p:animEffect>
                                    <p:set>
                                      <p:cBhvr>
                                        <p:cTn id="144" dur="1" fill="hold">
                                          <p:stCondLst>
                                            <p:cond delay="2999"/>
                                          </p:stCondLst>
                                        </p:cTn>
                                        <p:tgtEl>
                                          <p:spTgt spid="7"/>
                                        </p:tgtEl>
                                        <p:attrNameLst>
                                          <p:attrName>style.visibility</p:attrName>
                                        </p:attrNameLst>
                                      </p:cBhvr>
                                      <p:to>
                                        <p:strVal val="hidden"/>
                                      </p:to>
                                    </p:set>
                                  </p:childTnLst>
                                </p:cTn>
                              </p:par>
                              <p:par>
                                <p:cTn id="145" presetID="23" presetClass="entr" presetSubtype="27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 calcmode="lin" valueType="num">
                                      <p:cBhvr>
                                        <p:cTn id="147" dur="3000" fill="hold"/>
                                        <p:tgtEl>
                                          <p:spTgt spid="2"/>
                                        </p:tgtEl>
                                        <p:attrNameLst>
                                          <p:attrName>ppt_w</p:attrName>
                                        </p:attrNameLst>
                                      </p:cBhvr>
                                      <p:tavLst>
                                        <p:tav tm="0">
                                          <p:val>
                                            <p:strVal val="2/3*#ppt_w"/>
                                          </p:val>
                                        </p:tav>
                                        <p:tav tm="100000">
                                          <p:val>
                                            <p:strVal val="#ppt_w"/>
                                          </p:val>
                                        </p:tav>
                                      </p:tavLst>
                                    </p:anim>
                                    <p:anim calcmode="lin" valueType="num">
                                      <p:cBhvr>
                                        <p:cTn id="148" dur="3000" fill="hold"/>
                                        <p:tgtEl>
                                          <p:spTgt spid="2"/>
                                        </p:tgtEl>
                                        <p:attrNameLst>
                                          <p:attrName>ppt_h</p:attrName>
                                        </p:attrNameLst>
                                      </p:cBhvr>
                                      <p:tavLst>
                                        <p:tav tm="0">
                                          <p:val>
                                            <p:strVal val="2/3*#ppt_h"/>
                                          </p:val>
                                        </p:tav>
                                        <p:tav tm="100000">
                                          <p:val>
                                            <p:strVal val="#ppt_h"/>
                                          </p:val>
                                        </p:tav>
                                      </p:tavLst>
                                    </p:anim>
                                  </p:childTnLst>
                                </p:cTn>
                              </p:par>
                              <p:par>
                                <p:cTn id="149" presetID="16" presetClass="entr" presetSubtype="42"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Effect transition="in" filter="barn(outHorizontal)">
                                      <p:cBhvr>
                                        <p:cTn id="1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FF"/>
            </a:gs>
            <a:gs pos="7001">
              <a:srgbClr val="E6E6E6"/>
            </a:gs>
            <a:gs pos="32001">
              <a:srgbClr val="7D8496"/>
            </a:gs>
            <a:gs pos="47000">
              <a:srgbClr val="E6E6E6"/>
            </a:gs>
            <a:gs pos="85001">
              <a:srgbClr val="7D8496"/>
            </a:gs>
            <a:gs pos="100000">
              <a:srgbClr val="E6E6E6"/>
            </a:gs>
          </a:gsLst>
          <a:lin ang="0" scaled="1"/>
          <a:tileRect/>
        </a:gradFill>
        <a:effectLst/>
      </p:bgPr>
    </p:bg>
    <p:spTree>
      <p:nvGrpSpPr>
        <p:cNvPr id="1" name=""/>
        <p:cNvGrpSpPr/>
        <p:nvPr/>
      </p:nvGrpSpPr>
      <p:grpSpPr>
        <a:xfrm>
          <a:off x="0" y="0"/>
          <a:ext cx="0" cy="0"/>
          <a:chOff x="0" y="0"/>
          <a:chExt cx="0" cy="0"/>
        </a:xfrm>
      </p:grpSpPr>
      <p:pic>
        <p:nvPicPr>
          <p:cNvPr id="2" name="1 Imagen" descr="181423_zima_kobieta_paraso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643438"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72000" y="0"/>
            <a:ext cx="4572000"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86294"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1+#ppt_w/2"/>
                                          </p:val>
                                        </p:tav>
                                        <p:tav tm="100000">
                                          <p:val>
                                            <p:strVal val="#ppt_x"/>
                                          </p:val>
                                        </p:tav>
                                      </p:tavLst>
                                    </p:anim>
                                    <p:anim calcmode="lin" valueType="num">
                                      <p:cBhvr additive="base">
                                        <p:cTn id="19" dur="20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ox(in)">
                                      <p:cBhvr>
                                        <p:cTn id="26" dur="2000"/>
                                        <p:tgtEl>
                                          <p:spTgt spid="6"/>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in)">
                                      <p:cBhvr>
                                        <p:cTn id="29" dur="2000"/>
                                        <p:tgtEl>
                                          <p:spTgt spid="7"/>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ox(in)">
                                      <p:cBhvr>
                                        <p:cTn id="32" dur="2000"/>
                                        <p:tgtEl>
                                          <p:spTgt spid="5"/>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in)">
                                      <p:cBhvr>
                                        <p:cTn id="35" dur="2000"/>
                                        <p:tgtEl>
                                          <p:spTgt spid="4"/>
                                        </p:tgtEl>
                                      </p:cBhvr>
                                    </p:animEffect>
                                  </p:childTnLst>
                                </p:cTn>
                              </p:par>
                            </p:childTnLst>
                          </p:cTn>
                        </p:par>
                        <p:par>
                          <p:cTn id="36" fill="hold">
                            <p:stCondLst>
                              <p:cond delay="2000"/>
                            </p:stCondLst>
                            <p:childTnLst>
                              <p:par>
                                <p:cTn id="37" presetID="12" presetClass="exit" presetSubtype="2" fill="hold" grpId="2" nodeType="afterEffect">
                                  <p:stCondLst>
                                    <p:cond delay="0"/>
                                  </p:stCondLst>
                                  <p:childTnLst>
                                    <p:animEffect transition="out" filter="slide(fromRight)">
                                      <p:cBhvr>
                                        <p:cTn id="38" dur="2000"/>
                                        <p:tgtEl>
                                          <p:spTgt spid="6"/>
                                        </p:tgtEl>
                                      </p:cBhvr>
                                    </p:animEffect>
                                    <p:set>
                                      <p:cBhvr>
                                        <p:cTn id="39" dur="1" fill="hold">
                                          <p:stCondLst>
                                            <p:cond delay="1999"/>
                                          </p:stCondLst>
                                        </p:cTn>
                                        <p:tgtEl>
                                          <p:spTgt spid="6"/>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2000"/>
                                        <p:tgtEl>
                                          <p:spTgt spid="7"/>
                                        </p:tgtEl>
                                      </p:cBhvr>
                                    </p:animEffect>
                                    <p:set>
                                      <p:cBhvr>
                                        <p:cTn id="42" dur="1" fill="hold">
                                          <p:stCondLst>
                                            <p:cond delay="1999"/>
                                          </p:stCondLst>
                                        </p:cTn>
                                        <p:tgtEl>
                                          <p:spTgt spid="7"/>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2000"/>
                                        <p:tgtEl>
                                          <p:spTgt spid="5"/>
                                        </p:tgtEl>
                                      </p:cBhvr>
                                    </p:animEffect>
                                    <p:set>
                                      <p:cBhvr>
                                        <p:cTn id="48" dur="1" fill="hold">
                                          <p:stCondLst>
                                            <p:cond delay="1999"/>
                                          </p:stCondLst>
                                        </p:cTn>
                                        <p:tgtEl>
                                          <p:spTgt spid="5"/>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6*min(max(#ppt_w*#ppt_h,.3),1)-7.4)/-.7*#ppt_w"/>
                                          </p:val>
                                        </p:tav>
                                        <p:tav tm="100000">
                                          <p:val>
                                            <p:strVal val="#ppt_w"/>
                                          </p:val>
                                        </p:tav>
                                      </p:tavLst>
                                    </p:anim>
                                    <p:anim calcmode="lin" valueType="num">
                                      <p:cBhvr>
                                        <p:cTn id="52" dur="2000" fill="hold"/>
                                        <p:tgtEl>
                                          <p:spTgt spid="2"/>
                                        </p:tgtEl>
                                        <p:attrNameLst>
                                          <p:attrName>ppt_h</p:attrName>
                                        </p:attrNameLst>
                                      </p:cBhvr>
                                      <p:tavLst>
                                        <p:tav tm="0">
                                          <p:val>
                                            <p:strVal val="(6*min(max(#ppt_w*#ppt_h,.3),1)-7.4)/-.7*#ppt_h"/>
                                          </p:val>
                                        </p:tav>
                                        <p:tav tm="100000">
                                          <p:val>
                                            <p:strVal val="#ppt_h"/>
                                          </p:val>
                                        </p:tav>
                                      </p:tavLst>
                                    </p:anim>
                                    <p:anim calcmode="lin" valueType="num">
                                      <p:cBhvr>
                                        <p:cTn id="53" dur="2000" fill="hold"/>
                                        <p:tgtEl>
                                          <p:spTgt spid="2"/>
                                        </p:tgtEl>
                                        <p:attrNameLst>
                                          <p:attrName>ppt_x</p:attrName>
                                        </p:attrNameLst>
                                      </p:cBhvr>
                                      <p:tavLst>
                                        <p:tav tm="0">
                                          <p:val>
                                            <p:fltVal val="0.5"/>
                                          </p:val>
                                        </p:tav>
                                        <p:tav tm="100000">
                                          <p:val>
                                            <p:strVal val="#ppt_x"/>
                                          </p:val>
                                        </p:tav>
                                      </p:tavLst>
                                    </p:anim>
                                    <p:anim calcmode="lin" valueType="num">
                                      <p:cBhvr>
                                        <p:cTn id="54" dur="200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81699_dziewczyna-sukienka-fioletowa-parasol-okulary.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3075362">
            <a:off x="1277564" y="2420579"/>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43463">
            <a:off x="3570785" y="427545"/>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3704217">
            <a:off x="6001037" y="2500585"/>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657419">
            <a:off x="3782972" y="4360881"/>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414465">
            <a:off x="1965803" y="3966075"/>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31603">
            <a:off x="1906835" y="1049586"/>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611733">
            <a:off x="5341526" y="769503"/>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286380" y="3786190"/>
            <a:ext cx="2071702" cy="2071702"/>
          </a:xfrm>
          <a:prstGeom prst="teardrop">
            <a:avLst/>
          </a:prstGeom>
          <a:gradFill flip="none" rotWithShape="1">
            <a:gsLst>
              <a:gs pos="57000">
                <a:srgbClr val="FFC000">
                  <a:alpha val="22000"/>
                </a:srgbClr>
              </a:gs>
              <a:gs pos="50000">
                <a:srgbClr val="7030A0">
                  <a:shade val="67500"/>
                  <a:satMod val="115000"/>
                </a:srgbClr>
              </a:gs>
              <a:gs pos="100000">
                <a:srgbClr val="7030A0">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2000"/>
                                        <p:tgtEl>
                                          <p:spTgt spid="3"/>
                                        </p:tgtEl>
                                      </p:cBhvr>
                                    </p:animEffect>
                                    <p:anim calcmode="lin" valueType="num">
                                      <p:cBhvr>
                                        <p:cTn id="43" dur="2000" fill="hold"/>
                                        <p:tgtEl>
                                          <p:spTgt spid="3"/>
                                        </p:tgtEl>
                                        <p:attrNameLst>
                                          <p:attrName>style.rotation</p:attrName>
                                        </p:attrNameLst>
                                      </p:cBhvr>
                                      <p:tavLst>
                                        <p:tav tm="0">
                                          <p:val>
                                            <p:fltVal val="720"/>
                                          </p:val>
                                        </p:tav>
                                        <p:tav tm="100000">
                                          <p:val>
                                            <p:fltVal val="0"/>
                                          </p:val>
                                        </p:tav>
                                      </p:tavLst>
                                    </p:anim>
                                    <p:anim calcmode="lin" valueType="num">
                                      <p:cBhvr>
                                        <p:cTn id="44" dur="2000" fill="hold"/>
                                        <p:tgtEl>
                                          <p:spTgt spid="3"/>
                                        </p:tgtEl>
                                        <p:attrNameLst>
                                          <p:attrName>ppt_h</p:attrName>
                                        </p:attrNameLst>
                                      </p:cBhvr>
                                      <p:tavLst>
                                        <p:tav tm="0">
                                          <p:val>
                                            <p:fltVal val="0"/>
                                          </p:val>
                                        </p:tav>
                                        <p:tav tm="100000">
                                          <p:val>
                                            <p:strVal val="#ppt_h"/>
                                          </p:val>
                                        </p:tav>
                                      </p:tavLst>
                                    </p:anim>
                                    <p:anim calcmode="lin" valueType="num">
                                      <p:cBhvr>
                                        <p:cTn id="45" dur="2000" fill="hold"/>
                                        <p:tgtEl>
                                          <p:spTgt spid="3"/>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2000"/>
                                        <p:tgtEl>
                                          <p:spTgt spid="4"/>
                                        </p:tgtEl>
                                      </p:cBhvr>
                                    </p:animEffect>
                                    <p:anim calcmode="lin" valueType="num">
                                      <p:cBhvr>
                                        <p:cTn id="49" dur="2000" fill="hold"/>
                                        <p:tgtEl>
                                          <p:spTgt spid="4"/>
                                        </p:tgtEl>
                                        <p:attrNameLst>
                                          <p:attrName>style.rotation</p:attrName>
                                        </p:attrNameLst>
                                      </p:cBhvr>
                                      <p:tavLst>
                                        <p:tav tm="0">
                                          <p:val>
                                            <p:fltVal val="720"/>
                                          </p:val>
                                        </p:tav>
                                        <p:tav tm="100000">
                                          <p:val>
                                            <p:fltVal val="0"/>
                                          </p:val>
                                        </p:tav>
                                      </p:tavLst>
                                    </p:anim>
                                    <p:anim calcmode="lin" valueType="num">
                                      <p:cBhvr>
                                        <p:cTn id="50" dur="2000" fill="hold"/>
                                        <p:tgtEl>
                                          <p:spTgt spid="4"/>
                                        </p:tgtEl>
                                        <p:attrNameLst>
                                          <p:attrName>ppt_h</p:attrName>
                                        </p:attrNameLst>
                                      </p:cBhvr>
                                      <p:tavLst>
                                        <p:tav tm="0">
                                          <p:val>
                                            <p:fltVal val="0"/>
                                          </p:val>
                                        </p:tav>
                                        <p:tav tm="100000">
                                          <p:val>
                                            <p:strVal val="#ppt_h"/>
                                          </p:val>
                                        </p:tav>
                                      </p:tavLst>
                                    </p:anim>
                                    <p:anim calcmode="lin" valueType="num">
                                      <p:cBhvr>
                                        <p:cTn id="51" dur="2000" fill="hold"/>
                                        <p:tgtEl>
                                          <p:spTgt spid="4"/>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2000"/>
                                        <p:tgtEl>
                                          <p:spTgt spid="5"/>
                                        </p:tgtEl>
                                      </p:cBhvr>
                                    </p:animEffect>
                                    <p:anim calcmode="lin" valueType="num">
                                      <p:cBhvr>
                                        <p:cTn id="55" dur="2000" fill="hold"/>
                                        <p:tgtEl>
                                          <p:spTgt spid="5"/>
                                        </p:tgtEl>
                                        <p:attrNameLst>
                                          <p:attrName>style.rotation</p:attrName>
                                        </p:attrNameLst>
                                      </p:cBhvr>
                                      <p:tavLst>
                                        <p:tav tm="0">
                                          <p:val>
                                            <p:fltVal val="720"/>
                                          </p:val>
                                        </p:tav>
                                        <p:tav tm="100000">
                                          <p:val>
                                            <p:fltVal val="0"/>
                                          </p:val>
                                        </p:tav>
                                      </p:tavLst>
                                    </p:anim>
                                    <p:anim calcmode="lin" valueType="num">
                                      <p:cBhvr>
                                        <p:cTn id="56" dur="2000" fill="hold"/>
                                        <p:tgtEl>
                                          <p:spTgt spid="5"/>
                                        </p:tgtEl>
                                        <p:attrNameLst>
                                          <p:attrName>ppt_h</p:attrName>
                                        </p:attrNameLst>
                                      </p:cBhvr>
                                      <p:tavLst>
                                        <p:tav tm="0">
                                          <p:val>
                                            <p:fltVal val="0"/>
                                          </p:val>
                                        </p:tav>
                                        <p:tav tm="100000">
                                          <p:val>
                                            <p:strVal val="#ppt_h"/>
                                          </p:val>
                                        </p:tav>
                                      </p:tavLst>
                                    </p:anim>
                                    <p:anim calcmode="lin" valueType="num">
                                      <p:cBhvr>
                                        <p:cTn id="57" dur="2000" fill="hold"/>
                                        <p:tgtEl>
                                          <p:spTgt spid="5"/>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fade">
                                      <p:cBhvr>
                                        <p:cTn id="60" dur="2000"/>
                                        <p:tgtEl>
                                          <p:spTgt spid="6"/>
                                        </p:tgtEl>
                                      </p:cBhvr>
                                    </p:animEffect>
                                    <p:anim calcmode="lin" valueType="num">
                                      <p:cBhvr>
                                        <p:cTn id="61" dur="2000" fill="hold"/>
                                        <p:tgtEl>
                                          <p:spTgt spid="6"/>
                                        </p:tgtEl>
                                        <p:attrNameLst>
                                          <p:attrName>style.rotation</p:attrName>
                                        </p:attrNameLst>
                                      </p:cBhvr>
                                      <p:tavLst>
                                        <p:tav tm="0">
                                          <p:val>
                                            <p:fltVal val="720"/>
                                          </p:val>
                                        </p:tav>
                                        <p:tav tm="100000">
                                          <p:val>
                                            <p:fltVal val="0"/>
                                          </p:val>
                                        </p:tav>
                                      </p:tavLst>
                                    </p:anim>
                                    <p:anim calcmode="lin" valueType="num">
                                      <p:cBhvr>
                                        <p:cTn id="62" dur="2000" fill="hold"/>
                                        <p:tgtEl>
                                          <p:spTgt spid="6"/>
                                        </p:tgtEl>
                                        <p:attrNameLst>
                                          <p:attrName>ppt_h</p:attrName>
                                        </p:attrNameLst>
                                      </p:cBhvr>
                                      <p:tavLst>
                                        <p:tav tm="0">
                                          <p:val>
                                            <p:fltVal val="0"/>
                                          </p:val>
                                        </p:tav>
                                        <p:tav tm="100000">
                                          <p:val>
                                            <p:strVal val="#ppt_h"/>
                                          </p:val>
                                        </p:tav>
                                      </p:tavLst>
                                    </p:anim>
                                    <p:anim calcmode="lin" valueType="num">
                                      <p:cBhvr>
                                        <p:cTn id="63" dur="2000" fill="hold"/>
                                        <p:tgtEl>
                                          <p:spTgt spid="6"/>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2000"/>
                                        <p:tgtEl>
                                          <p:spTgt spid="7"/>
                                        </p:tgtEl>
                                      </p:cBhvr>
                                    </p:animEffect>
                                    <p:anim calcmode="lin" valueType="num">
                                      <p:cBhvr>
                                        <p:cTn id="67" dur="2000" fill="hold"/>
                                        <p:tgtEl>
                                          <p:spTgt spid="7"/>
                                        </p:tgtEl>
                                        <p:attrNameLst>
                                          <p:attrName>style.rotation</p:attrName>
                                        </p:attrNameLst>
                                      </p:cBhvr>
                                      <p:tavLst>
                                        <p:tav tm="0">
                                          <p:val>
                                            <p:fltVal val="720"/>
                                          </p:val>
                                        </p:tav>
                                        <p:tav tm="100000">
                                          <p:val>
                                            <p:fltVal val="0"/>
                                          </p:val>
                                        </p:tav>
                                      </p:tavLst>
                                    </p:anim>
                                    <p:anim calcmode="lin" valueType="num">
                                      <p:cBhvr>
                                        <p:cTn id="68" dur="2000" fill="hold"/>
                                        <p:tgtEl>
                                          <p:spTgt spid="7"/>
                                        </p:tgtEl>
                                        <p:attrNameLst>
                                          <p:attrName>ppt_h</p:attrName>
                                        </p:attrNameLst>
                                      </p:cBhvr>
                                      <p:tavLst>
                                        <p:tav tm="0">
                                          <p:val>
                                            <p:fltVal val="0"/>
                                          </p:val>
                                        </p:tav>
                                        <p:tav tm="100000">
                                          <p:val>
                                            <p:strVal val="#ppt_h"/>
                                          </p:val>
                                        </p:tav>
                                      </p:tavLst>
                                    </p:anim>
                                    <p:anim calcmode="lin" valueType="num">
                                      <p:cBhvr>
                                        <p:cTn id="69" dur="2000" fill="hold"/>
                                        <p:tgtEl>
                                          <p:spTgt spid="7"/>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2000"/>
                                        <p:tgtEl>
                                          <p:spTgt spid="8"/>
                                        </p:tgtEl>
                                      </p:cBhvr>
                                    </p:animEffect>
                                    <p:anim calcmode="lin" valueType="num">
                                      <p:cBhvr>
                                        <p:cTn id="73" dur="2000" fill="hold"/>
                                        <p:tgtEl>
                                          <p:spTgt spid="8"/>
                                        </p:tgtEl>
                                        <p:attrNameLst>
                                          <p:attrName>style.rotation</p:attrName>
                                        </p:attrNameLst>
                                      </p:cBhvr>
                                      <p:tavLst>
                                        <p:tav tm="0">
                                          <p:val>
                                            <p:fltVal val="720"/>
                                          </p:val>
                                        </p:tav>
                                        <p:tav tm="100000">
                                          <p:val>
                                            <p:fltVal val="0"/>
                                          </p:val>
                                        </p:tav>
                                      </p:tavLst>
                                    </p:anim>
                                    <p:anim calcmode="lin" valueType="num">
                                      <p:cBhvr>
                                        <p:cTn id="74" dur="2000" fill="hold"/>
                                        <p:tgtEl>
                                          <p:spTgt spid="8"/>
                                        </p:tgtEl>
                                        <p:attrNameLst>
                                          <p:attrName>ppt_h</p:attrName>
                                        </p:attrNameLst>
                                      </p:cBhvr>
                                      <p:tavLst>
                                        <p:tav tm="0">
                                          <p:val>
                                            <p:fltVal val="0"/>
                                          </p:val>
                                        </p:tav>
                                        <p:tav tm="100000">
                                          <p:val>
                                            <p:strVal val="#ppt_h"/>
                                          </p:val>
                                        </p:tav>
                                      </p:tavLst>
                                    </p:anim>
                                    <p:anim calcmode="lin" valueType="num">
                                      <p:cBhvr>
                                        <p:cTn id="75" dur="2000" fill="hold"/>
                                        <p:tgtEl>
                                          <p:spTgt spid="8"/>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fade">
                                      <p:cBhvr>
                                        <p:cTn id="78" dur="2000"/>
                                        <p:tgtEl>
                                          <p:spTgt spid="9"/>
                                        </p:tgtEl>
                                      </p:cBhvr>
                                    </p:animEffect>
                                    <p:anim calcmode="lin" valueType="num">
                                      <p:cBhvr>
                                        <p:cTn id="79" dur="2000" fill="hold"/>
                                        <p:tgtEl>
                                          <p:spTgt spid="9"/>
                                        </p:tgtEl>
                                        <p:attrNameLst>
                                          <p:attrName>style.rotation</p:attrName>
                                        </p:attrNameLst>
                                      </p:cBhvr>
                                      <p:tavLst>
                                        <p:tav tm="0">
                                          <p:val>
                                            <p:fltVal val="720"/>
                                          </p:val>
                                        </p:tav>
                                        <p:tav tm="100000">
                                          <p:val>
                                            <p:fltVal val="0"/>
                                          </p:val>
                                        </p:tav>
                                      </p:tavLst>
                                    </p:anim>
                                    <p:anim calcmode="lin" valueType="num">
                                      <p:cBhvr>
                                        <p:cTn id="80" dur="2000" fill="hold"/>
                                        <p:tgtEl>
                                          <p:spTgt spid="9"/>
                                        </p:tgtEl>
                                        <p:attrNameLst>
                                          <p:attrName>ppt_h</p:attrName>
                                        </p:attrNameLst>
                                      </p:cBhvr>
                                      <p:tavLst>
                                        <p:tav tm="0">
                                          <p:val>
                                            <p:fltVal val="0"/>
                                          </p:val>
                                        </p:tav>
                                        <p:tav tm="100000">
                                          <p:val>
                                            <p:strVal val="#ppt_h"/>
                                          </p:val>
                                        </p:tav>
                                      </p:tavLst>
                                    </p:anim>
                                    <p:anim calcmode="lin" valueType="num">
                                      <p:cBhvr>
                                        <p:cTn id="81" dur="2000" fill="hold"/>
                                        <p:tgtEl>
                                          <p:spTgt spid="9"/>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fade">
                                      <p:cBhvr>
                                        <p:cTn id="84" dur="2000"/>
                                        <p:tgtEl>
                                          <p:spTgt spid="10"/>
                                        </p:tgtEl>
                                      </p:cBhvr>
                                    </p:animEffect>
                                    <p:anim calcmode="lin" valueType="num">
                                      <p:cBhvr>
                                        <p:cTn id="85" dur="2000" fill="hold"/>
                                        <p:tgtEl>
                                          <p:spTgt spid="10"/>
                                        </p:tgtEl>
                                        <p:attrNameLst>
                                          <p:attrName>style.rotation</p:attrName>
                                        </p:attrNameLst>
                                      </p:cBhvr>
                                      <p:tavLst>
                                        <p:tav tm="0">
                                          <p:val>
                                            <p:fltVal val="720"/>
                                          </p:val>
                                        </p:tav>
                                        <p:tav tm="100000">
                                          <p:val>
                                            <p:fltVal val="0"/>
                                          </p:val>
                                        </p:tav>
                                      </p:tavLst>
                                    </p:anim>
                                    <p:anim calcmode="lin" valueType="num">
                                      <p:cBhvr>
                                        <p:cTn id="86" dur="2000" fill="hold"/>
                                        <p:tgtEl>
                                          <p:spTgt spid="10"/>
                                        </p:tgtEl>
                                        <p:attrNameLst>
                                          <p:attrName>ppt_h</p:attrName>
                                        </p:attrNameLst>
                                      </p:cBhvr>
                                      <p:tavLst>
                                        <p:tav tm="0">
                                          <p:val>
                                            <p:fltVal val="0"/>
                                          </p:val>
                                        </p:tav>
                                        <p:tav tm="100000">
                                          <p:val>
                                            <p:strVal val="#ppt_h"/>
                                          </p:val>
                                        </p:tav>
                                      </p:tavLst>
                                    </p:anim>
                                    <p:anim calcmode="lin" valueType="num">
                                      <p:cBhvr>
                                        <p:cTn id="87" dur="2000" fill="hold"/>
                                        <p:tgtEl>
                                          <p:spTgt spid="10"/>
                                        </p:tgtEl>
                                        <p:attrNameLst>
                                          <p:attrName>ppt_w</p:attrName>
                                        </p:attrNameLst>
                                      </p:cBhvr>
                                      <p:tavLst>
                                        <p:tav tm="0">
                                          <p:val>
                                            <p:fltVal val="0"/>
                                          </p:val>
                                        </p:tav>
                                        <p:tav tm="100000">
                                          <p:val>
                                            <p:strVal val="#ppt_w"/>
                                          </p:val>
                                        </p:tav>
                                      </p:tavLst>
                                    </p:anim>
                                  </p:childTnLst>
                                </p:cTn>
                              </p:par>
                            </p:childTnLst>
                          </p:cTn>
                        </p:par>
                        <p:par>
                          <p:cTn id="88" fill="hold">
                            <p:stCondLst>
                              <p:cond delay="2000"/>
                            </p:stCondLst>
                            <p:childTnLst>
                              <p:par>
                                <p:cTn id="89" presetID="2" presetClass="exit" presetSubtype="2" fill="hold" grpId="2" nodeType="after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1+ppt_w/2"/>
                                          </p:val>
                                        </p:tav>
                                      </p:tavLst>
                                    </p:anim>
                                    <p:anim calcmode="lin" valueType="num">
                                      <p:cBhvr additive="base">
                                        <p:cTn id="91" dur="2000"/>
                                        <p:tgtEl>
                                          <p:spTgt spid="3"/>
                                        </p:tgtEl>
                                        <p:attrNameLst>
                                          <p:attrName>ppt_y</p:attrName>
                                        </p:attrNameLst>
                                      </p:cBhvr>
                                      <p:tavLst>
                                        <p:tav tm="0">
                                          <p:val>
                                            <p:strVal val="ppt_y"/>
                                          </p:val>
                                        </p:tav>
                                        <p:tav tm="100000">
                                          <p:val>
                                            <p:strVal val="ppt_y"/>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ppt_x"/>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0-ppt_w/2"/>
                                          </p:val>
                                        </p:tav>
                                      </p:tavLst>
                                    </p:anim>
                                    <p:anim calcmode="lin" valueType="num">
                                      <p:cBhvr additive="base">
                                        <p:cTn id="99" dur="2000"/>
                                        <p:tgtEl>
                                          <p:spTgt spid="5"/>
                                        </p:tgtEl>
                                        <p:attrNameLst>
                                          <p:attrName>ppt_y</p:attrName>
                                        </p:attrNameLst>
                                      </p:cBhvr>
                                      <p:tavLst>
                                        <p:tav tm="0">
                                          <p:val>
                                            <p:strVal val="ppt_y"/>
                                          </p:val>
                                        </p:tav>
                                        <p:tav tm="100000">
                                          <p:val>
                                            <p:strVal val="ppt_y"/>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ppt_x"/>
                                          </p:val>
                                        </p:tav>
                                      </p:tavLst>
                                    </p:anim>
                                    <p:anim calcmode="lin" valueType="num">
                                      <p:cBhvr additive="base">
                                        <p:cTn id="103" dur="2000"/>
                                        <p:tgtEl>
                                          <p:spTgt spid="6"/>
                                        </p:tgtEl>
                                        <p:attrNameLst>
                                          <p:attrName>ppt_y</p:attrName>
                                        </p:attrNameLst>
                                      </p:cBhvr>
                                      <p:tavLst>
                                        <p:tav tm="0">
                                          <p:val>
                                            <p:strVal val="ppt_y"/>
                                          </p:val>
                                        </p:tav>
                                        <p:tav tm="100000">
                                          <p:val>
                                            <p:strVal val="0-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0-ppt_w/2"/>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0-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2/3*#ppt_w"/>
                                          </p:val>
                                        </p:tav>
                                        <p:tav tm="100000">
                                          <p:val>
                                            <p:strVal val="#ppt_w"/>
                                          </p:val>
                                        </p:tav>
                                      </p:tavLst>
                                    </p:anim>
                                    <p:anim calcmode="lin" valueType="num">
                                      <p:cBhvr>
                                        <p:cTn id="124" dur="2000" fill="hold"/>
                                        <p:tgtEl>
                                          <p:spTgt spid="2"/>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box(out)">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65000"/>
            <a:lumOff val="35000"/>
          </a:schemeClr>
        </a:solidFill>
        <a:effectLst/>
      </p:bgPr>
    </p:bg>
    <p:spTree>
      <p:nvGrpSpPr>
        <p:cNvPr id="1" name=""/>
        <p:cNvGrpSpPr/>
        <p:nvPr/>
      </p:nvGrpSpPr>
      <p:grpSpPr>
        <a:xfrm>
          <a:off x="0" y="0"/>
          <a:ext cx="0" cy="0"/>
          <a:chOff x="0" y="0"/>
          <a:chExt cx="0" cy="0"/>
        </a:xfrm>
      </p:grpSpPr>
      <p:pic>
        <p:nvPicPr>
          <p:cNvPr id="2" name="1 Imagen" descr="1838_2565_0.jpg"/>
          <p:cNvPicPr>
            <a:picLocks noGrp="1" noChangeAspect="1"/>
          </p:cNvPicPr>
          <p:nvPr isPhoto="1"/>
        </p:nvPicPr>
        <p:blipFill>
          <a:blip r:embed="rId2">
            <a:lum/>
          </a:blip>
          <a:stretch>
            <a:fillRect/>
          </a:stretch>
        </p:blipFill>
        <p:spPr>
          <a:xfrm>
            <a:off x="0" y="15875"/>
            <a:ext cx="9144000" cy="6842125"/>
          </a:xfrm>
          <a:prstGeom prst="rect">
            <a:avLst/>
          </a:prstGeom>
          <a:noFill/>
          <a:ln>
            <a:noFill/>
          </a:ln>
        </p:spPr>
      </p:pic>
      <p:sp>
        <p:nvSpPr>
          <p:cNvPr id="3" name="2 Sol"/>
          <p:cNvSpPr/>
          <p:nvPr/>
        </p:nvSpPr>
        <p:spPr>
          <a:xfrm>
            <a:off x="1762341" y="653577"/>
            <a:ext cx="5500726" cy="5286460"/>
          </a:xfrm>
          <a:prstGeom prst="su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386219">
            <a:off x="1769196" y="587226"/>
            <a:ext cx="5500726" cy="5408432"/>
          </a:xfrm>
          <a:prstGeom prst="sun">
            <a:avLst/>
          </a:prstGeom>
          <a:gradFill flip="none" rotWithShape="1">
            <a:gsLst>
              <a:gs pos="0">
                <a:schemeClr val="bg1"/>
              </a:gs>
              <a:gs pos="50000">
                <a:srgbClr val="FF0000">
                  <a:shade val="67500"/>
                  <a:satMod val="115000"/>
                </a:srgbClr>
              </a:gs>
              <a:gs pos="100000">
                <a:srgbClr val="FF0000">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544" fill="hold" grpId="0" nodeType="withEffect">
                                  <p:stCondLst>
                                    <p:cond delay="0"/>
                                  </p:stCondLst>
                                  <p:childTnLst>
                                    <p:anim calcmode="lin" valueType="num">
                                      <p:cBhvr>
                                        <p:cTn id="9" dur="2000"/>
                                        <p:tgtEl>
                                          <p:spTgt spid="3"/>
                                        </p:tgtEl>
                                        <p:attrNameLst>
                                          <p:attrName>ppt_w</p:attrName>
                                        </p:attrNameLst>
                                      </p:cBhvr>
                                      <p:tavLst>
                                        <p:tav tm="0">
                                          <p:val>
                                            <p:strVal val="ppt_w"/>
                                          </p:val>
                                        </p:tav>
                                        <p:tav tm="100000">
                                          <p:val>
                                            <p:fltVal val="0"/>
                                          </p:val>
                                        </p:tav>
                                      </p:tavLst>
                                    </p:anim>
                                    <p:anim calcmode="lin" valueType="num">
                                      <p:cBhvr>
                                        <p:cTn id="10" dur="2000"/>
                                        <p:tgtEl>
                                          <p:spTgt spid="3"/>
                                        </p:tgtEl>
                                        <p:attrNameLst>
                                          <p:attrName>ppt_h</p:attrName>
                                        </p:attrNameLst>
                                      </p:cBhvr>
                                      <p:tavLst>
                                        <p:tav tm="0">
                                          <p:val>
                                            <p:strVal val="ppt_h"/>
                                          </p:val>
                                        </p:tav>
                                        <p:tav tm="100000">
                                          <p:val>
                                            <p:fltVal val="0"/>
                                          </p:val>
                                        </p:tav>
                                      </p:tavLst>
                                    </p:anim>
                                    <p:anim calcmode="lin" valueType="num">
                                      <p:cBhvr>
                                        <p:cTn id="11" dur="2000"/>
                                        <p:tgtEl>
                                          <p:spTgt spid="3"/>
                                        </p:tgtEl>
                                        <p:attrNameLst>
                                          <p:attrName>ppt_x</p:attrName>
                                        </p:attrNameLst>
                                      </p:cBhvr>
                                      <p:tavLst>
                                        <p:tav tm="0">
                                          <p:val>
                                            <p:strVal val="ppt_x"/>
                                          </p:val>
                                        </p:tav>
                                        <p:tav tm="100000">
                                          <p:val>
                                            <p:fltVal val="0.5"/>
                                          </p:val>
                                        </p:tav>
                                      </p:tavLst>
                                    </p:anim>
                                    <p:anim calcmode="lin" valueType="num">
                                      <p:cBhvr>
                                        <p:cTn id="12" dur="2000"/>
                                        <p:tgtEl>
                                          <p:spTgt spid="3"/>
                                        </p:tgtEl>
                                        <p:attrNameLst>
                                          <p:attrName>ppt_y</p:attrName>
                                        </p:attrNameLst>
                                      </p:cBhvr>
                                      <p:tavLst>
                                        <p:tav tm="0">
                                          <p:val>
                                            <p:strVal val="ppt_y"/>
                                          </p:val>
                                        </p:tav>
                                        <p:tav tm="100000">
                                          <p:val>
                                            <p:fltVal val="0.5"/>
                                          </p:val>
                                        </p:tav>
                                      </p:tavLst>
                                    </p:anim>
                                    <p:set>
                                      <p:cBhvr>
                                        <p:cTn id="13" dur="1" fill="hold">
                                          <p:stCondLst>
                                            <p:cond delay="1999"/>
                                          </p:stCondLst>
                                        </p:cTn>
                                        <p:tgtEl>
                                          <p:spTgt spid="3"/>
                                        </p:tgtEl>
                                        <p:attrNameLst>
                                          <p:attrName>style.visibility</p:attrName>
                                        </p:attrNameLst>
                                      </p:cBhvr>
                                      <p:to>
                                        <p:strVal val="hidden"/>
                                      </p:to>
                                    </p:set>
                                  </p:childTnLst>
                                </p:cTn>
                              </p:par>
                              <p:par>
                                <p:cTn id="14" presetID="8" presetClass="emph" presetSubtype="0" fill="hold" grpId="1" nodeType="withEffect">
                                  <p:stCondLst>
                                    <p:cond delay="0"/>
                                  </p:stCondLst>
                                  <p:childTnLst>
                                    <p:animRot by="21600000">
                                      <p:cBhvr>
                                        <p:cTn id="15" dur="2000" fill="hold"/>
                                        <p:tgtEl>
                                          <p:spTgt spid="3"/>
                                        </p:tgtEl>
                                        <p:attrNameLst>
                                          <p:attrName>r</p:attrName>
                                        </p:attrNameLst>
                                      </p:cBhvr>
                                    </p:animRot>
                                  </p:childTnLst>
                                </p:cTn>
                              </p:par>
                              <p:par>
                                <p:cTn id="16" presetID="23" presetClass="exit" presetSubtype="544" fill="hold" grpId="0" nodeType="withEffect">
                                  <p:stCondLst>
                                    <p:cond delay="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anim calcmode="lin" valueType="num">
                                      <p:cBhvr>
                                        <p:cTn id="19" dur="2000"/>
                                        <p:tgtEl>
                                          <p:spTgt spid="4"/>
                                        </p:tgtEl>
                                        <p:attrNameLst>
                                          <p:attrName>ppt_x</p:attrName>
                                        </p:attrNameLst>
                                      </p:cBhvr>
                                      <p:tavLst>
                                        <p:tav tm="0">
                                          <p:val>
                                            <p:strVal val="ppt_x"/>
                                          </p:val>
                                        </p:tav>
                                        <p:tav tm="100000">
                                          <p:val>
                                            <p:fltVal val="0.5"/>
                                          </p:val>
                                        </p:tav>
                                      </p:tavLst>
                                    </p:anim>
                                    <p:anim calcmode="lin" valueType="num">
                                      <p:cBhvr>
                                        <p:cTn id="20" dur="2000"/>
                                        <p:tgtEl>
                                          <p:spTgt spid="4"/>
                                        </p:tgtEl>
                                        <p:attrNameLst>
                                          <p:attrName>ppt_y</p:attrName>
                                        </p:attrNameLst>
                                      </p:cBhvr>
                                      <p:tavLst>
                                        <p:tav tm="0">
                                          <p:val>
                                            <p:strVal val="ppt_y"/>
                                          </p:val>
                                        </p:tav>
                                        <p:tav tm="100000">
                                          <p:val>
                                            <p:fltVal val="0.5"/>
                                          </p:val>
                                        </p:tav>
                                      </p:tavLst>
                                    </p:anim>
                                    <p:set>
                                      <p:cBhvr>
                                        <p:cTn id="21" dur="1" fill="hold">
                                          <p:stCondLst>
                                            <p:cond delay="1999"/>
                                          </p:stCondLst>
                                        </p:cTn>
                                        <p:tgtEl>
                                          <p:spTgt spid="4"/>
                                        </p:tgtEl>
                                        <p:attrNameLst>
                                          <p:attrName>style.visibility</p:attrName>
                                        </p:attrNameLst>
                                      </p:cBhvr>
                                      <p:to>
                                        <p:strVal val="hidden"/>
                                      </p:to>
                                    </p:set>
                                  </p:childTnLst>
                                </p:cTn>
                              </p:par>
                              <p:par>
                                <p:cTn id="22" presetID="8" presetClass="emph" presetSubtype="0" fill="hold" grpId="1" nodeType="withEffect">
                                  <p:stCondLst>
                                    <p:cond delay="0"/>
                                  </p:stCondLst>
                                  <p:childTnLst>
                                    <p:animRot by="-21600000">
                                      <p:cBhvr>
                                        <p:cTn id="23" dur="2000" fill="hold"/>
                                        <p:tgtEl>
                                          <p:spTgt spid="4"/>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6160_park-awka-parasol-jesien.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a:off x="1928794" y="1643050"/>
            <a:ext cx="264320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flipV="1">
            <a:off x="4357718" y="1571612"/>
            <a:ext cx="257173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928662" y="1643050"/>
            <a:ext cx="264320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flipV="1">
            <a:off x="5357850" y="1571612"/>
            <a:ext cx="257173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V="1">
            <a:off x="6357950" y="1571612"/>
            <a:ext cx="257173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1643050"/>
            <a:ext cx="2643206" cy="3357586"/>
          </a:xfrm>
          <a:prstGeom prst="moon">
            <a:avLst>
              <a:gd name="adj" fmla="val 31793"/>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iterate type="lt">
                                    <p:tmPct val="0"/>
                                  </p:iterate>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0-#ppt_w/2"/>
                                          </p:val>
                                        </p:tav>
                                        <p:tav tm="100000">
                                          <p:val>
                                            <p:strVal val="#ppt_x"/>
                                          </p:val>
                                        </p:tav>
                                      </p:tavLst>
                                    </p:anim>
                                    <p:anim calcmode="lin" valueType="num">
                                      <p:cBhvr additive="base">
                                        <p:cTn id="23" dur="3000" fill="hold"/>
                                        <p:tgtEl>
                                          <p:spTgt spid="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iterate type="lt">
                                    <p:tmPct val="0"/>
                                  </p:iterate>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iterate type="lt">
                                    <p:tmPct val="0"/>
                                  </p:iterate>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fmla="#ppt_w*sin(2.5*pi*$)">
                                          <p:val>
                                            <p:fltVal val="0"/>
                                          </p:val>
                                        </p:tav>
                                        <p:tav tm="100000">
                                          <p:val>
                                            <p:fltVal val="1"/>
                                          </p:val>
                                        </p:tav>
                                      </p:tavLst>
                                    </p:anim>
                                    <p:anim calcmode="lin" valueType="num">
                                      <p:cBhvr>
                                        <p:cTn id="47" dur="3000" fill="hold"/>
                                        <p:tgtEl>
                                          <p:spTgt spid="4"/>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iterate type="lt">
                                    <p:tmPct val="0"/>
                                  </p:iterate>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iterate type="lt">
                                    <p:tmPct val="0"/>
                                  </p:iterate>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xit" presetSubtype="2" fill="hold" grpId="2" nodeType="withEffect">
                                  <p:stCondLst>
                                    <p:cond delay="0"/>
                                  </p:stCondLst>
                                  <p:childTnLst>
                                    <p:anim calcmode="lin" valueType="num">
                                      <p:cBhvr additive="base">
                                        <p:cTn id="57" dur="3000"/>
                                        <p:tgtEl>
                                          <p:spTgt spid="3"/>
                                        </p:tgtEl>
                                        <p:attrNameLst>
                                          <p:attrName>ppt_x</p:attrName>
                                        </p:attrNameLst>
                                      </p:cBhvr>
                                      <p:tavLst>
                                        <p:tav tm="0">
                                          <p:val>
                                            <p:strVal val="ppt_x"/>
                                          </p:val>
                                        </p:tav>
                                        <p:tav tm="100000">
                                          <p:val>
                                            <p:strVal val="1+ppt_w/2"/>
                                          </p:val>
                                        </p:tav>
                                      </p:tavLst>
                                    </p:anim>
                                    <p:anim calcmode="lin" valueType="num">
                                      <p:cBhvr additive="base">
                                        <p:cTn id="58" dur="3000"/>
                                        <p:tgtEl>
                                          <p:spTgt spid="3"/>
                                        </p:tgtEl>
                                        <p:attrNameLst>
                                          <p:attrName>ppt_y</p:attrName>
                                        </p:attrNameLst>
                                      </p:cBhvr>
                                      <p:tavLst>
                                        <p:tav tm="0">
                                          <p:val>
                                            <p:strVal val="ppt_y"/>
                                          </p:val>
                                        </p:tav>
                                        <p:tav tm="100000">
                                          <p:val>
                                            <p:strVal val="ppt_y"/>
                                          </p:val>
                                        </p:tav>
                                      </p:tavLst>
                                    </p:anim>
                                    <p:set>
                                      <p:cBhvr>
                                        <p:cTn id="59" dur="1" fill="hold">
                                          <p:stCondLst>
                                            <p:cond delay="2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8" fill="hold" grpId="2" nodeType="withEffect">
                                  <p:stCondLst>
                                    <p:cond delay="0"/>
                                  </p:stCondLst>
                                  <p:iterate type="lt">
                                    <p:tmPct val="0"/>
                                  </p:iterate>
                                  <p:childTnLst>
                                    <p:anim calcmode="lin" valueType="num">
                                      <p:cBhvr additive="base">
                                        <p:cTn id="69" dur="3000"/>
                                        <p:tgtEl>
                                          <p:spTgt spid="4"/>
                                        </p:tgtEl>
                                        <p:attrNameLst>
                                          <p:attrName>ppt_x</p:attrName>
                                        </p:attrNameLst>
                                      </p:cBhvr>
                                      <p:tavLst>
                                        <p:tav tm="0">
                                          <p:val>
                                            <p:strVal val="ppt_x"/>
                                          </p:val>
                                        </p:tav>
                                        <p:tav tm="100000">
                                          <p:val>
                                            <p:strVal val="0-ppt_w/2"/>
                                          </p:val>
                                        </p:tav>
                                      </p:tavLst>
                                    </p:anim>
                                    <p:anim calcmode="lin" valueType="num">
                                      <p:cBhvr additive="base">
                                        <p:cTn id="70" dur="3000"/>
                                        <p:tgtEl>
                                          <p:spTgt spid="4"/>
                                        </p:tgtEl>
                                        <p:attrNameLst>
                                          <p:attrName>ppt_y</p:attrName>
                                        </p:attrNameLst>
                                      </p:cBhvr>
                                      <p:tavLst>
                                        <p:tav tm="0">
                                          <p:val>
                                            <p:strVal val="ppt_y"/>
                                          </p:val>
                                        </p:tav>
                                        <p:tav tm="100000">
                                          <p:val>
                                            <p:strVal val="ppt_y"/>
                                          </p:val>
                                        </p:tav>
                                      </p:tavLst>
                                    </p:anim>
                                    <p:set>
                                      <p:cBhvr>
                                        <p:cTn id="71" dur="1" fill="hold">
                                          <p:stCondLst>
                                            <p:cond delay="2999"/>
                                          </p:stCondLst>
                                        </p:cTn>
                                        <p:tgtEl>
                                          <p:spTgt spid="4"/>
                                        </p:tgtEl>
                                        <p:attrNameLst>
                                          <p:attrName>style.visibility</p:attrName>
                                        </p:attrNameLst>
                                      </p:cBhvr>
                                      <p:to>
                                        <p:strVal val="hidden"/>
                                      </p:to>
                                    </p:set>
                                  </p:childTnLst>
                                </p:cTn>
                              </p:par>
                              <p:par>
                                <p:cTn id="72" presetID="2" presetClass="exit" presetSubtype="8" fill="hold" grpId="2" nodeType="withEffect">
                                  <p:stCondLst>
                                    <p:cond delay="0"/>
                                  </p:stCondLst>
                                  <p:iterate type="lt">
                                    <p:tmPct val="0"/>
                                  </p:iterate>
                                  <p:childTnLst>
                                    <p:anim calcmode="lin" valueType="num">
                                      <p:cBhvr additive="base">
                                        <p:cTn id="73" dur="3000"/>
                                        <p:tgtEl>
                                          <p:spTgt spid="6"/>
                                        </p:tgtEl>
                                        <p:attrNameLst>
                                          <p:attrName>ppt_x</p:attrName>
                                        </p:attrNameLst>
                                      </p:cBhvr>
                                      <p:tavLst>
                                        <p:tav tm="0">
                                          <p:val>
                                            <p:strVal val="ppt_x"/>
                                          </p:val>
                                        </p:tav>
                                        <p:tav tm="100000">
                                          <p:val>
                                            <p:strVal val="0-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8" fill="hold" grpId="2" nodeType="withEffect">
                                  <p:stCondLst>
                                    <p:cond delay="0"/>
                                  </p:stCondLst>
                                  <p:iterate type="lt">
                                    <p:tmPct val="0"/>
                                  </p:iterate>
                                  <p:childTnLst>
                                    <p:anim calcmode="lin" valueType="num">
                                      <p:cBhvr additive="base">
                                        <p:cTn id="77" dur="3000"/>
                                        <p:tgtEl>
                                          <p:spTgt spid="7"/>
                                        </p:tgtEl>
                                        <p:attrNameLst>
                                          <p:attrName>ppt_x</p:attrName>
                                        </p:attrNameLst>
                                      </p:cBhvr>
                                      <p:tavLst>
                                        <p:tav tm="0">
                                          <p:val>
                                            <p:strVal val="ppt_x"/>
                                          </p:val>
                                        </p:tav>
                                        <p:tav tm="100000">
                                          <p:val>
                                            <p:strVal val="0-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3000" fill="hold"/>
                                        <p:tgtEl>
                                          <p:spTgt spid="2"/>
                                        </p:tgtEl>
                                        <p:attrNameLst>
                                          <p:attrName>ppt_w</p:attrName>
                                        </p:attrNameLst>
                                      </p:cBhvr>
                                      <p:tavLst>
                                        <p:tav tm="0">
                                          <p:val>
                                            <p:strVal val="4/3*#ppt_w"/>
                                          </p:val>
                                        </p:tav>
                                        <p:tav tm="100000">
                                          <p:val>
                                            <p:strVal val="#ppt_w"/>
                                          </p:val>
                                        </p:tav>
                                      </p:tavLst>
                                    </p:anim>
                                    <p:anim calcmode="lin" valueType="num">
                                      <p:cBhvr>
                                        <p:cTn id="83" dur="3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Vertical)">
                                      <p:cBhvr>
                                        <p:cTn id="8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90047_kolorowe-parasole-niebo.jpg"/>
          <p:cNvPicPr>
            <a:picLocks noGrp="1" noChangeAspect="1"/>
          </p:cNvPicPr>
          <p:nvPr isPhoto="1"/>
        </p:nvPicPr>
        <p:blipFill>
          <a:blip r:embed="rId2">
            <a:lum/>
          </a:blip>
          <a:stretch>
            <a:fillRect/>
          </a:stretch>
        </p:blipFill>
        <p:spPr>
          <a:xfrm>
            <a:off x="0" y="0"/>
            <a:ext cx="9144000" cy="6857999"/>
          </a:xfrm>
          <a:prstGeom prst="rect">
            <a:avLst/>
          </a:prstGeom>
          <a:noFill/>
          <a:ln>
            <a:noFill/>
          </a:ln>
        </p:spPr>
      </p:pic>
      <p:sp>
        <p:nvSpPr>
          <p:cNvPr id="3" name="2 Anillo"/>
          <p:cNvSpPr/>
          <p:nvPr/>
        </p:nvSpPr>
        <p:spPr>
          <a:xfrm>
            <a:off x="1500166" y="500042"/>
            <a:ext cx="6143668" cy="6072230"/>
          </a:xfrm>
          <a:prstGeom prst="donut">
            <a:avLst>
              <a:gd name="adj" fmla="val 11731"/>
            </a:avLst>
          </a:prstGeom>
          <a:blipFill dpi="0" rotWithShape="1">
            <a:blip r:embed="rId3">
              <a:duotone>
                <a:prstClr val="black"/>
                <a:srgbClr val="FF0000">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2428860" y="1571612"/>
            <a:ext cx="4286280" cy="4071966"/>
          </a:xfrm>
          <a:prstGeom prst="donut">
            <a:avLst>
              <a:gd name="adj" fmla="val 15235"/>
            </a:avLst>
          </a:prstGeom>
          <a:blipFill dpi="0" rotWithShape="1">
            <a:blip r:embed="rId3">
              <a:duotone>
                <a:schemeClr val="accent2">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3357554" y="2428868"/>
            <a:ext cx="2428892" cy="2366978"/>
          </a:xfrm>
          <a:prstGeom prst="donut">
            <a:avLst>
              <a:gd name="adj" fmla="val 26418"/>
            </a:avLst>
          </a:prstGeom>
          <a:blipFill dpi="0" rotWithShape="1">
            <a:blip r:embed="rId3">
              <a:duotone>
                <a:prstClr val="black"/>
                <a:schemeClr val="accent3">
                  <a:tint val="45000"/>
                  <a:satMod val="400000"/>
                </a:schemeClr>
              </a:duotone>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par>
                                <p:cTn id="20" presetID="8" presetClass="emph" presetSubtype="0" fill="hold" grpId="1" nodeType="withEffect">
                                  <p:stCondLst>
                                    <p:cond delay="0"/>
                                  </p:stCondLst>
                                  <p:childTnLst>
                                    <p:animRot by="21600000">
                                      <p:cBhvr>
                                        <p:cTn id="21" dur="2000" fill="hold"/>
                                        <p:tgtEl>
                                          <p:spTgt spid="3"/>
                                        </p:tgtEl>
                                        <p:attrNameLst>
                                          <p:attrName>r</p:attrName>
                                        </p:attrNameLst>
                                      </p:cBhvr>
                                    </p:animRot>
                                  </p:childTnLst>
                                </p:cTn>
                              </p:par>
                              <p:par>
                                <p:cTn id="22" presetID="8" presetClass="emph" presetSubtype="0" fill="hold" grpId="1" nodeType="withEffect">
                                  <p:stCondLst>
                                    <p:cond delay="0"/>
                                  </p:stCondLst>
                                  <p:childTnLst>
                                    <p:animRot by="-21600000">
                                      <p:cBhvr>
                                        <p:cTn id="23" dur="2000" fill="hold"/>
                                        <p:tgtEl>
                                          <p:spTgt spid="4"/>
                                        </p:tgtEl>
                                        <p:attrNameLst>
                                          <p:attrName>r</p:attrName>
                                        </p:attrNameLst>
                                      </p:cBhvr>
                                    </p:animRot>
                                  </p:childTnLst>
                                </p:cTn>
                              </p:par>
                              <p:par>
                                <p:cTn id="24" presetID="8" presetClass="emph" presetSubtype="0" fill="hold" grpId="1" nodeType="withEffect">
                                  <p:stCondLst>
                                    <p:cond delay="0"/>
                                  </p:stCondLst>
                                  <p:childTnLst>
                                    <p:animRot by="21600000">
                                      <p:cBhvr>
                                        <p:cTn id="25" dur="2000" fill="hold"/>
                                        <p:tgtEl>
                                          <p:spTgt spid="5"/>
                                        </p:tgtEl>
                                        <p:attrNameLst>
                                          <p:attrName>r</p:attrName>
                                        </p:attrNameLst>
                                      </p:cBhvr>
                                    </p:animRot>
                                  </p:childTnLst>
                                </p:cTn>
                              </p:par>
                            </p:childTnLst>
                          </p:cTn>
                        </p:par>
                        <p:par>
                          <p:cTn id="26" fill="hold">
                            <p:stCondLst>
                              <p:cond delay="2000"/>
                            </p:stCondLst>
                            <p:childTnLst>
                              <p:par>
                                <p:cTn id="27" presetID="23" presetClass="exit" presetSubtype="32" fill="hold" grpId="2" nodeType="afterEffect">
                                  <p:stCondLst>
                                    <p:cond delay="0"/>
                                  </p:stCondLst>
                                  <p:childTnLst>
                                    <p:anim calcmode="lin" valueType="num">
                                      <p:cBhvr>
                                        <p:cTn id="28" dur="2000"/>
                                        <p:tgtEl>
                                          <p:spTgt spid="3"/>
                                        </p:tgtEl>
                                        <p:attrNameLst>
                                          <p:attrName>ppt_w</p:attrName>
                                        </p:attrNameLst>
                                      </p:cBhvr>
                                      <p:tavLst>
                                        <p:tav tm="0">
                                          <p:val>
                                            <p:strVal val="ppt_w"/>
                                          </p:val>
                                        </p:tav>
                                        <p:tav tm="100000">
                                          <p:val>
                                            <p:fltVal val="0"/>
                                          </p:val>
                                        </p:tav>
                                      </p:tavLst>
                                    </p:anim>
                                    <p:anim calcmode="lin" valueType="num">
                                      <p:cBhvr>
                                        <p:cTn id="29" dur="2000"/>
                                        <p:tgtEl>
                                          <p:spTgt spid="3"/>
                                        </p:tgtEl>
                                        <p:attrNameLst>
                                          <p:attrName>ppt_h</p:attrName>
                                        </p:attrNameLst>
                                      </p:cBhvr>
                                      <p:tavLst>
                                        <p:tav tm="0">
                                          <p:val>
                                            <p:strVal val="ppt_h"/>
                                          </p:val>
                                        </p:tav>
                                        <p:tav tm="100000">
                                          <p:val>
                                            <p:fltVal val="0"/>
                                          </p:val>
                                        </p:tav>
                                      </p:tavLst>
                                    </p:anim>
                                    <p:set>
                                      <p:cBhvr>
                                        <p:cTn id="30" dur="1" fill="hold">
                                          <p:stCondLst>
                                            <p:cond delay="1999"/>
                                          </p:stCondLst>
                                        </p:cTn>
                                        <p:tgtEl>
                                          <p:spTgt spid="3"/>
                                        </p:tgtEl>
                                        <p:attrNameLst>
                                          <p:attrName>style.visibility</p:attrName>
                                        </p:attrNameLst>
                                      </p:cBhvr>
                                      <p:to>
                                        <p:strVal val="hidden"/>
                                      </p:to>
                                    </p:set>
                                  </p:childTnLst>
                                </p:cTn>
                              </p:par>
                              <p:par>
                                <p:cTn id="31" presetID="23" presetClass="exit" presetSubtype="32" fill="hold" grpId="2" nodeType="withEffect">
                                  <p:stCondLst>
                                    <p:cond delay="0"/>
                                  </p:stCondLst>
                                  <p:childTnLst>
                                    <p:anim calcmode="lin" valueType="num">
                                      <p:cBhvr>
                                        <p:cTn id="32" dur="2000"/>
                                        <p:tgtEl>
                                          <p:spTgt spid="4"/>
                                        </p:tgtEl>
                                        <p:attrNameLst>
                                          <p:attrName>ppt_w</p:attrName>
                                        </p:attrNameLst>
                                      </p:cBhvr>
                                      <p:tavLst>
                                        <p:tav tm="0">
                                          <p:val>
                                            <p:strVal val="ppt_w"/>
                                          </p:val>
                                        </p:tav>
                                        <p:tav tm="100000">
                                          <p:val>
                                            <p:fltVal val="0"/>
                                          </p:val>
                                        </p:tav>
                                      </p:tavLst>
                                    </p:anim>
                                    <p:anim calcmode="lin" valueType="num">
                                      <p:cBhvr>
                                        <p:cTn id="33" dur="2000"/>
                                        <p:tgtEl>
                                          <p:spTgt spid="4"/>
                                        </p:tgtEl>
                                        <p:attrNameLst>
                                          <p:attrName>ppt_h</p:attrName>
                                        </p:attrNameLst>
                                      </p:cBhvr>
                                      <p:tavLst>
                                        <p:tav tm="0">
                                          <p:val>
                                            <p:strVal val="ppt_h"/>
                                          </p:val>
                                        </p:tav>
                                        <p:tav tm="100000">
                                          <p:val>
                                            <p:fltVal val="0"/>
                                          </p:val>
                                        </p:tav>
                                      </p:tavLst>
                                    </p:anim>
                                    <p:set>
                                      <p:cBhvr>
                                        <p:cTn id="34" dur="1" fill="hold">
                                          <p:stCondLst>
                                            <p:cond delay="1999"/>
                                          </p:stCondLst>
                                        </p:cTn>
                                        <p:tgtEl>
                                          <p:spTgt spid="4"/>
                                        </p:tgtEl>
                                        <p:attrNameLst>
                                          <p:attrName>style.visibility</p:attrName>
                                        </p:attrNameLst>
                                      </p:cBhvr>
                                      <p:to>
                                        <p:strVal val="hidden"/>
                                      </p:to>
                                    </p:set>
                                  </p:childTnLst>
                                </p:cTn>
                              </p:par>
                              <p:par>
                                <p:cTn id="35" presetID="23" presetClass="exit" presetSubtype="32" fill="hold" grpId="2" nodeType="withEffect">
                                  <p:stCondLst>
                                    <p:cond delay="0"/>
                                  </p:stCondLst>
                                  <p:childTnLst>
                                    <p:anim calcmode="lin" valueType="num">
                                      <p:cBhvr>
                                        <p:cTn id="36" dur="2000"/>
                                        <p:tgtEl>
                                          <p:spTgt spid="5"/>
                                        </p:tgtEl>
                                        <p:attrNameLst>
                                          <p:attrName>ppt_w</p:attrName>
                                        </p:attrNameLst>
                                      </p:cBhvr>
                                      <p:tavLst>
                                        <p:tav tm="0">
                                          <p:val>
                                            <p:strVal val="ppt_w"/>
                                          </p:val>
                                        </p:tav>
                                        <p:tav tm="100000">
                                          <p:val>
                                            <p:fltVal val="0"/>
                                          </p:val>
                                        </p:tav>
                                      </p:tavLst>
                                    </p:anim>
                                    <p:anim calcmode="lin" valueType="num">
                                      <p:cBhvr>
                                        <p:cTn id="37" dur="2000"/>
                                        <p:tgtEl>
                                          <p:spTgt spid="5"/>
                                        </p:tgtEl>
                                        <p:attrNameLst>
                                          <p:attrName>ppt_h</p:attrName>
                                        </p:attrNameLst>
                                      </p:cBhvr>
                                      <p:tavLst>
                                        <p:tav tm="0">
                                          <p:val>
                                            <p:strVal val="ppt_h"/>
                                          </p:val>
                                        </p:tav>
                                        <p:tav tm="100000">
                                          <p:val>
                                            <p:fltVal val="0"/>
                                          </p:val>
                                        </p:tav>
                                      </p:tavLst>
                                    </p:anim>
                                    <p:set>
                                      <p:cBhvr>
                                        <p:cTn id="38" dur="1" fill="hold">
                                          <p:stCondLst>
                                            <p:cond delay="1999"/>
                                          </p:stCondLst>
                                        </p:cTn>
                                        <p:tgtEl>
                                          <p:spTgt spid="5"/>
                                        </p:tgtEl>
                                        <p:attrNameLst>
                                          <p:attrName>style.visibility</p:attrName>
                                        </p:attrNameLst>
                                      </p:cBhvr>
                                      <p:to>
                                        <p:strVal val="hidden"/>
                                      </p:to>
                                    </p:set>
                                  </p:childTnLst>
                                </p:cTn>
                              </p:par>
                              <p:par>
                                <p:cTn id="39" presetID="35" presetClass="exit" presetSubtype="0" fill="hold" grpId="3" nodeType="withEffect">
                                  <p:stCondLst>
                                    <p:cond delay="0"/>
                                  </p:stCondLst>
                                  <p:childTnLst>
                                    <p:animEffect transition="out" filter="fade">
                                      <p:cBhvr>
                                        <p:cTn id="40" dur="2000"/>
                                        <p:tgtEl>
                                          <p:spTgt spid="3"/>
                                        </p:tgtEl>
                                      </p:cBhvr>
                                    </p:animEffect>
                                    <p:anim calcmode="lin" valueType="num">
                                      <p:cBhvr>
                                        <p:cTn id="41" dur="2000"/>
                                        <p:tgtEl>
                                          <p:spTgt spid="3"/>
                                        </p:tgtEl>
                                        <p:attrNameLst>
                                          <p:attrName>style.rotation</p:attrName>
                                        </p:attrNameLst>
                                      </p:cBhvr>
                                      <p:tavLst>
                                        <p:tav tm="0">
                                          <p:val>
                                            <p:fltVal val="0"/>
                                          </p:val>
                                        </p:tav>
                                        <p:tav tm="100000">
                                          <p:val>
                                            <p:fltVal val="720"/>
                                          </p:val>
                                        </p:tav>
                                      </p:tavLst>
                                    </p:anim>
                                    <p:anim calcmode="lin" valueType="num">
                                      <p:cBhvr>
                                        <p:cTn id="42" dur="2000"/>
                                        <p:tgtEl>
                                          <p:spTgt spid="3"/>
                                        </p:tgtEl>
                                        <p:attrNameLst>
                                          <p:attrName>ppt_h</p:attrName>
                                        </p:attrNameLst>
                                      </p:cBhvr>
                                      <p:tavLst>
                                        <p:tav tm="0">
                                          <p:val>
                                            <p:strVal val="ppt_h"/>
                                          </p:val>
                                        </p:tav>
                                        <p:tav tm="100000">
                                          <p:val>
                                            <p:fltVal val="0"/>
                                          </p:val>
                                        </p:tav>
                                      </p:tavLst>
                                    </p:anim>
                                    <p:anim calcmode="lin" valueType="num">
                                      <p:cBhvr>
                                        <p:cTn id="43" dur="2000"/>
                                        <p:tgtEl>
                                          <p:spTgt spid="3"/>
                                        </p:tgtEl>
                                        <p:attrNameLst>
                                          <p:attrName>ppt_w</p:attrName>
                                        </p:attrNameLst>
                                      </p:cBhvr>
                                      <p:tavLst>
                                        <p:tav tm="0">
                                          <p:val>
                                            <p:strVal val="ppt_w"/>
                                          </p:val>
                                        </p:tav>
                                        <p:tav tm="100000">
                                          <p:val>
                                            <p:fltVal val="0"/>
                                          </p:val>
                                        </p:tav>
                                      </p:tavLst>
                                    </p:anim>
                                    <p:set>
                                      <p:cBhvr>
                                        <p:cTn id="44" dur="1" fill="hold">
                                          <p:stCondLst>
                                            <p:cond delay="1999"/>
                                          </p:stCondLst>
                                        </p:cTn>
                                        <p:tgtEl>
                                          <p:spTgt spid="3"/>
                                        </p:tgtEl>
                                        <p:attrNameLst>
                                          <p:attrName>style.visibility</p:attrName>
                                        </p:attrNameLst>
                                      </p:cBhvr>
                                      <p:to>
                                        <p:strVal val="hidden"/>
                                      </p:to>
                                    </p:set>
                                  </p:childTnLst>
                                </p:cTn>
                              </p:par>
                              <p:par>
                                <p:cTn id="45" presetID="35" presetClass="exit" presetSubtype="0" fill="hold" grpId="3" nodeType="withEffect">
                                  <p:stCondLst>
                                    <p:cond delay="0"/>
                                  </p:stCondLst>
                                  <p:childTnLst>
                                    <p:animEffect transition="out" filter="fade">
                                      <p:cBhvr>
                                        <p:cTn id="46" dur="2000"/>
                                        <p:tgtEl>
                                          <p:spTgt spid="4"/>
                                        </p:tgtEl>
                                      </p:cBhvr>
                                    </p:animEffect>
                                    <p:anim calcmode="lin" valueType="num">
                                      <p:cBhvr>
                                        <p:cTn id="47" dur="2000"/>
                                        <p:tgtEl>
                                          <p:spTgt spid="4"/>
                                        </p:tgtEl>
                                        <p:attrNameLst>
                                          <p:attrName>style.rotation</p:attrName>
                                        </p:attrNameLst>
                                      </p:cBhvr>
                                      <p:tavLst>
                                        <p:tav tm="0">
                                          <p:val>
                                            <p:fltVal val="0"/>
                                          </p:val>
                                        </p:tav>
                                        <p:tav tm="100000">
                                          <p:val>
                                            <p:fltVal val="720"/>
                                          </p:val>
                                        </p:tav>
                                      </p:tavLst>
                                    </p:anim>
                                    <p:anim calcmode="lin" valueType="num">
                                      <p:cBhvr>
                                        <p:cTn id="48" dur="2000"/>
                                        <p:tgtEl>
                                          <p:spTgt spid="4"/>
                                        </p:tgtEl>
                                        <p:attrNameLst>
                                          <p:attrName>ppt_h</p:attrName>
                                        </p:attrNameLst>
                                      </p:cBhvr>
                                      <p:tavLst>
                                        <p:tav tm="0">
                                          <p:val>
                                            <p:strVal val="ppt_h"/>
                                          </p:val>
                                        </p:tav>
                                        <p:tav tm="100000">
                                          <p:val>
                                            <p:fltVal val="0"/>
                                          </p:val>
                                        </p:tav>
                                      </p:tavLst>
                                    </p:anim>
                                    <p:anim calcmode="lin" valueType="num">
                                      <p:cBhvr>
                                        <p:cTn id="49" dur="2000"/>
                                        <p:tgtEl>
                                          <p:spTgt spid="4"/>
                                        </p:tgtEl>
                                        <p:attrNameLst>
                                          <p:attrName>ppt_w</p:attrName>
                                        </p:attrNameLst>
                                      </p:cBhvr>
                                      <p:tavLst>
                                        <p:tav tm="0">
                                          <p:val>
                                            <p:strVal val="ppt_w"/>
                                          </p:val>
                                        </p:tav>
                                        <p:tav tm="100000">
                                          <p:val>
                                            <p:fltVal val="0"/>
                                          </p:val>
                                        </p:tav>
                                      </p:tavLst>
                                    </p:anim>
                                    <p:set>
                                      <p:cBhvr>
                                        <p:cTn id="50" dur="1" fill="hold">
                                          <p:stCondLst>
                                            <p:cond delay="1999"/>
                                          </p:stCondLst>
                                        </p:cTn>
                                        <p:tgtEl>
                                          <p:spTgt spid="4"/>
                                        </p:tgtEl>
                                        <p:attrNameLst>
                                          <p:attrName>style.visibility</p:attrName>
                                        </p:attrNameLst>
                                      </p:cBhvr>
                                      <p:to>
                                        <p:strVal val="hidden"/>
                                      </p:to>
                                    </p:set>
                                  </p:childTnLst>
                                </p:cTn>
                              </p:par>
                              <p:par>
                                <p:cTn id="51" presetID="35" presetClass="exit" presetSubtype="0" fill="hold" grpId="3" nodeType="withEffect">
                                  <p:stCondLst>
                                    <p:cond delay="0"/>
                                  </p:stCondLst>
                                  <p:childTnLst>
                                    <p:animEffect transition="out" filter="fade">
                                      <p:cBhvr>
                                        <p:cTn id="52" dur="2000"/>
                                        <p:tgtEl>
                                          <p:spTgt spid="5"/>
                                        </p:tgtEl>
                                      </p:cBhvr>
                                    </p:animEffect>
                                    <p:anim calcmode="lin" valueType="num">
                                      <p:cBhvr>
                                        <p:cTn id="53" dur="2000"/>
                                        <p:tgtEl>
                                          <p:spTgt spid="5"/>
                                        </p:tgtEl>
                                        <p:attrNameLst>
                                          <p:attrName>style.rotation</p:attrName>
                                        </p:attrNameLst>
                                      </p:cBhvr>
                                      <p:tavLst>
                                        <p:tav tm="0">
                                          <p:val>
                                            <p:fltVal val="0"/>
                                          </p:val>
                                        </p:tav>
                                        <p:tav tm="100000">
                                          <p:val>
                                            <p:fltVal val="720"/>
                                          </p:val>
                                        </p:tav>
                                      </p:tavLst>
                                    </p:anim>
                                    <p:anim calcmode="lin" valueType="num">
                                      <p:cBhvr>
                                        <p:cTn id="54" dur="2000"/>
                                        <p:tgtEl>
                                          <p:spTgt spid="5"/>
                                        </p:tgtEl>
                                        <p:attrNameLst>
                                          <p:attrName>ppt_h</p:attrName>
                                        </p:attrNameLst>
                                      </p:cBhvr>
                                      <p:tavLst>
                                        <p:tav tm="0">
                                          <p:val>
                                            <p:strVal val="ppt_h"/>
                                          </p:val>
                                        </p:tav>
                                        <p:tav tm="100000">
                                          <p:val>
                                            <p:fltVal val="0"/>
                                          </p:val>
                                        </p:tav>
                                      </p:tavLst>
                                    </p:anim>
                                    <p:anim calcmode="lin" valueType="num">
                                      <p:cBhvr>
                                        <p:cTn id="55" dur="2000"/>
                                        <p:tgtEl>
                                          <p:spTgt spid="5"/>
                                        </p:tgtEl>
                                        <p:attrNameLst>
                                          <p:attrName>ppt_w</p:attrName>
                                        </p:attrNameLst>
                                      </p:cBhvr>
                                      <p:tavLst>
                                        <p:tav tm="0">
                                          <p:val>
                                            <p:strVal val="ppt_w"/>
                                          </p:val>
                                        </p:tav>
                                        <p:tav tm="100000">
                                          <p:val>
                                            <p:fltVal val="0"/>
                                          </p:val>
                                        </p:tav>
                                      </p:tavLst>
                                    </p:anim>
                                    <p:set>
                                      <p:cBhvr>
                                        <p:cTn id="56" dur="1" fill="hold">
                                          <p:stCondLst>
                                            <p:cond delay="1999"/>
                                          </p:stCondLst>
                                        </p:cTn>
                                        <p:tgtEl>
                                          <p:spTgt spid="5"/>
                                        </p:tgtEl>
                                        <p:attrNameLst>
                                          <p:attrName>style.visibility</p:attrName>
                                        </p:attrNameLst>
                                      </p:cBhvr>
                                      <p:to>
                                        <p:strVal val="hidden"/>
                                      </p:to>
                                    </p:set>
                                  </p:childTnLst>
                                </p:cTn>
                              </p:par>
                              <p:par>
                                <p:cTn id="57" presetID="21" presetClass="entr" presetSubtype="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Effect transition="in" filter="wheel(8)">
                                      <p:cBhvr>
                                        <p:cTn id="59" dur="2000"/>
                                        <p:tgtEl>
                                          <p:spTgt spid="2"/>
                                        </p:tgtEl>
                                      </p:cBhvr>
                                    </p:animEffect>
                                  </p:childTnLst>
                                </p:cTn>
                              </p:par>
                              <p:par>
                                <p:cTn id="60" presetID="23" presetClass="entr" presetSubtype="288" fill="hold" nodeType="withEffect">
                                  <p:stCondLst>
                                    <p:cond delay="0"/>
                                  </p:stCondLst>
                                  <p:childTnLst>
                                    <p:set>
                                      <p:cBhvr>
                                        <p:cTn id="61" dur="1" fill="hold">
                                          <p:stCondLst>
                                            <p:cond delay="0"/>
                                          </p:stCondLst>
                                        </p:cTn>
                                        <p:tgtEl>
                                          <p:spTgt spid="2"/>
                                        </p:tgtEl>
                                        <p:attrNameLst>
                                          <p:attrName>style.visibility</p:attrName>
                                        </p:attrNameLst>
                                      </p:cBhvr>
                                      <p:to>
                                        <p:strVal val="visible"/>
                                      </p:to>
                                    </p:set>
                                    <p:anim calcmode="lin" valueType="num">
                                      <p:cBhvr>
                                        <p:cTn id="62" dur="2000" fill="hold"/>
                                        <p:tgtEl>
                                          <p:spTgt spid="2"/>
                                        </p:tgtEl>
                                        <p:attrNameLst>
                                          <p:attrName>ppt_w</p:attrName>
                                        </p:attrNameLst>
                                      </p:cBhvr>
                                      <p:tavLst>
                                        <p:tav tm="0">
                                          <p:val>
                                            <p:strVal val="4/3*#ppt_w"/>
                                          </p:val>
                                        </p:tav>
                                        <p:tav tm="100000">
                                          <p:val>
                                            <p:strVal val="#ppt_w"/>
                                          </p:val>
                                        </p:tav>
                                      </p:tavLst>
                                    </p:anim>
                                    <p:anim calcmode="lin" valueType="num">
                                      <p:cBhvr>
                                        <p:cTn id="63"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 name="1 Imagen" descr="188314_modelka-parasol-jesienne-kwiaty-lisci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isósceles"/>
          <p:cNvSpPr/>
          <p:nvPr/>
        </p:nvSpPr>
        <p:spPr>
          <a:xfrm rot="16200000">
            <a:off x="-178603" y="2107397"/>
            <a:ext cx="6858000" cy="2643206"/>
          </a:xfrm>
          <a:prstGeom prst="triangle">
            <a:avLst/>
          </a:prstGeom>
          <a:gradFill flip="none" rotWithShape="1">
            <a:gsLst>
              <a:gs pos="43000">
                <a:srgbClr val="FFFF00">
                  <a:alpha val="0"/>
                </a:srgbClr>
              </a:gs>
              <a:gs pos="50000">
                <a:srgbClr val="642F04">
                  <a:shade val="67500"/>
                  <a:satMod val="115000"/>
                </a:srgbClr>
              </a:gs>
              <a:gs pos="100000">
                <a:srgbClr val="642F0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2536041" y="2107397"/>
            <a:ext cx="6858000" cy="2643206"/>
          </a:xfrm>
          <a:prstGeom prst="triangle">
            <a:avLst/>
          </a:prstGeom>
          <a:gradFill flip="none" rotWithShape="1">
            <a:gsLst>
              <a:gs pos="43000">
                <a:srgbClr val="FFFF00">
                  <a:alpha val="0"/>
                </a:srgbClr>
              </a:gs>
              <a:gs pos="50000">
                <a:srgbClr val="642F04">
                  <a:shade val="67500"/>
                  <a:satMod val="115000"/>
                </a:srgbClr>
              </a:gs>
              <a:gs pos="100000">
                <a:srgbClr val="642F0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1178735" y="2107397"/>
            <a:ext cx="6858000" cy="2643206"/>
          </a:xfrm>
          <a:prstGeom prst="triangle">
            <a:avLst/>
          </a:prstGeom>
          <a:gradFill flip="none" rotWithShape="1">
            <a:gsLst>
              <a:gs pos="43000">
                <a:srgbClr val="FFFF00">
                  <a:alpha val="0"/>
                </a:srgbClr>
              </a:gs>
              <a:gs pos="50000">
                <a:srgbClr val="642F04">
                  <a:shade val="67500"/>
                  <a:satMod val="115000"/>
                </a:srgbClr>
              </a:gs>
              <a:gs pos="100000">
                <a:srgbClr val="642F0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3321859" y="2107397"/>
            <a:ext cx="6858000" cy="2643206"/>
          </a:xfrm>
          <a:prstGeom prst="triangle">
            <a:avLst/>
          </a:prstGeom>
          <a:gradFill flip="none" rotWithShape="1">
            <a:gsLst>
              <a:gs pos="43000">
                <a:srgbClr val="FFFF00">
                  <a:alpha val="0"/>
                </a:srgbClr>
              </a:gs>
              <a:gs pos="50000">
                <a:srgbClr val="642F04">
                  <a:shade val="67500"/>
                  <a:satMod val="115000"/>
                </a:srgbClr>
              </a:gs>
              <a:gs pos="100000">
                <a:srgbClr val="642F0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4393397" y="2107397"/>
            <a:ext cx="6858000" cy="2643206"/>
          </a:xfrm>
          <a:prstGeom prst="triangle">
            <a:avLst/>
          </a:prstGeom>
          <a:gradFill flip="none" rotWithShape="1">
            <a:gsLst>
              <a:gs pos="43000">
                <a:srgbClr val="FFFF00">
                  <a:alpha val="0"/>
                </a:srgbClr>
              </a:gs>
              <a:gs pos="50000">
                <a:srgbClr val="642F04">
                  <a:shade val="67500"/>
                  <a:satMod val="115000"/>
                </a:srgbClr>
              </a:gs>
              <a:gs pos="100000">
                <a:srgbClr val="642F0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2107397" y="2107397"/>
            <a:ext cx="6858000" cy="2643206"/>
          </a:xfrm>
          <a:prstGeom prst="triangle">
            <a:avLst/>
          </a:prstGeom>
          <a:gradFill flip="none" rotWithShape="1">
            <a:gsLst>
              <a:gs pos="43000">
                <a:srgbClr val="FFFF00">
                  <a:alpha val="0"/>
                </a:srgbClr>
              </a:gs>
              <a:gs pos="50000">
                <a:srgbClr val="642F04">
                  <a:shade val="67500"/>
                  <a:satMod val="115000"/>
                </a:srgbClr>
              </a:gs>
              <a:gs pos="100000">
                <a:srgbClr val="642F0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8" fill="hold" grpId="0" nodeType="withEffect">
                                  <p:stCondLst>
                                    <p:cond delay="0"/>
                                  </p:stCondLst>
                                  <p:childTnLst>
                                    <p:anim calcmode="lin" valueType="num">
                                      <p:cBhvr>
                                        <p:cTn id="9" dur="2000"/>
                                        <p:tgtEl>
                                          <p:spTgt spid="4"/>
                                        </p:tgtEl>
                                        <p:attrNameLst>
                                          <p:attrName>ppt_x</p:attrName>
                                        </p:attrNameLst>
                                      </p:cBhvr>
                                      <p:tavLst>
                                        <p:tav tm="0">
                                          <p:val>
                                            <p:strVal val="ppt_x"/>
                                          </p:val>
                                        </p:tav>
                                        <p:tav tm="100000">
                                          <p:val>
                                            <p:strVal val="ppt_x-ppt_w/2"/>
                                          </p:val>
                                        </p:tav>
                                      </p:tavLst>
                                    </p:anim>
                                    <p:anim calcmode="lin" valueType="num">
                                      <p:cBhvr>
                                        <p:cTn id="10" dur="2000"/>
                                        <p:tgtEl>
                                          <p:spTgt spid="4"/>
                                        </p:tgtEl>
                                        <p:attrNameLst>
                                          <p:attrName>ppt_y</p:attrName>
                                        </p:attrNameLst>
                                      </p:cBhvr>
                                      <p:tavLst>
                                        <p:tav tm="0">
                                          <p:val>
                                            <p:strVal val="ppt_y"/>
                                          </p:val>
                                        </p:tav>
                                        <p:tav tm="100000">
                                          <p:val>
                                            <p:strVal val="ppt_y"/>
                                          </p:val>
                                        </p:tav>
                                      </p:tavLst>
                                    </p:anim>
                                    <p:anim calcmode="lin" valueType="num">
                                      <p:cBhvr>
                                        <p:cTn id="11" dur="2000"/>
                                        <p:tgtEl>
                                          <p:spTgt spid="4"/>
                                        </p:tgtEl>
                                        <p:attrNameLst>
                                          <p:attrName>ppt_w</p:attrName>
                                        </p:attrNameLst>
                                      </p:cBhvr>
                                      <p:tavLst>
                                        <p:tav tm="0">
                                          <p:val>
                                            <p:strVal val="ppt_w"/>
                                          </p:val>
                                        </p:tav>
                                        <p:tav tm="100000">
                                          <p:val>
                                            <p:fltVal val="0"/>
                                          </p:val>
                                        </p:tav>
                                      </p:tavLst>
                                    </p:anim>
                                    <p:anim calcmode="lin" valueType="num">
                                      <p:cBhvr>
                                        <p:cTn id="12" dur="2000"/>
                                        <p:tgtEl>
                                          <p:spTgt spid="4"/>
                                        </p:tgtEl>
                                        <p:attrNameLst>
                                          <p:attrName>ppt_h</p:attrName>
                                        </p:attrNameLst>
                                      </p:cBhvr>
                                      <p:tavLst>
                                        <p:tav tm="0">
                                          <p:val>
                                            <p:strVal val="ppt_h"/>
                                          </p:val>
                                        </p:tav>
                                        <p:tav tm="100000">
                                          <p:val>
                                            <p:strVal val="ppt_h"/>
                                          </p:val>
                                        </p:tav>
                                      </p:tavLst>
                                    </p:anim>
                                    <p:set>
                                      <p:cBhvr>
                                        <p:cTn id="13" dur="1" fill="hold">
                                          <p:stCondLst>
                                            <p:cond delay="1999"/>
                                          </p:stCondLst>
                                        </p:cTn>
                                        <p:tgtEl>
                                          <p:spTgt spid="4"/>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2000"/>
                                        <p:tgtEl>
                                          <p:spTgt spid="5"/>
                                        </p:tgtEl>
                                        <p:attrNameLst>
                                          <p:attrName>ppt_x</p:attrName>
                                        </p:attrNameLst>
                                      </p:cBhvr>
                                      <p:tavLst>
                                        <p:tav tm="0">
                                          <p:val>
                                            <p:strVal val="ppt_x"/>
                                          </p:val>
                                        </p:tav>
                                        <p:tav tm="100000">
                                          <p:val>
                                            <p:strVal val="ppt_x+ppt_w/2"/>
                                          </p:val>
                                        </p:tav>
                                      </p:tavLst>
                                    </p:anim>
                                    <p:anim calcmode="lin" valueType="num">
                                      <p:cBhvr>
                                        <p:cTn id="16" dur="2000"/>
                                        <p:tgtEl>
                                          <p:spTgt spid="5"/>
                                        </p:tgtEl>
                                        <p:attrNameLst>
                                          <p:attrName>ppt_y</p:attrName>
                                        </p:attrNameLst>
                                      </p:cBhvr>
                                      <p:tavLst>
                                        <p:tav tm="0">
                                          <p:val>
                                            <p:strVal val="ppt_y"/>
                                          </p:val>
                                        </p:tav>
                                        <p:tav tm="100000">
                                          <p:val>
                                            <p:strVal val="ppt_y"/>
                                          </p:val>
                                        </p:tav>
                                      </p:tavLst>
                                    </p:anim>
                                    <p:anim calcmode="lin" valueType="num">
                                      <p:cBhvr>
                                        <p:cTn id="17" dur="2000"/>
                                        <p:tgtEl>
                                          <p:spTgt spid="5"/>
                                        </p:tgtEl>
                                        <p:attrNameLst>
                                          <p:attrName>ppt_w</p:attrName>
                                        </p:attrNameLst>
                                      </p:cBhvr>
                                      <p:tavLst>
                                        <p:tav tm="0">
                                          <p:val>
                                            <p:strVal val="ppt_w"/>
                                          </p:val>
                                        </p:tav>
                                        <p:tav tm="100000">
                                          <p:val>
                                            <p:fltVal val="0"/>
                                          </p:val>
                                        </p:tav>
                                      </p:tavLst>
                                    </p:anim>
                                    <p:anim calcmode="lin" valueType="num">
                                      <p:cBhvr>
                                        <p:cTn id="18" dur="2000"/>
                                        <p:tgtEl>
                                          <p:spTgt spid="5"/>
                                        </p:tgtEl>
                                        <p:attrNameLst>
                                          <p:attrName>ppt_h</p:attrName>
                                        </p:attrNameLst>
                                      </p:cBhvr>
                                      <p:tavLst>
                                        <p:tav tm="0">
                                          <p:val>
                                            <p:strVal val="ppt_h"/>
                                          </p:val>
                                        </p:tav>
                                        <p:tav tm="100000">
                                          <p:val>
                                            <p:strVal val="ppt_h"/>
                                          </p:val>
                                        </p:tav>
                                      </p:tavLst>
                                    </p:anim>
                                    <p:set>
                                      <p:cBhvr>
                                        <p:cTn id="19" dur="1" fill="hold">
                                          <p:stCondLst>
                                            <p:cond delay="1999"/>
                                          </p:stCondLst>
                                        </p:cTn>
                                        <p:tgtEl>
                                          <p:spTgt spid="5"/>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2000"/>
                                        <p:tgtEl>
                                          <p:spTgt spid="6"/>
                                        </p:tgtEl>
                                        <p:attrNameLst>
                                          <p:attrName>ppt_x</p:attrName>
                                        </p:attrNameLst>
                                      </p:cBhvr>
                                      <p:tavLst>
                                        <p:tav tm="0">
                                          <p:val>
                                            <p:strVal val="ppt_x"/>
                                          </p:val>
                                        </p:tav>
                                        <p:tav tm="100000">
                                          <p:val>
                                            <p:strVal val="ppt_x-ppt_w/2"/>
                                          </p:val>
                                        </p:tav>
                                      </p:tavLst>
                                    </p:anim>
                                    <p:anim calcmode="lin" valueType="num">
                                      <p:cBhvr>
                                        <p:cTn id="22" dur="2000"/>
                                        <p:tgtEl>
                                          <p:spTgt spid="6"/>
                                        </p:tgtEl>
                                        <p:attrNameLst>
                                          <p:attrName>ppt_y</p:attrName>
                                        </p:attrNameLst>
                                      </p:cBhvr>
                                      <p:tavLst>
                                        <p:tav tm="0">
                                          <p:val>
                                            <p:strVal val="ppt_y"/>
                                          </p:val>
                                        </p:tav>
                                        <p:tav tm="100000">
                                          <p:val>
                                            <p:strVal val="ppt_y"/>
                                          </p:val>
                                        </p:tav>
                                      </p:tavLst>
                                    </p:anim>
                                    <p:anim calcmode="lin" valueType="num">
                                      <p:cBhvr>
                                        <p:cTn id="23" dur="2000"/>
                                        <p:tgtEl>
                                          <p:spTgt spid="6"/>
                                        </p:tgtEl>
                                        <p:attrNameLst>
                                          <p:attrName>ppt_w</p:attrName>
                                        </p:attrNameLst>
                                      </p:cBhvr>
                                      <p:tavLst>
                                        <p:tav tm="0">
                                          <p:val>
                                            <p:strVal val="ppt_w"/>
                                          </p:val>
                                        </p:tav>
                                        <p:tav tm="100000">
                                          <p:val>
                                            <p:fltVal val="0"/>
                                          </p:val>
                                        </p:tav>
                                      </p:tavLst>
                                    </p:anim>
                                    <p:anim calcmode="lin" valueType="num">
                                      <p:cBhvr>
                                        <p:cTn id="24" dur="2000"/>
                                        <p:tgtEl>
                                          <p:spTgt spid="6"/>
                                        </p:tgtEl>
                                        <p:attrNameLst>
                                          <p:attrName>ppt_h</p:attrName>
                                        </p:attrNameLst>
                                      </p:cBhvr>
                                      <p:tavLst>
                                        <p:tav tm="0">
                                          <p:val>
                                            <p:strVal val="ppt_h"/>
                                          </p:val>
                                        </p:tav>
                                        <p:tav tm="100000">
                                          <p:val>
                                            <p:strVal val="ppt_h"/>
                                          </p:val>
                                        </p:tav>
                                      </p:tavLst>
                                    </p:anim>
                                    <p:set>
                                      <p:cBhvr>
                                        <p:cTn id="25" dur="1" fill="hold">
                                          <p:stCondLst>
                                            <p:cond delay="1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2000"/>
                                        <p:tgtEl>
                                          <p:spTgt spid="7"/>
                                        </p:tgtEl>
                                        <p:attrNameLst>
                                          <p:attrName>ppt_x</p:attrName>
                                        </p:attrNameLst>
                                      </p:cBhvr>
                                      <p:tavLst>
                                        <p:tav tm="0">
                                          <p:val>
                                            <p:strVal val="ppt_x"/>
                                          </p:val>
                                        </p:tav>
                                        <p:tav tm="100000">
                                          <p:val>
                                            <p:strVal val="ppt_x+ppt_w/2"/>
                                          </p:val>
                                        </p:tav>
                                      </p:tavLst>
                                    </p:anim>
                                    <p:anim calcmode="lin" valueType="num">
                                      <p:cBhvr>
                                        <p:cTn id="28" dur="2000"/>
                                        <p:tgtEl>
                                          <p:spTgt spid="7"/>
                                        </p:tgtEl>
                                        <p:attrNameLst>
                                          <p:attrName>ppt_y</p:attrName>
                                        </p:attrNameLst>
                                      </p:cBhvr>
                                      <p:tavLst>
                                        <p:tav tm="0">
                                          <p:val>
                                            <p:strVal val="ppt_y"/>
                                          </p:val>
                                        </p:tav>
                                        <p:tav tm="100000">
                                          <p:val>
                                            <p:strVal val="ppt_y"/>
                                          </p:val>
                                        </p:tav>
                                      </p:tavLst>
                                    </p:anim>
                                    <p:anim calcmode="lin" valueType="num">
                                      <p:cBhvr>
                                        <p:cTn id="29" dur="2000"/>
                                        <p:tgtEl>
                                          <p:spTgt spid="7"/>
                                        </p:tgtEl>
                                        <p:attrNameLst>
                                          <p:attrName>ppt_w</p:attrName>
                                        </p:attrNameLst>
                                      </p:cBhvr>
                                      <p:tavLst>
                                        <p:tav tm="0">
                                          <p:val>
                                            <p:strVal val="ppt_w"/>
                                          </p:val>
                                        </p:tav>
                                        <p:tav tm="100000">
                                          <p:val>
                                            <p:fltVal val="0"/>
                                          </p:val>
                                        </p:tav>
                                      </p:tavLst>
                                    </p:anim>
                                    <p:anim calcmode="lin" valueType="num">
                                      <p:cBhvr>
                                        <p:cTn id="30" dur="2000"/>
                                        <p:tgtEl>
                                          <p:spTgt spid="7"/>
                                        </p:tgtEl>
                                        <p:attrNameLst>
                                          <p:attrName>ppt_h</p:attrName>
                                        </p:attrNameLst>
                                      </p:cBhvr>
                                      <p:tavLst>
                                        <p:tav tm="0">
                                          <p:val>
                                            <p:strVal val="ppt_h"/>
                                          </p:val>
                                        </p:tav>
                                        <p:tav tm="100000">
                                          <p:val>
                                            <p:strVal val="ppt_h"/>
                                          </p:val>
                                        </p:tav>
                                      </p:tavLst>
                                    </p:anim>
                                    <p:set>
                                      <p:cBhvr>
                                        <p:cTn id="31" dur="1" fill="hold">
                                          <p:stCondLst>
                                            <p:cond delay="1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2000"/>
                                        <p:tgtEl>
                                          <p:spTgt spid="8"/>
                                        </p:tgtEl>
                                        <p:attrNameLst>
                                          <p:attrName>ppt_x</p:attrName>
                                        </p:attrNameLst>
                                      </p:cBhvr>
                                      <p:tavLst>
                                        <p:tav tm="0">
                                          <p:val>
                                            <p:strVal val="ppt_x"/>
                                          </p:val>
                                        </p:tav>
                                        <p:tav tm="100000">
                                          <p:val>
                                            <p:strVal val="ppt_x+ppt_w/2"/>
                                          </p:val>
                                        </p:tav>
                                      </p:tavLst>
                                    </p:anim>
                                    <p:anim calcmode="lin" valueType="num">
                                      <p:cBhvr>
                                        <p:cTn id="34" dur="2000"/>
                                        <p:tgtEl>
                                          <p:spTgt spid="8"/>
                                        </p:tgtEl>
                                        <p:attrNameLst>
                                          <p:attrName>ppt_y</p:attrName>
                                        </p:attrNameLst>
                                      </p:cBhvr>
                                      <p:tavLst>
                                        <p:tav tm="0">
                                          <p:val>
                                            <p:strVal val="ppt_y"/>
                                          </p:val>
                                        </p:tav>
                                        <p:tav tm="100000">
                                          <p:val>
                                            <p:strVal val="ppt_y"/>
                                          </p:val>
                                        </p:tav>
                                      </p:tavLst>
                                    </p:anim>
                                    <p:anim calcmode="lin" valueType="num">
                                      <p:cBhvr>
                                        <p:cTn id="35" dur="2000"/>
                                        <p:tgtEl>
                                          <p:spTgt spid="8"/>
                                        </p:tgtEl>
                                        <p:attrNameLst>
                                          <p:attrName>ppt_w</p:attrName>
                                        </p:attrNameLst>
                                      </p:cBhvr>
                                      <p:tavLst>
                                        <p:tav tm="0">
                                          <p:val>
                                            <p:strVal val="ppt_w"/>
                                          </p:val>
                                        </p:tav>
                                        <p:tav tm="100000">
                                          <p:val>
                                            <p:fltVal val="0"/>
                                          </p:val>
                                        </p:tav>
                                      </p:tavLst>
                                    </p:anim>
                                    <p:anim calcmode="lin" valueType="num">
                                      <p:cBhvr>
                                        <p:cTn id="36" dur="2000"/>
                                        <p:tgtEl>
                                          <p:spTgt spid="8"/>
                                        </p:tgtEl>
                                        <p:attrNameLst>
                                          <p:attrName>ppt_h</p:attrName>
                                        </p:attrNameLst>
                                      </p:cBhvr>
                                      <p:tavLst>
                                        <p:tav tm="0">
                                          <p:val>
                                            <p:strVal val="ppt_h"/>
                                          </p:val>
                                        </p:tav>
                                        <p:tav tm="100000">
                                          <p:val>
                                            <p:strVal val="ppt_h"/>
                                          </p:val>
                                        </p:tav>
                                      </p:tavLst>
                                    </p:anim>
                                    <p:set>
                                      <p:cBhvr>
                                        <p:cTn id="37" dur="1" fill="hold">
                                          <p:stCondLst>
                                            <p:cond delay="1999"/>
                                          </p:stCondLst>
                                        </p:cTn>
                                        <p:tgtEl>
                                          <p:spTgt spid="8"/>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2000"/>
                                        <p:tgtEl>
                                          <p:spTgt spid="9"/>
                                        </p:tgtEl>
                                        <p:attrNameLst>
                                          <p:attrName>ppt_x</p:attrName>
                                        </p:attrNameLst>
                                      </p:cBhvr>
                                      <p:tavLst>
                                        <p:tav tm="0">
                                          <p:val>
                                            <p:strVal val="ppt_x"/>
                                          </p:val>
                                        </p:tav>
                                        <p:tav tm="100000">
                                          <p:val>
                                            <p:strVal val="ppt_x-ppt_w/2"/>
                                          </p:val>
                                        </p:tav>
                                      </p:tavLst>
                                    </p:anim>
                                    <p:anim calcmode="lin" valueType="num">
                                      <p:cBhvr>
                                        <p:cTn id="40" dur="2000"/>
                                        <p:tgtEl>
                                          <p:spTgt spid="9"/>
                                        </p:tgtEl>
                                        <p:attrNameLst>
                                          <p:attrName>ppt_y</p:attrName>
                                        </p:attrNameLst>
                                      </p:cBhvr>
                                      <p:tavLst>
                                        <p:tav tm="0">
                                          <p:val>
                                            <p:strVal val="ppt_y"/>
                                          </p:val>
                                        </p:tav>
                                        <p:tav tm="100000">
                                          <p:val>
                                            <p:strVal val="ppt_y"/>
                                          </p:val>
                                        </p:tav>
                                      </p:tavLst>
                                    </p:anim>
                                    <p:anim calcmode="lin" valueType="num">
                                      <p:cBhvr>
                                        <p:cTn id="41" dur="2000"/>
                                        <p:tgtEl>
                                          <p:spTgt spid="9"/>
                                        </p:tgtEl>
                                        <p:attrNameLst>
                                          <p:attrName>ppt_w</p:attrName>
                                        </p:attrNameLst>
                                      </p:cBhvr>
                                      <p:tavLst>
                                        <p:tav tm="0">
                                          <p:val>
                                            <p:strVal val="ppt_w"/>
                                          </p:val>
                                        </p:tav>
                                        <p:tav tm="100000">
                                          <p:val>
                                            <p:fltVal val="0"/>
                                          </p:val>
                                        </p:tav>
                                      </p:tavLst>
                                    </p:anim>
                                    <p:anim calcmode="lin" valueType="num">
                                      <p:cBhvr>
                                        <p:cTn id="42" dur="2000"/>
                                        <p:tgtEl>
                                          <p:spTgt spid="9"/>
                                        </p:tgtEl>
                                        <p:attrNameLst>
                                          <p:attrName>ppt_h</p:attrName>
                                        </p:attrNameLst>
                                      </p:cBhvr>
                                      <p:tavLst>
                                        <p:tav tm="0">
                                          <p:val>
                                            <p:strVal val="ppt_h"/>
                                          </p:val>
                                        </p:tav>
                                        <p:tav tm="100000">
                                          <p:val>
                                            <p:strVal val="ppt_h"/>
                                          </p:val>
                                        </p:tav>
                                      </p:tavLst>
                                    </p:anim>
                                    <p:set>
                                      <p:cBhvr>
                                        <p:cTn id="43" dur="1" fill="hold">
                                          <p:stCondLst>
                                            <p:cond delay="1999"/>
                                          </p:stCondLst>
                                        </p:cTn>
                                        <p:tgtEl>
                                          <p:spTgt spid="9"/>
                                        </p:tgtEl>
                                        <p:attrNameLst>
                                          <p:attrName>style.visibility</p:attrName>
                                        </p:attrNameLst>
                                      </p:cBhvr>
                                      <p:to>
                                        <p:strVal val="hidden"/>
                                      </p:to>
                                    </p:set>
                                  </p:childTnLst>
                                </p:cTn>
                              </p:par>
                              <p:par>
                                <p:cTn id="44" presetID="13" presetClass="exit" presetSubtype="16" fill="hold" grpId="1" nodeType="withEffect">
                                  <p:stCondLst>
                                    <p:cond delay="0"/>
                                  </p:stCondLst>
                                  <p:childTnLst>
                                    <p:animEffect transition="out" filter="plus(in)">
                                      <p:cBhvr>
                                        <p:cTn id="45" dur="2000"/>
                                        <p:tgtEl>
                                          <p:spTgt spid="4"/>
                                        </p:tgtEl>
                                      </p:cBhvr>
                                    </p:animEffect>
                                    <p:set>
                                      <p:cBhvr>
                                        <p:cTn id="46" dur="1" fill="hold">
                                          <p:stCondLst>
                                            <p:cond delay="1999"/>
                                          </p:stCondLst>
                                        </p:cTn>
                                        <p:tgtEl>
                                          <p:spTgt spid="4"/>
                                        </p:tgtEl>
                                        <p:attrNameLst>
                                          <p:attrName>style.visibility</p:attrName>
                                        </p:attrNameLst>
                                      </p:cBhvr>
                                      <p:to>
                                        <p:strVal val="hidden"/>
                                      </p:to>
                                    </p:set>
                                  </p:childTnLst>
                                </p:cTn>
                              </p:par>
                              <p:par>
                                <p:cTn id="47" presetID="13" presetClass="exit" presetSubtype="16" fill="hold" grpId="1" nodeType="withEffect">
                                  <p:stCondLst>
                                    <p:cond delay="0"/>
                                  </p:stCondLst>
                                  <p:childTnLst>
                                    <p:animEffect transition="out" filter="plus(in)">
                                      <p:cBhvr>
                                        <p:cTn id="48" dur="2000"/>
                                        <p:tgtEl>
                                          <p:spTgt spid="6"/>
                                        </p:tgtEl>
                                      </p:cBhvr>
                                    </p:animEffect>
                                    <p:set>
                                      <p:cBhvr>
                                        <p:cTn id="49" dur="1" fill="hold">
                                          <p:stCondLst>
                                            <p:cond delay="1999"/>
                                          </p:stCondLst>
                                        </p:cTn>
                                        <p:tgtEl>
                                          <p:spTgt spid="6"/>
                                        </p:tgtEl>
                                        <p:attrNameLst>
                                          <p:attrName>style.visibility</p:attrName>
                                        </p:attrNameLst>
                                      </p:cBhvr>
                                      <p:to>
                                        <p:strVal val="hidden"/>
                                      </p:to>
                                    </p:set>
                                  </p:childTnLst>
                                </p:cTn>
                              </p:par>
                              <p:par>
                                <p:cTn id="50" presetID="13" presetClass="exit" presetSubtype="16" fill="hold" grpId="1" nodeType="withEffect">
                                  <p:stCondLst>
                                    <p:cond delay="0"/>
                                  </p:stCondLst>
                                  <p:childTnLst>
                                    <p:animEffect transition="out" filter="plus(in)">
                                      <p:cBhvr>
                                        <p:cTn id="51" dur="2000"/>
                                        <p:tgtEl>
                                          <p:spTgt spid="9"/>
                                        </p:tgtEl>
                                      </p:cBhvr>
                                    </p:animEffect>
                                    <p:set>
                                      <p:cBhvr>
                                        <p:cTn id="52" dur="1" fill="hold">
                                          <p:stCondLst>
                                            <p:cond delay="1999"/>
                                          </p:stCondLst>
                                        </p:cTn>
                                        <p:tgtEl>
                                          <p:spTgt spid="9"/>
                                        </p:tgtEl>
                                        <p:attrNameLst>
                                          <p:attrName>style.visibility</p:attrName>
                                        </p:attrNameLst>
                                      </p:cBhvr>
                                      <p:to>
                                        <p:strVal val="hidden"/>
                                      </p:to>
                                    </p:set>
                                  </p:childTnLst>
                                </p:cTn>
                              </p:par>
                              <p:par>
                                <p:cTn id="53" presetID="13" presetClass="exit" presetSubtype="16" fill="hold" grpId="1" nodeType="withEffect">
                                  <p:stCondLst>
                                    <p:cond delay="0"/>
                                  </p:stCondLst>
                                  <p:childTnLst>
                                    <p:animEffect transition="out" filter="plus(in)">
                                      <p:cBhvr>
                                        <p:cTn id="54" dur="2000"/>
                                        <p:tgtEl>
                                          <p:spTgt spid="5"/>
                                        </p:tgtEl>
                                      </p:cBhvr>
                                    </p:animEffect>
                                    <p:set>
                                      <p:cBhvr>
                                        <p:cTn id="55" dur="1" fill="hold">
                                          <p:stCondLst>
                                            <p:cond delay="1999"/>
                                          </p:stCondLst>
                                        </p:cTn>
                                        <p:tgtEl>
                                          <p:spTgt spid="5"/>
                                        </p:tgtEl>
                                        <p:attrNameLst>
                                          <p:attrName>style.visibility</p:attrName>
                                        </p:attrNameLst>
                                      </p:cBhvr>
                                      <p:to>
                                        <p:strVal val="hidden"/>
                                      </p:to>
                                    </p:set>
                                  </p:childTnLst>
                                </p:cTn>
                              </p:par>
                              <p:par>
                                <p:cTn id="56" presetID="13" presetClass="exit" presetSubtype="16" fill="hold" grpId="1" nodeType="withEffect">
                                  <p:stCondLst>
                                    <p:cond delay="0"/>
                                  </p:stCondLst>
                                  <p:childTnLst>
                                    <p:animEffect transition="out" filter="plus(in)">
                                      <p:cBhvr>
                                        <p:cTn id="57" dur="2000"/>
                                        <p:tgtEl>
                                          <p:spTgt spid="7"/>
                                        </p:tgtEl>
                                      </p:cBhvr>
                                    </p:animEffect>
                                    <p:set>
                                      <p:cBhvr>
                                        <p:cTn id="58" dur="1" fill="hold">
                                          <p:stCondLst>
                                            <p:cond delay="1999"/>
                                          </p:stCondLst>
                                        </p:cTn>
                                        <p:tgtEl>
                                          <p:spTgt spid="7"/>
                                        </p:tgtEl>
                                        <p:attrNameLst>
                                          <p:attrName>style.visibility</p:attrName>
                                        </p:attrNameLst>
                                      </p:cBhvr>
                                      <p:to>
                                        <p:strVal val="hidden"/>
                                      </p:to>
                                    </p:set>
                                  </p:childTnLst>
                                </p:cTn>
                              </p:par>
                              <p:par>
                                <p:cTn id="59" presetID="13" presetClass="exit" presetSubtype="16" fill="hold" grpId="1" nodeType="withEffect">
                                  <p:stCondLst>
                                    <p:cond delay="0"/>
                                  </p:stCondLst>
                                  <p:childTnLst>
                                    <p:animEffect transition="out" filter="plus(in)">
                                      <p:cBhvr>
                                        <p:cTn id="60" dur="2000"/>
                                        <p:tgtEl>
                                          <p:spTgt spid="8"/>
                                        </p:tgtEl>
                                      </p:cBhvr>
                                    </p:animEffect>
                                    <p:set>
                                      <p:cBhvr>
                                        <p:cTn id="61" dur="1" fill="hold">
                                          <p:stCondLst>
                                            <p:cond delay="1999"/>
                                          </p:stCondLst>
                                        </p:cTn>
                                        <p:tgtEl>
                                          <p:spTgt spid="8"/>
                                        </p:tgtEl>
                                        <p:attrNameLst>
                                          <p:attrName>style.visibility</p:attrName>
                                        </p:attrNameLst>
                                      </p:cBhvr>
                                      <p:to>
                                        <p:strVal val="hidden"/>
                                      </p:to>
                                    </p:set>
                                  </p:childTnLst>
                                </p:cTn>
                              </p:par>
                              <p:par>
                                <p:cTn id="62" presetID="17" presetClass="entr" presetSubtype="10"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p:cTn id="64" dur="2000" fill="hold"/>
                                        <p:tgtEl>
                                          <p:spTgt spid="2"/>
                                        </p:tgtEl>
                                        <p:attrNameLst>
                                          <p:attrName>ppt_w</p:attrName>
                                        </p:attrNameLst>
                                      </p:cBhvr>
                                      <p:tavLst>
                                        <p:tav tm="0">
                                          <p:val>
                                            <p:fltVal val="0"/>
                                          </p:val>
                                        </p:tav>
                                        <p:tav tm="100000">
                                          <p:val>
                                            <p:strVal val="#ppt_w"/>
                                          </p:val>
                                        </p:tav>
                                      </p:tavLst>
                                    </p:anim>
                                    <p:anim calcmode="lin" valueType="num">
                                      <p:cBhvr>
                                        <p:cTn id="6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pic>
        <p:nvPicPr>
          <p:cNvPr id="2" name="1 Imagen" descr="189653_rzeka-kobieta-czarny-parasol.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Forma en L"/>
          <p:cNvSpPr/>
          <p:nvPr/>
        </p:nvSpPr>
        <p:spPr>
          <a:xfrm>
            <a:off x="4572000" y="1000105"/>
            <a:ext cx="2643206" cy="2428892"/>
          </a:xfrm>
          <a:prstGeom prst="corner">
            <a:avLst>
              <a:gd name="adj1" fmla="val 9216"/>
              <a:gd name="adj2" fmla="val 9216"/>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en L"/>
          <p:cNvSpPr/>
          <p:nvPr/>
        </p:nvSpPr>
        <p:spPr>
          <a:xfrm rot="16200000">
            <a:off x="2035951" y="892948"/>
            <a:ext cx="2428892" cy="2643206"/>
          </a:xfrm>
          <a:prstGeom prst="corner">
            <a:avLst>
              <a:gd name="adj1" fmla="val 6863"/>
              <a:gd name="adj2" fmla="val 8432"/>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en L"/>
          <p:cNvSpPr/>
          <p:nvPr/>
        </p:nvSpPr>
        <p:spPr>
          <a:xfrm rot="16200000" flipH="1">
            <a:off x="2035952" y="3321839"/>
            <a:ext cx="2428889" cy="2643205"/>
          </a:xfrm>
          <a:prstGeom prst="corner">
            <a:avLst>
              <a:gd name="adj1" fmla="val 6078"/>
              <a:gd name="adj2" fmla="val 10001"/>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en L"/>
          <p:cNvSpPr/>
          <p:nvPr/>
        </p:nvSpPr>
        <p:spPr>
          <a:xfrm rot="16200000" flipH="1" flipV="1">
            <a:off x="4679157" y="3321839"/>
            <a:ext cx="2428889" cy="2643206"/>
          </a:xfrm>
          <a:prstGeom prst="corner">
            <a:avLst>
              <a:gd name="adj1" fmla="val 6079"/>
              <a:gd name="adj2" fmla="val 8432"/>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a:off x="2178827" y="1035824"/>
            <a:ext cx="1785950" cy="2000264"/>
          </a:xfrm>
          <a:prstGeom prst="corner">
            <a:avLst>
              <a:gd name="adj1" fmla="val 8243"/>
              <a:gd name="adj2" fmla="val 8808"/>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a:off x="5000628" y="1142981"/>
            <a:ext cx="2000264" cy="1785950"/>
          </a:xfrm>
          <a:prstGeom prst="corner">
            <a:avLst>
              <a:gd name="adj1" fmla="val 10377"/>
              <a:gd name="adj2" fmla="val 9875"/>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H="1">
            <a:off x="2285983" y="3714750"/>
            <a:ext cx="1714513" cy="2000263"/>
          </a:xfrm>
          <a:prstGeom prst="corner">
            <a:avLst>
              <a:gd name="adj1" fmla="val 11176"/>
              <a:gd name="adj2" fmla="val 10719"/>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H="1" flipV="1">
            <a:off x="5179223" y="3750471"/>
            <a:ext cx="1785949" cy="2000264"/>
          </a:xfrm>
          <a:prstGeom prst="corner">
            <a:avLst>
              <a:gd name="adj1" fmla="val 10377"/>
              <a:gd name="adj2" fmla="val 12008"/>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a:off x="2250265" y="1178700"/>
            <a:ext cx="1357322" cy="1428760"/>
          </a:xfrm>
          <a:prstGeom prst="corner">
            <a:avLst>
              <a:gd name="adj1" fmla="val 13633"/>
              <a:gd name="adj2" fmla="val 14871"/>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a:off x="5357818" y="1285857"/>
            <a:ext cx="1428760" cy="1285884"/>
          </a:xfrm>
          <a:prstGeom prst="corner">
            <a:avLst>
              <a:gd name="adj1" fmla="val 11917"/>
              <a:gd name="adj2" fmla="val 13312"/>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16200000" flipH="1" flipV="1">
            <a:off x="5500692" y="4143378"/>
            <a:ext cx="1357325" cy="1500198"/>
          </a:xfrm>
          <a:prstGeom prst="corner">
            <a:avLst>
              <a:gd name="adj1" fmla="val 10826"/>
              <a:gd name="adj2" fmla="val 12065"/>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orma en L"/>
          <p:cNvSpPr/>
          <p:nvPr/>
        </p:nvSpPr>
        <p:spPr>
          <a:xfrm rot="16200000" flipH="1">
            <a:off x="2428860" y="4071939"/>
            <a:ext cx="1214445" cy="1500197"/>
          </a:xfrm>
          <a:prstGeom prst="corner">
            <a:avLst>
              <a:gd name="adj1" fmla="val 16275"/>
              <a:gd name="adj2" fmla="val 17844"/>
            </a:avLst>
          </a:prstGeom>
          <a:gradFill flip="none" rotWithShape="1">
            <a:gsLst>
              <a:gs pos="19000">
                <a:srgbClr val="03D4A8"/>
              </a:gs>
              <a:gs pos="25000">
                <a:srgbClr val="21D6E0"/>
              </a:gs>
              <a:gs pos="75000">
                <a:srgbClr val="0087E6"/>
              </a:gs>
              <a:gs pos="100000">
                <a:srgbClr val="005CBF"/>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3"/>
                                        </p:tgtEl>
                                        <p:attrNameLst>
                                          <p:attrName>ppt_x</p:attrName>
                                        </p:attrNameLst>
                                      </p:cBhvr>
                                      <p:tavLst>
                                        <p:tav tm="0">
                                          <p:val>
                                            <p:strVal val="ppt_x"/>
                                          </p:val>
                                        </p:tav>
                                        <p:tav tm="100000">
                                          <p:val>
                                            <p:strVal val="0-ppt_w/2"/>
                                          </p:val>
                                        </p:tav>
                                      </p:tavLst>
                                    </p:anim>
                                    <p:anim calcmode="lin" valueType="num">
                                      <p:cBhvr additive="base">
                                        <p:cTn id="107" dur="2000"/>
                                        <p:tgtEl>
                                          <p:spTgt spid="3"/>
                                        </p:tgtEl>
                                        <p:attrNameLst>
                                          <p:attrName>ppt_y</p:attrName>
                                        </p:attrNameLst>
                                      </p:cBhvr>
                                      <p:tavLst>
                                        <p:tav tm="0">
                                          <p:val>
                                            <p:strVal val="ppt_y"/>
                                          </p:val>
                                        </p:tav>
                                        <p:tav tm="100000">
                                          <p:val>
                                            <p:strVal val="1+ppt_h/2"/>
                                          </p:val>
                                        </p:tav>
                                      </p:tavLst>
                                    </p:anim>
                                    <p:set>
                                      <p:cBhvr>
                                        <p:cTn id="108" dur="1" fill="hold">
                                          <p:stCondLst>
                                            <p:cond delay="1999"/>
                                          </p:stCondLst>
                                        </p:cTn>
                                        <p:tgtEl>
                                          <p:spTgt spid="3"/>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2"/>
                                        </p:tgtEl>
                                        <p:attrNameLst>
                                          <p:attrName>ppt_x</p:attrName>
                                        </p:attrNameLst>
                                      </p:cBhvr>
                                      <p:tavLst>
                                        <p:tav tm="0">
                                          <p:val>
                                            <p:strVal val="ppt_x"/>
                                          </p:val>
                                        </p:tav>
                                        <p:tav tm="100000">
                                          <p:val>
                                            <p:strVal val="0-ppt_w/2"/>
                                          </p:val>
                                        </p:tav>
                                      </p:tavLst>
                                    </p:anim>
                                    <p:anim calcmode="lin" valueType="num">
                                      <p:cBhvr additive="base">
                                        <p:cTn id="115" dur="2000"/>
                                        <p:tgtEl>
                                          <p:spTgt spid="12"/>
                                        </p:tgtEl>
                                        <p:attrNameLst>
                                          <p:attrName>ppt_y</p:attrName>
                                        </p:attrNameLst>
                                      </p:cBhvr>
                                      <p:tavLst>
                                        <p:tav tm="0">
                                          <p:val>
                                            <p:strVal val="ppt_y"/>
                                          </p:val>
                                        </p:tav>
                                        <p:tav tm="100000">
                                          <p:val>
                                            <p:strVal val="1+ppt_h/2"/>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5"/>
                                        </p:tgtEl>
                                        <p:attrNameLst>
                                          <p:attrName>ppt_x</p:attrName>
                                        </p:attrNameLst>
                                      </p:cBhvr>
                                      <p:tavLst>
                                        <p:tav tm="0">
                                          <p:val>
                                            <p:strVal val="ppt_x"/>
                                          </p:val>
                                        </p:tav>
                                        <p:tav tm="100000">
                                          <p:val>
                                            <p:strVal val="1+ppt_w/2"/>
                                          </p:val>
                                        </p:tav>
                                      </p:tavLst>
                                    </p:anim>
                                    <p:anim calcmode="lin" valueType="num">
                                      <p:cBhvr additive="base">
                                        <p:cTn id="119" dur="2000"/>
                                        <p:tgtEl>
                                          <p:spTgt spid="5"/>
                                        </p:tgtEl>
                                        <p:attrNameLst>
                                          <p:attrName>ppt_y</p:attrName>
                                        </p:attrNameLst>
                                      </p:cBhvr>
                                      <p:tavLst>
                                        <p:tav tm="0">
                                          <p:val>
                                            <p:strVal val="ppt_y"/>
                                          </p:val>
                                        </p:tav>
                                        <p:tav tm="100000">
                                          <p:val>
                                            <p:strVal val="0-ppt_h/2"/>
                                          </p:val>
                                        </p:tav>
                                      </p:tavLst>
                                    </p:anim>
                                    <p:set>
                                      <p:cBhvr>
                                        <p:cTn id="120" dur="1" fill="hold">
                                          <p:stCondLst>
                                            <p:cond delay="1999"/>
                                          </p:stCondLst>
                                        </p:cTn>
                                        <p:tgtEl>
                                          <p:spTgt spid="5"/>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1+ppt_w/2"/>
                                          </p:val>
                                        </p:tav>
                                      </p:tavLst>
                                    </p:anim>
                                    <p:anim calcmode="lin" valueType="num">
                                      <p:cBhvr additive="base">
                                        <p:cTn id="123" dur="2000"/>
                                        <p:tgtEl>
                                          <p:spTgt spid="9"/>
                                        </p:tgtEl>
                                        <p:attrNameLst>
                                          <p:attrName>ppt_y</p:attrName>
                                        </p:attrNameLst>
                                      </p:cBhvr>
                                      <p:tavLst>
                                        <p:tav tm="0">
                                          <p:val>
                                            <p:strVal val="ppt_y"/>
                                          </p:val>
                                        </p:tav>
                                        <p:tav tm="100000">
                                          <p:val>
                                            <p:strVal val="0-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1+ppt_w/2"/>
                                          </p:val>
                                        </p:tav>
                                      </p:tavLst>
                                    </p:anim>
                                    <p:anim calcmode="lin" valueType="num">
                                      <p:cBhvr additive="base">
                                        <p:cTn id="127" dur="2000"/>
                                        <p:tgtEl>
                                          <p:spTgt spid="14"/>
                                        </p:tgtEl>
                                        <p:attrNameLst>
                                          <p:attrName>ppt_y</p:attrName>
                                        </p:attrNameLst>
                                      </p:cBhvr>
                                      <p:tavLst>
                                        <p:tav tm="0">
                                          <p:val>
                                            <p:strVal val="ppt_y"/>
                                          </p:val>
                                        </p:tav>
                                        <p:tav tm="100000">
                                          <p:val>
                                            <p:strVal val="0-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0-ppt_w/2"/>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0-ppt_w/2"/>
                                          </p:val>
                                        </p:tav>
                                      </p:tavLst>
                                    </p:anim>
                                    <p:anim calcmode="lin" valueType="num">
                                      <p:cBhvr additive="base">
                                        <p:cTn id="135" dur="2000"/>
                                        <p:tgtEl>
                                          <p:spTgt spid="10"/>
                                        </p:tgtEl>
                                        <p:attrNameLst>
                                          <p:attrName>ppt_y</p:attrName>
                                        </p:attrNameLst>
                                      </p:cBhvr>
                                      <p:tavLst>
                                        <p:tav tm="0">
                                          <p:val>
                                            <p:strVal val="ppt_y"/>
                                          </p:val>
                                        </p:tav>
                                        <p:tav tm="100000">
                                          <p:val>
                                            <p:strVal val="0-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0-ppt_w/2"/>
                                          </p:val>
                                        </p:tav>
                                      </p:tavLst>
                                    </p:anim>
                                    <p:anim calcmode="lin" valueType="num">
                                      <p:cBhvr additive="base">
                                        <p:cTn id="139" dur="2000"/>
                                        <p:tgtEl>
                                          <p:spTgt spid="13"/>
                                        </p:tgtEl>
                                        <p:attrNameLst>
                                          <p:attrName>ppt_y</p:attrName>
                                        </p:attrNameLst>
                                      </p:cBhvr>
                                      <p:tavLst>
                                        <p:tav tm="0">
                                          <p:val>
                                            <p:strVal val="ppt_y"/>
                                          </p:val>
                                        </p:tav>
                                        <p:tav tm="100000">
                                          <p:val>
                                            <p:strVal val="0-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2/3*#ppt_w"/>
                                          </p:val>
                                        </p:tav>
                                        <p:tav tm="100000">
                                          <p:val>
                                            <p:strVal val="#ppt_w"/>
                                          </p:val>
                                        </p:tav>
                                      </p:tavLst>
                                    </p:anim>
                                    <p:anim calcmode="lin" valueType="num">
                                      <p:cBhvr>
                                        <p:cTn id="144" dur="2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4907_ogrod-bratki-parasolka-traw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Paralelogramo"/>
          <p:cNvSpPr/>
          <p:nvPr/>
        </p:nvSpPr>
        <p:spPr>
          <a:xfrm>
            <a:off x="0"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714488"/>
            <a:ext cx="1714512" cy="1643074"/>
          </a:xfrm>
          <a:prstGeom prst="parallelogram">
            <a:avLst>
              <a:gd name="adj" fmla="val 67898"/>
            </a:avLst>
          </a:prstGeom>
          <a:gradFill flip="none" rotWithShape="1">
            <a:gsLst>
              <a:gs pos="0">
                <a:srgbClr val="29B8FF">
                  <a:shade val="30000"/>
                  <a:satMod val="115000"/>
                </a:srgbClr>
              </a:gs>
              <a:gs pos="50000">
                <a:srgbClr val="29B8FF">
                  <a:shade val="67500"/>
                  <a:satMod val="115000"/>
                </a:srgbClr>
              </a:gs>
              <a:gs pos="100000">
                <a:srgbClr val="29B8FF">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3500438"/>
            <a:ext cx="1714480" cy="1643074"/>
          </a:xfrm>
          <a:prstGeom prst="parallelogram">
            <a:avLst>
              <a:gd name="adj" fmla="val 69003"/>
            </a:avLst>
          </a:prstGeom>
          <a:gradFill flip="none" rotWithShape="1">
            <a:gsLst>
              <a:gs pos="0">
                <a:srgbClr val="FF3300">
                  <a:shade val="30000"/>
                  <a:satMod val="115000"/>
                </a:srgbClr>
              </a:gs>
              <a:gs pos="50000">
                <a:srgbClr val="FF3300">
                  <a:shade val="67500"/>
                  <a:satMod val="115000"/>
                </a:srgbClr>
              </a:gs>
              <a:gs pos="100000">
                <a:srgbClr val="FF33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1+#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1+#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1+#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1+#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1+#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1+#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1+#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1+#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par>
                                <p:cTn id="88" presetID="3" presetClass="entr" presetSubtype="10" fill="hold" grpId="1" nodeType="withEffect">
                                  <p:stCondLst>
                                    <p:cond delay="0"/>
                                  </p:stCondLst>
                                  <p:childTnLst>
                                    <p:set>
                                      <p:cBhvr>
                                        <p:cTn id="89" dur="1" fill="hold">
                                          <p:stCondLst>
                                            <p:cond delay="0"/>
                                          </p:stCondLst>
                                        </p:cTn>
                                        <p:tgtEl>
                                          <p:spTgt spid="3"/>
                                        </p:tgtEl>
                                        <p:attrNameLst>
                                          <p:attrName>style.visibility</p:attrName>
                                        </p:attrNameLst>
                                      </p:cBhvr>
                                      <p:to>
                                        <p:strVal val="visible"/>
                                      </p:to>
                                    </p:set>
                                    <p:animEffect transition="in" filter="blinds(horizontal)">
                                      <p:cBhvr>
                                        <p:cTn id="90" dur="2000"/>
                                        <p:tgtEl>
                                          <p:spTgt spid="3"/>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linds(horizontal)">
                                      <p:cBhvr>
                                        <p:cTn id="93" dur="2000"/>
                                        <p:tgtEl>
                                          <p:spTgt spid="4"/>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blinds(horizontal)">
                                      <p:cBhvr>
                                        <p:cTn id="96" dur="2000"/>
                                        <p:tgtEl>
                                          <p:spTgt spid="5"/>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blinds(horizontal)">
                                      <p:cBhvr>
                                        <p:cTn id="99" dur="2000"/>
                                        <p:tgtEl>
                                          <p:spTgt spid="6"/>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blinds(horizontal)">
                                      <p:cBhvr>
                                        <p:cTn id="102" dur="2000"/>
                                        <p:tgtEl>
                                          <p:spTgt spid="7"/>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blinds(horizontal)">
                                      <p:cBhvr>
                                        <p:cTn id="105" dur="2000"/>
                                        <p:tgtEl>
                                          <p:spTgt spid="8"/>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blinds(horizontal)">
                                      <p:cBhvr>
                                        <p:cTn id="108" dur="2000"/>
                                        <p:tgtEl>
                                          <p:spTgt spid="9"/>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blinds(horizontal)">
                                      <p:cBhvr>
                                        <p:cTn id="111" dur="2000"/>
                                        <p:tgtEl>
                                          <p:spTgt spid="10"/>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Effect transition="in" filter="blinds(horizontal)">
                                      <p:cBhvr>
                                        <p:cTn id="114" dur="2000"/>
                                        <p:tgtEl>
                                          <p:spTgt spid="11"/>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blinds(horizontal)">
                                      <p:cBhvr>
                                        <p:cTn id="117" dur="2000"/>
                                        <p:tgtEl>
                                          <p:spTgt spid="12"/>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blinds(horizontal)">
                                      <p:cBhvr>
                                        <p:cTn id="120" dur="2000"/>
                                        <p:tgtEl>
                                          <p:spTgt spid="13"/>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blinds(horizontal)">
                                      <p:cBhvr>
                                        <p:cTn id="123" dur="2000"/>
                                        <p:tgtEl>
                                          <p:spTgt spid="14"/>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blinds(horizontal)">
                                      <p:cBhvr>
                                        <p:cTn id="126" dur="2000"/>
                                        <p:tgtEl>
                                          <p:spTgt spid="15"/>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blinds(horizontal)">
                                      <p:cBhvr>
                                        <p:cTn id="129" dur="2000"/>
                                        <p:tgtEl>
                                          <p:spTgt spid="16"/>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Effect transition="in" filter="blinds(horizontal)">
                                      <p:cBhvr>
                                        <p:cTn id="132" dur="2000"/>
                                        <p:tgtEl>
                                          <p:spTgt spid="17"/>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blinds(horizontal)">
                                      <p:cBhvr>
                                        <p:cTn id="135" dur="2000"/>
                                        <p:tgtEl>
                                          <p:spTgt spid="18"/>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Effect transition="in" filter="blinds(horizontal)">
                                      <p:cBhvr>
                                        <p:cTn id="138" dur="2000"/>
                                        <p:tgtEl>
                                          <p:spTgt spid="19"/>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linds(horizontal)">
                                      <p:cBhvr>
                                        <p:cTn id="141" dur="2000"/>
                                        <p:tgtEl>
                                          <p:spTgt spid="20"/>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21"/>
                                        </p:tgtEl>
                                        <p:attrNameLst>
                                          <p:attrName>style.visibility</p:attrName>
                                        </p:attrNameLst>
                                      </p:cBhvr>
                                      <p:to>
                                        <p:strVal val="visible"/>
                                      </p:to>
                                    </p:set>
                                    <p:animEffect transition="in" filter="blinds(horizontal)">
                                      <p:cBhvr>
                                        <p:cTn id="144" dur="2000"/>
                                        <p:tgtEl>
                                          <p:spTgt spid="21"/>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22"/>
                                        </p:tgtEl>
                                        <p:attrNameLst>
                                          <p:attrName>style.visibility</p:attrName>
                                        </p:attrNameLst>
                                      </p:cBhvr>
                                      <p:to>
                                        <p:strVal val="visible"/>
                                      </p:to>
                                    </p:set>
                                    <p:animEffect transition="in" filter="blinds(horizontal)">
                                      <p:cBhvr>
                                        <p:cTn id="147" dur="2000"/>
                                        <p:tgtEl>
                                          <p:spTgt spid="22"/>
                                        </p:tgtEl>
                                      </p:cBhvr>
                                    </p:animEffect>
                                  </p:childTnLst>
                                </p:cTn>
                              </p:par>
                              <p:par>
                                <p:cTn id="148" presetID="8" presetClass="emph" presetSubtype="0" fill="hold" grpId="2"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fill="hold" grpId="2"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fill="hold" grpId="2"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2"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grpId="2"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fill="hold" grpId="2" nodeType="withEffect">
                                  <p:stCondLst>
                                    <p:cond delay="0"/>
                                  </p:stCondLst>
                                  <p:childTnLst>
                                    <p:animRot by="21600000">
                                      <p:cBhvr>
                                        <p:cTn id="161" dur="2000" fill="hold"/>
                                        <p:tgtEl>
                                          <p:spTgt spid="15"/>
                                        </p:tgtEl>
                                        <p:attrNameLst>
                                          <p:attrName>r</p:attrName>
                                        </p:attrNameLst>
                                      </p:cBhvr>
                                    </p:animRot>
                                  </p:childTnLst>
                                </p:cTn>
                              </p:par>
                              <p:par>
                                <p:cTn id="162" presetID="8" presetClass="emph" presetSubtype="0" fill="hold" grpId="2" nodeType="withEffect">
                                  <p:stCondLst>
                                    <p:cond delay="0"/>
                                  </p:stCondLst>
                                  <p:childTnLst>
                                    <p:animRot by="21600000">
                                      <p:cBhvr>
                                        <p:cTn id="163" dur="2000" fill="hold"/>
                                        <p:tgtEl>
                                          <p:spTgt spid="17"/>
                                        </p:tgtEl>
                                        <p:attrNameLst>
                                          <p:attrName>r</p:attrName>
                                        </p:attrNameLst>
                                      </p:cBhvr>
                                    </p:animRot>
                                  </p:childTnLst>
                                </p:cTn>
                              </p:par>
                              <p:par>
                                <p:cTn id="164" presetID="8" presetClass="emph" presetSubtype="0" fill="hold" grpId="2" nodeType="withEffect">
                                  <p:stCondLst>
                                    <p:cond delay="0"/>
                                  </p:stCondLst>
                                  <p:childTnLst>
                                    <p:animRot by="21600000">
                                      <p:cBhvr>
                                        <p:cTn id="165" dur="2000" fill="hold"/>
                                        <p:tgtEl>
                                          <p:spTgt spid="19"/>
                                        </p:tgtEl>
                                        <p:attrNameLst>
                                          <p:attrName>r</p:attrName>
                                        </p:attrNameLst>
                                      </p:cBhvr>
                                    </p:animRot>
                                  </p:childTnLst>
                                </p:cTn>
                              </p:par>
                              <p:par>
                                <p:cTn id="166" presetID="8" presetClass="emph" presetSubtype="0" fill="hold" grpId="2" nodeType="withEffect">
                                  <p:stCondLst>
                                    <p:cond delay="0"/>
                                  </p:stCondLst>
                                  <p:childTnLst>
                                    <p:animRot by="21600000">
                                      <p:cBhvr>
                                        <p:cTn id="167" dur="2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fill="hold" grpId="2"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grpId="2"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fill="hold" grpId="2"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0"/>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2"/>
                                        </p:tgtEl>
                                        <p:attrNameLst>
                                          <p:attrName>r</p:attrName>
                                        </p:attrNameLst>
                                      </p:cBhvr>
                                    </p:animRot>
                                  </p:childTnLst>
                                </p:cTn>
                              </p:par>
                            </p:childTnLst>
                          </p:cTn>
                        </p:par>
                        <p:par>
                          <p:cTn id="188" fill="hold">
                            <p:stCondLst>
                              <p:cond delay="2000"/>
                            </p:stCondLst>
                            <p:childTnLst>
                              <p:par>
                                <p:cTn id="189" presetID="2" presetClass="exit" presetSubtype="3" fill="hold" grpId="3" nodeType="afterEffect">
                                  <p:stCondLst>
                                    <p:cond delay="0"/>
                                  </p:stCondLst>
                                  <p:childTnLst>
                                    <p:anim calcmode="lin" valueType="num">
                                      <p:cBhvr additive="base">
                                        <p:cTn id="190" dur="2000"/>
                                        <p:tgtEl>
                                          <p:spTgt spid="3"/>
                                        </p:tgtEl>
                                        <p:attrNameLst>
                                          <p:attrName>ppt_x</p:attrName>
                                        </p:attrNameLst>
                                      </p:cBhvr>
                                      <p:tavLst>
                                        <p:tav tm="0">
                                          <p:val>
                                            <p:strVal val="ppt_x"/>
                                          </p:val>
                                        </p:tav>
                                        <p:tav tm="100000">
                                          <p:val>
                                            <p:strVal val="1+ppt_w/2"/>
                                          </p:val>
                                        </p:tav>
                                      </p:tavLst>
                                    </p:anim>
                                    <p:anim calcmode="lin" valueType="num">
                                      <p:cBhvr additive="base">
                                        <p:cTn id="191" dur="2000"/>
                                        <p:tgtEl>
                                          <p:spTgt spid="3"/>
                                        </p:tgtEl>
                                        <p:attrNameLst>
                                          <p:attrName>ppt_y</p:attrName>
                                        </p:attrNameLst>
                                      </p:cBhvr>
                                      <p:tavLst>
                                        <p:tav tm="0">
                                          <p:val>
                                            <p:strVal val="ppt_y"/>
                                          </p:val>
                                        </p:tav>
                                        <p:tav tm="100000">
                                          <p:val>
                                            <p:strVal val="0-ppt_h/2"/>
                                          </p:val>
                                        </p:tav>
                                      </p:tavLst>
                                    </p:anim>
                                    <p:set>
                                      <p:cBhvr>
                                        <p:cTn id="192" dur="1" fill="hold">
                                          <p:stCondLst>
                                            <p:cond delay="1999"/>
                                          </p:stCondLst>
                                        </p:cTn>
                                        <p:tgtEl>
                                          <p:spTgt spid="3"/>
                                        </p:tgtEl>
                                        <p:attrNameLst>
                                          <p:attrName>style.visibility</p:attrName>
                                        </p:attrNameLst>
                                      </p:cBhvr>
                                      <p:to>
                                        <p:strVal val="hidden"/>
                                      </p:to>
                                    </p:set>
                                  </p:childTnLst>
                                </p:cTn>
                              </p:par>
                              <p:par>
                                <p:cTn id="193" presetID="2" presetClass="exit" presetSubtype="3" fill="hold" grpId="3" nodeType="withEffect">
                                  <p:stCondLst>
                                    <p:cond delay="0"/>
                                  </p:stCondLst>
                                  <p:childTnLst>
                                    <p:anim calcmode="lin" valueType="num">
                                      <p:cBhvr additive="base">
                                        <p:cTn id="194" dur="2000"/>
                                        <p:tgtEl>
                                          <p:spTgt spid="5"/>
                                        </p:tgtEl>
                                        <p:attrNameLst>
                                          <p:attrName>ppt_x</p:attrName>
                                        </p:attrNameLst>
                                      </p:cBhvr>
                                      <p:tavLst>
                                        <p:tav tm="0">
                                          <p:val>
                                            <p:strVal val="ppt_x"/>
                                          </p:val>
                                        </p:tav>
                                        <p:tav tm="100000">
                                          <p:val>
                                            <p:strVal val="1+ppt_w/2"/>
                                          </p:val>
                                        </p:tav>
                                      </p:tavLst>
                                    </p:anim>
                                    <p:anim calcmode="lin" valueType="num">
                                      <p:cBhvr additive="base">
                                        <p:cTn id="195" dur="2000"/>
                                        <p:tgtEl>
                                          <p:spTgt spid="5"/>
                                        </p:tgtEl>
                                        <p:attrNameLst>
                                          <p:attrName>ppt_y</p:attrName>
                                        </p:attrNameLst>
                                      </p:cBhvr>
                                      <p:tavLst>
                                        <p:tav tm="0">
                                          <p:val>
                                            <p:strVal val="ppt_y"/>
                                          </p:val>
                                        </p:tav>
                                        <p:tav tm="100000">
                                          <p:val>
                                            <p:strVal val="0-ppt_h/2"/>
                                          </p:val>
                                        </p:tav>
                                      </p:tavLst>
                                    </p:anim>
                                    <p:set>
                                      <p:cBhvr>
                                        <p:cTn id="196" dur="1" fill="hold">
                                          <p:stCondLst>
                                            <p:cond delay="1999"/>
                                          </p:stCondLst>
                                        </p:cTn>
                                        <p:tgtEl>
                                          <p:spTgt spid="5"/>
                                        </p:tgtEl>
                                        <p:attrNameLst>
                                          <p:attrName>style.visibility</p:attrName>
                                        </p:attrNameLst>
                                      </p:cBhvr>
                                      <p:to>
                                        <p:strVal val="hidden"/>
                                      </p:to>
                                    </p:set>
                                  </p:childTnLst>
                                </p:cTn>
                              </p:par>
                              <p:par>
                                <p:cTn id="197" presetID="2" presetClass="exit" presetSubtype="3" fill="hold" grpId="3" nodeType="withEffect">
                                  <p:stCondLst>
                                    <p:cond delay="0"/>
                                  </p:stCondLst>
                                  <p:childTnLst>
                                    <p:anim calcmode="lin" valueType="num">
                                      <p:cBhvr additive="base">
                                        <p:cTn id="198" dur="2000"/>
                                        <p:tgtEl>
                                          <p:spTgt spid="7"/>
                                        </p:tgtEl>
                                        <p:attrNameLst>
                                          <p:attrName>ppt_x</p:attrName>
                                        </p:attrNameLst>
                                      </p:cBhvr>
                                      <p:tavLst>
                                        <p:tav tm="0">
                                          <p:val>
                                            <p:strVal val="ppt_x"/>
                                          </p:val>
                                        </p:tav>
                                        <p:tav tm="100000">
                                          <p:val>
                                            <p:strVal val="1+ppt_w/2"/>
                                          </p:val>
                                        </p:tav>
                                      </p:tavLst>
                                    </p:anim>
                                    <p:anim calcmode="lin" valueType="num">
                                      <p:cBhvr additive="base">
                                        <p:cTn id="199" dur="2000"/>
                                        <p:tgtEl>
                                          <p:spTgt spid="7"/>
                                        </p:tgtEl>
                                        <p:attrNameLst>
                                          <p:attrName>ppt_y</p:attrName>
                                        </p:attrNameLst>
                                      </p:cBhvr>
                                      <p:tavLst>
                                        <p:tav tm="0">
                                          <p:val>
                                            <p:strVal val="ppt_y"/>
                                          </p:val>
                                        </p:tav>
                                        <p:tav tm="100000">
                                          <p:val>
                                            <p:strVal val="0-ppt_h/2"/>
                                          </p:val>
                                        </p:tav>
                                      </p:tavLst>
                                    </p:anim>
                                    <p:set>
                                      <p:cBhvr>
                                        <p:cTn id="200" dur="1" fill="hold">
                                          <p:stCondLst>
                                            <p:cond delay="1999"/>
                                          </p:stCondLst>
                                        </p:cTn>
                                        <p:tgtEl>
                                          <p:spTgt spid="7"/>
                                        </p:tgtEl>
                                        <p:attrNameLst>
                                          <p:attrName>style.visibility</p:attrName>
                                        </p:attrNameLst>
                                      </p:cBhvr>
                                      <p:to>
                                        <p:strVal val="hidden"/>
                                      </p:to>
                                    </p:set>
                                  </p:childTnLst>
                                </p:cTn>
                              </p:par>
                              <p:par>
                                <p:cTn id="201" presetID="2" presetClass="exit" presetSubtype="3" fill="hold" grpId="3" nodeType="withEffect">
                                  <p:stCondLst>
                                    <p:cond delay="0"/>
                                  </p:stCondLst>
                                  <p:childTnLst>
                                    <p:anim calcmode="lin" valueType="num">
                                      <p:cBhvr additive="base">
                                        <p:cTn id="202" dur="2000"/>
                                        <p:tgtEl>
                                          <p:spTgt spid="9"/>
                                        </p:tgtEl>
                                        <p:attrNameLst>
                                          <p:attrName>ppt_x</p:attrName>
                                        </p:attrNameLst>
                                      </p:cBhvr>
                                      <p:tavLst>
                                        <p:tav tm="0">
                                          <p:val>
                                            <p:strVal val="ppt_x"/>
                                          </p:val>
                                        </p:tav>
                                        <p:tav tm="100000">
                                          <p:val>
                                            <p:strVal val="1+ppt_w/2"/>
                                          </p:val>
                                        </p:tav>
                                      </p:tavLst>
                                    </p:anim>
                                    <p:anim calcmode="lin" valueType="num">
                                      <p:cBhvr additive="base">
                                        <p:cTn id="203" dur="2000"/>
                                        <p:tgtEl>
                                          <p:spTgt spid="9"/>
                                        </p:tgtEl>
                                        <p:attrNameLst>
                                          <p:attrName>ppt_y</p:attrName>
                                        </p:attrNameLst>
                                      </p:cBhvr>
                                      <p:tavLst>
                                        <p:tav tm="0">
                                          <p:val>
                                            <p:strVal val="ppt_y"/>
                                          </p:val>
                                        </p:tav>
                                        <p:tav tm="100000">
                                          <p:val>
                                            <p:strVal val="0-ppt_h/2"/>
                                          </p:val>
                                        </p:tav>
                                      </p:tavLst>
                                    </p:anim>
                                    <p:set>
                                      <p:cBhvr>
                                        <p:cTn id="204" dur="1" fill="hold">
                                          <p:stCondLst>
                                            <p:cond delay="1999"/>
                                          </p:stCondLst>
                                        </p:cTn>
                                        <p:tgtEl>
                                          <p:spTgt spid="9"/>
                                        </p:tgtEl>
                                        <p:attrNameLst>
                                          <p:attrName>style.visibility</p:attrName>
                                        </p:attrNameLst>
                                      </p:cBhvr>
                                      <p:to>
                                        <p:strVal val="hidden"/>
                                      </p:to>
                                    </p:set>
                                  </p:childTnLst>
                                </p:cTn>
                              </p:par>
                              <p:par>
                                <p:cTn id="205" presetID="2" presetClass="exit" presetSubtype="3" fill="hold" grpId="3" nodeType="withEffect">
                                  <p:stCondLst>
                                    <p:cond delay="0"/>
                                  </p:stCondLst>
                                  <p:childTnLst>
                                    <p:anim calcmode="lin" valueType="num">
                                      <p:cBhvr additive="base">
                                        <p:cTn id="206" dur="2000"/>
                                        <p:tgtEl>
                                          <p:spTgt spid="11"/>
                                        </p:tgtEl>
                                        <p:attrNameLst>
                                          <p:attrName>ppt_x</p:attrName>
                                        </p:attrNameLst>
                                      </p:cBhvr>
                                      <p:tavLst>
                                        <p:tav tm="0">
                                          <p:val>
                                            <p:strVal val="ppt_x"/>
                                          </p:val>
                                        </p:tav>
                                        <p:tav tm="100000">
                                          <p:val>
                                            <p:strVal val="1+ppt_w/2"/>
                                          </p:val>
                                        </p:tav>
                                      </p:tavLst>
                                    </p:anim>
                                    <p:anim calcmode="lin" valueType="num">
                                      <p:cBhvr additive="base">
                                        <p:cTn id="207" dur="2000"/>
                                        <p:tgtEl>
                                          <p:spTgt spid="11"/>
                                        </p:tgtEl>
                                        <p:attrNameLst>
                                          <p:attrName>ppt_y</p:attrName>
                                        </p:attrNameLst>
                                      </p:cBhvr>
                                      <p:tavLst>
                                        <p:tav tm="0">
                                          <p:val>
                                            <p:strVal val="ppt_y"/>
                                          </p:val>
                                        </p:tav>
                                        <p:tav tm="100000">
                                          <p:val>
                                            <p:strVal val="0-ppt_h/2"/>
                                          </p:val>
                                        </p:tav>
                                      </p:tavLst>
                                    </p:anim>
                                    <p:set>
                                      <p:cBhvr>
                                        <p:cTn id="208" dur="1" fill="hold">
                                          <p:stCondLst>
                                            <p:cond delay="1999"/>
                                          </p:stCondLst>
                                        </p:cTn>
                                        <p:tgtEl>
                                          <p:spTgt spid="11"/>
                                        </p:tgtEl>
                                        <p:attrNameLst>
                                          <p:attrName>style.visibility</p:attrName>
                                        </p:attrNameLst>
                                      </p:cBhvr>
                                      <p:to>
                                        <p:strVal val="hidden"/>
                                      </p:to>
                                    </p:set>
                                  </p:childTnLst>
                                </p:cTn>
                              </p:par>
                              <p:par>
                                <p:cTn id="209" presetID="2" presetClass="exit" presetSubtype="3" fill="hold" grpId="3"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0-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2000"/>
                                        <p:tgtEl>
                                          <p:spTgt spid="15"/>
                                        </p:tgtEl>
                                        <p:attrNameLst>
                                          <p:attrName>ppt_x</p:attrName>
                                        </p:attrNameLst>
                                      </p:cBhvr>
                                      <p:tavLst>
                                        <p:tav tm="0">
                                          <p:val>
                                            <p:strVal val="ppt_x"/>
                                          </p:val>
                                        </p:tav>
                                        <p:tav tm="100000">
                                          <p:val>
                                            <p:strVal val="1+ppt_w/2"/>
                                          </p:val>
                                        </p:tav>
                                      </p:tavLst>
                                    </p:anim>
                                    <p:anim calcmode="lin" valueType="num">
                                      <p:cBhvr additive="base">
                                        <p:cTn id="215" dur="2000"/>
                                        <p:tgtEl>
                                          <p:spTgt spid="15"/>
                                        </p:tgtEl>
                                        <p:attrNameLst>
                                          <p:attrName>ppt_y</p:attrName>
                                        </p:attrNameLst>
                                      </p:cBhvr>
                                      <p:tavLst>
                                        <p:tav tm="0">
                                          <p:val>
                                            <p:strVal val="ppt_y"/>
                                          </p:val>
                                        </p:tav>
                                        <p:tav tm="100000">
                                          <p:val>
                                            <p:strVal val="0-ppt_h/2"/>
                                          </p:val>
                                        </p:tav>
                                      </p:tavLst>
                                    </p:anim>
                                    <p:set>
                                      <p:cBhvr>
                                        <p:cTn id="216" dur="1" fill="hold">
                                          <p:stCondLst>
                                            <p:cond delay="1999"/>
                                          </p:stCondLst>
                                        </p:cTn>
                                        <p:tgtEl>
                                          <p:spTgt spid="15"/>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1+ppt_w/2"/>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2000"/>
                                        <p:tgtEl>
                                          <p:spTgt spid="19"/>
                                        </p:tgtEl>
                                        <p:attrNameLst>
                                          <p:attrName>ppt_x</p:attrName>
                                        </p:attrNameLst>
                                      </p:cBhvr>
                                      <p:tavLst>
                                        <p:tav tm="0">
                                          <p:val>
                                            <p:strVal val="ppt_x"/>
                                          </p:val>
                                        </p:tav>
                                        <p:tav tm="100000">
                                          <p:val>
                                            <p:strVal val="1+ppt_w/2"/>
                                          </p:val>
                                        </p:tav>
                                      </p:tavLst>
                                    </p:anim>
                                    <p:anim calcmode="lin" valueType="num">
                                      <p:cBhvr additive="base">
                                        <p:cTn id="223" dur="2000"/>
                                        <p:tgtEl>
                                          <p:spTgt spid="19"/>
                                        </p:tgtEl>
                                        <p:attrNameLst>
                                          <p:attrName>ppt_y</p:attrName>
                                        </p:attrNameLst>
                                      </p:cBhvr>
                                      <p:tavLst>
                                        <p:tav tm="0">
                                          <p:val>
                                            <p:strVal val="ppt_y"/>
                                          </p:val>
                                        </p:tav>
                                        <p:tav tm="100000">
                                          <p:val>
                                            <p:strVal val="0-ppt_h/2"/>
                                          </p:val>
                                        </p:tav>
                                      </p:tavLst>
                                    </p:anim>
                                    <p:set>
                                      <p:cBhvr>
                                        <p:cTn id="224" dur="1" fill="hold">
                                          <p:stCondLst>
                                            <p:cond delay="1999"/>
                                          </p:stCondLst>
                                        </p:cTn>
                                        <p:tgtEl>
                                          <p:spTgt spid="19"/>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1+ppt_w/2"/>
                                          </p:val>
                                        </p:tav>
                                      </p:tavLst>
                                    </p:anim>
                                    <p:anim calcmode="lin" valueType="num">
                                      <p:cBhvr additive="base">
                                        <p:cTn id="227" dur="2000"/>
                                        <p:tgtEl>
                                          <p:spTgt spid="21"/>
                                        </p:tgtEl>
                                        <p:attrNameLst>
                                          <p:attrName>ppt_y</p:attrName>
                                        </p:attrNameLst>
                                      </p:cBhvr>
                                      <p:tavLst>
                                        <p:tav tm="0">
                                          <p:val>
                                            <p:strVal val="ppt_y"/>
                                          </p:val>
                                        </p:tav>
                                        <p:tav tm="100000">
                                          <p:val>
                                            <p:strVal val="0-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6" fill="hold" grpId="3" nodeType="withEffect">
                                  <p:stCondLst>
                                    <p:cond delay="0"/>
                                  </p:stCondLst>
                                  <p:childTnLst>
                                    <p:anim calcmode="lin" valueType="num">
                                      <p:cBhvr additive="base">
                                        <p:cTn id="230" dur="2000"/>
                                        <p:tgtEl>
                                          <p:spTgt spid="4"/>
                                        </p:tgtEl>
                                        <p:attrNameLst>
                                          <p:attrName>ppt_x</p:attrName>
                                        </p:attrNameLst>
                                      </p:cBhvr>
                                      <p:tavLst>
                                        <p:tav tm="0">
                                          <p:val>
                                            <p:strVal val="ppt_x"/>
                                          </p:val>
                                        </p:tav>
                                        <p:tav tm="100000">
                                          <p:val>
                                            <p:strVal val="1+ppt_w/2"/>
                                          </p:val>
                                        </p:tav>
                                      </p:tavLst>
                                    </p:anim>
                                    <p:anim calcmode="lin" valueType="num">
                                      <p:cBhvr additive="base">
                                        <p:cTn id="231" dur="2000"/>
                                        <p:tgtEl>
                                          <p:spTgt spid="4"/>
                                        </p:tgtEl>
                                        <p:attrNameLst>
                                          <p:attrName>ppt_y</p:attrName>
                                        </p:attrNameLst>
                                      </p:cBhvr>
                                      <p:tavLst>
                                        <p:tav tm="0">
                                          <p:val>
                                            <p:strVal val="ppt_y"/>
                                          </p:val>
                                        </p:tav>
                                        <p:tav tm="100000">
                                          <p:val>
                                            <p:strVal val="1+ppt_h/2"/>
                                          </p:val>
                                        </p:tav>
                                      </p:tavLst>
                                    </p:anim>
                                    <p:set>
                                      <p:cBhvr>
                                        <p:cTn id="232" dur="1" fill="hold">
                                          <p:stCondLst>
                                            <p:cond delay="1999"/>
                                          </p:stCondLst>
                                        </p:cTn>
                                        <p:tgtEl>
                                          <p:spTgt spid="4"/>
                                        </p:tgtEl>
                                        <p:attrNameLst>
                                          <p:attrName>style.visibility</p:attrName>
                                        </p:attrNameLst>
                                      </p:cBhvr>
                                      <p:to>
                                        <p:strVal val="hidden"/>
                                      </p:to>
                                    </p:set>
                                  </p:childTnLst>
                                </p:cTn>
                              </p:par>
                              <p:par>
                                <p:cTn id="233" presetID="2" presetClass="exit" presetSubtype="6" fill="hold" grpId="3"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1+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6" fill="hold" grpId="3"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1+ppt_w/2"/>
                                          </p:val>
                                        </p:tav>
                                      </p:tavLst>
                                    </p:anim>
                                    <p:anim calcmode="lin" valueType="num">
                                      <p:cBhvr additive="base">
                                        <p:cTn id="239" dur="2000"/>
                                        <p:tgtEl>
                                          <p:spTgt spid="8"/>
                                        </p:tgtEl>
                                        <p:attrNameLst>
                                          <p:attrName>ppt_y</p:attrName>
                                        </p:attrNameLst>
                                      </p:cBhvr>
                                      <p:tavLst>
                                        <p:tav tm="0">
                                          <p:val>
                                            <p:strVal val="ppt_y"/>
                                          </p:val>
                                        </p:tav>
                                        <p:tav tm="100000">
                                          <p:val>
                                            <p:strVal val="1+ppt_h/2"/>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6" fill="hold" grpId="3" nodeType="withEffect">
                                  <p:stCondLst>
                                    <p:cond delay="0"/>
                                  </p:stCondLst>
                                  <p:childTnLst>
                                    <p:anim calcmode="lin" valueType="num">
                                      <p:cBhvr additive="base">
                                        <p:cTn id="242" dur="2000"/>
                                        <p:tgtEl>
                                          <p:spTgt spid="10"/>
                                        </p:tgtEl>
                                        <p:attrNameLst>
                                          <p:attrName>ppt_x</p:attrName>
                                        </p:attrNameLst>
                                      </p:cBhvr>
                                      <p:tavLst>
                                        <p:tav tm="0">
                                          <p:val>
                                            <p:strVal val="ppt_x"/>
                                          </p:val>
                                        </p:tav>
                                        <p:tav tm="100000">
                                          <p:val>
                                            <p:strVal val="1+ppt_w/2"/>
                                          </p:val>
                                        </p:tav>
                                      </p:tavLst>
                                    </p:anim>
                                    <p:anim calcmode="lin" valueType="num">
                                      <p:cBhvr additive="base">
                                        <p:cTn id="243" dur="2000"/>
                                        <p:tgtEl>
                                          <p:spTgt spid="10"/>
                                        </p:tgtEl>
                                        <p:attrNameLst>
                                          <p:attrName>ppt_y</p:attrName>
                                        </p:attrNameLst>
                                      </p:cBhvr>
                                      <p:tavLst>
                                        <p:tav tm="0">
                                          <p:val>
                                            <p:strVal val="ppt_y"/>
                                          </p:val>
                                        </p:tav>
                                        <p:tav tm="100000">
                                          <p:val>
                                            <p:strVal val="1+ppt_h/2"/>
                                          </p:val>
                                        </p:tav>
                                      </p:tavLst>
                                    </p:anim>
                                    <p:set>
                                      <p:cBhvr>
                                        <p:cTn id="244" dur="1" fill="hold">
                                          <p:stCondLst>
                                            <p:cond delay="1999"/>
                                          </p:stCondLst>
                                        </p:cTn>
                                        <p:tgtEl>
                                          <p:spTgt spid="10"/>
                                        </p:tgtEl>
                                        <p:attrNameLst>
                                          <p:attrName>style.visibility</p:attrName>
                                        </p:attrNameLst>
                                      </p:cBhvr>
                                      <p:to>
                                        <p:strVal val="hidden"/>
                                      </p:to>
                                    </p:set>
                                  </p:childTnLst>
                                </p:cTn>
                              </p:par>
                              <p:par>
                                <p:cTn id="245" presetID="2" presetClass="exit" presetSubtype="6" fill="hold" grpId="3"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1+ppt_w/2"/>
                                          </p:val>
                                        </p:tav>
                                      </p:tavLst>
                                    </p:anim>
                                    <p:anim calcmode="lin" valueType="num">
                                      <p:cBhvr additive="base">
                                        <p:cTn id="247" dur="2000"/>
                                        <p:tgtEl>
                                          <p:spTgt spid="12"/>
                                        </p:tgtEl>
                                        <p:attrNameLst>
                                          <p:attrName>ppt_y</p:attrName>
                                        </p:attrNameLst>
                                      </p:cBhvr>
                                      <p:tavLst>
                                        <p:tav tm="0">
                                          <p:val>
                                            <p:strVal val="ppt_y"/>
                                          </p:val>
                                        </p:tav>
                                        <p:tav tm="100000">
                                          <p:val>
                                            <p:strVal val="1+ppt_h/2"/>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6" fill="hold" grpId="3" nodeType="withEffect">
                                  <p:stCondLst>
                                    <p:cond delay="0"/>
                                  </p:stCondLst>
                                  <p:childTnLst>
                                    <p:anim calcmode="lin" valueType="num">
                                      <p:cBhvr additive="base">
                                        <p:cTn id="250" dur="2000"/>
                                        <p:tgtEl>
                                          <p:spTgt spid="14"/>
                                        </p:tgtEl>
                                        <p:attrNameLst>
                                          <p:attrName>ppt_x</p:attrName>
                                        </p:attrNameLst>
                                      </p:cBhvr>
                                      <p:tavLst>
                                        <p:tav tm="0">
                                          <p:val>
                                            <p:strVal val="ppt_x"/>
                                          </p:val>
                                        </p:tav>
                                        <p:tav tm="100000">
                                          <p:val>
                                            <p:strVal val="1+ppt_w/2"/>
                                          </p:val>
                                        </p:tav>
                                      </p:tavLst>
                                    </p:anim>
                                    <p:anim calcmode="lin" valueType="num">
                                      <p:cBhvr additive="base">
                                        <p:cTn id="251" dur="2000"/>
                                        <p:tgtEl>
                                          <p:spTgt spid="14"/>
                                        </p:tgtEl>
                                        <p:attrNameLst>
                                          <p:attrName>ppt_y</p:attrName>
                                        </p:attrNameLst>
                                      </p:cBhvr>
                                      <p:tavLst>
                                        <p:tav tm="0">
                                          <p:val>
                                            <p:strVal val="ppt_y"/>
                                          </p:val>
                                        </p:tav>
                                        <p:tav tm="100000">
                                          <p:val>
                                            <p:strVal val="1+ppt_h/2"/>
                                          </p:val>
                                        </p:tav>
                                      </p:tavLst>
                                    </p:anim>
                                    <p:set>
                                      <p:cBhvr>
                                        <p:cTn id="252" dur="1" fill="hold">
                                          <p:stCondLst>
                                            <p:cond delay="1999"/>
                                          </p:stCondLst>
                                        </p:cTn>
                                        <p:tgtEl>
                                          <p:spTgt spid="14"/>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2000"/>
                                        <p:tgtEl>
                                          <p:spTgt spid="16"/>
                                        </p:tgtEl>
                                        <p:attrNameLst>
                                          <p:attrName>ppt_x</p:attrName>
                                        </p:attrNameLst>
                                      </p:cBhvr>
                                      <p:tavLst>
                                        <p:tav tm="0">
                                          <p:val>
                                            <p:strVal val="ppt_x"/>
                                          </p:val>
                                        </p:tav>
                                        <p:tav tm="100000">
                                          <p:val>
                                            <p:strVal val="1+ppt_w/2"/>
                                          </p:val>
                                        </p:tav>
                                      </p:tavLst>
                                    </p:anim>
                                    <p:anim calcmode="lin" valueType="num">
                                      <p:cBhvr additive="base">
                                        <p:cTn id="255" dur="2000"/>
                                        <p:tgtEl>
                                          <p:spTgt spid="16"/>
                                        </p:tgtEl>
                                        <p:attrNameLst>
                                          <p:attrName>ppt_y</p:attrName>
                                        </p:attrNameLst>
                                      </p:cBhvr>
                                      <p:tavLst>
                                        <p:tav tm="0">
                                          <p:val>
                                            <p:strVal val="ppt_y"/>
                                          </p:val>
                                        </p:tav>
                                        <p:tav tm="100000">
                                          <p:val>
                                            <p:strVal val="1+ppt_h/2"/>
                                          </p:val>
                                        </p:tav>
                                      </p:tavLst>
                                    </p:anim>
                                    <p:set>
                                      <p:cBhvr>
                                        <p:cTn id="256" dur="1" fill="hold">
                                          <p:stCondLst>
                                            <p:cond delay="1999"/>
                                          </p:stCondLst>
                                        </p:cTn>
                                        <p:tgtEl>
                                          <p:spTgt spid="1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2000"/>
                                        <p:tgtEl>
                                          <p:spTgt spid="18"/>
                                        </p:tgtEl>
                                        <p:attrNameLst>
                                          <p:attrName>ppt_x</p:attrName>
                                        </p:attrNameLst>
                                      </p:cBhvr>
                                      <p:tavLst>
                                        <p:tav tm="0">
                                          <p:val>
                                            <p:strVal val="ppt_x"/>
                                          </p:val>
                                        </p:tav>
                                        <p:tav tm="100000">
                                          <p:val>
                                            <p:strVal val="1+ppt_w/2"/>
                                          </p:val>
                                        </p:tav>
                                      </p:tavLst>
                                    </p:anim>
                                    <p:anim calcmode="lin" valueType="num">
                                      <p:cBhvr additive="base">
                                        <p:cTn id="259" dur="2000"/>
                                        <p:tgtEl>
                                          <p:spTgt spid="18"/>
                                        </p:tgtEl>
                                        <p:attrNameLst>
                                          <p:attrName>ppt_y</p:attrName>
                                        </p:attrNameLst>
                                      </p:cBhvr>
                                      <p:tavLst>
                                        <p:tav tm="0">
                                          <p:val>
                                            <p:strVal val="ppt_y"/>
                                          </p:val>
                                        </p:tav>
                                        <p:tav tm="100000">
                                          <p:val>
                                            <p:strVal val="1+ppt_h/2"/>
                                          </p:val>
                                        </p:tav>
                                      </p:tavLst>
                                    </p:anim>
                                    <p:set>
                                      <p:cBhvr>
                                        <p:cTn id="260" dur="1" fill="hold">
                                          <p:stCondLst>
                                            <p:cond delay="1999"/>
                                          </p:stCondLst>
                                        </p:cTn>
                                        <p:tgtEl>
                                          <p:spTgt spid="18"/>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1+ppt_w/2"/>
                                          </p:val>
                                        </p:tav>
                                      </p:tavLst>
                                    </p:anim>
                                    <p:anim calcmode="lin" valueType="num">
                                      <p:cBhvr additive="base">
                                        <p:cTn id="263" dur="2000"/>
                                        <p:tgtEl>
                                          <p:spTgt spid="20"/>
                                        </p:tgtEl>
                                        <p:attrNameLst>
                                          <p:attrName>ppt_y</p:attrName>
                                        </p:attrNameLst>
                                      </p:cBhvr>
                                      <p:tavLst>
                                        <p:tav tm="0">
                                          <p:val>
                                            <p:strVal val="ppt_y"/>
                                          </p:val>
                                        </p:tav>
                                        <p:tav tm="100000">
                                          <p:val>
                                            <p:strVal val="1+ppt_h/2"/>
                                          </p:val>
                                        </p:tav>
                                      </p:tavLst>
                                    </p:anim>
                                    <p:set>
                                      <p:cBhvr>
                                        <p:cTn id="264" dur="1" fill="hold">
                                          <p:stCondLst>
                                            <p:cond delay="1999"/>
                                          </p:stCondLst>
                                        </p:cTn>
                                        <p:tgtEl>
                                          <p:spTgt spid="20"/>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1+ppt_w/2"/>
                                          </p:val>
                                        </p:tav>
                                      </p:tavLst>
                                    </p:anim>
                                    <p:anim calcmode="lin" valueType="num">
                                      <p:cBhvr additive="base">
                                        <p:cTn id="267" dur="2000"/>
                                        <p:tgtEl>
                                          <p:spTgt spid="22"/>
                                        </p:tgtEl>
                                        <p:attrNameLst>
                                          <p:attrName>ppt_y</p:attrName>
                                        </p:attrNameLst>
                                      </p:cBhvr>
                                      <p:tavLst>
                                        <p:tav tm="0">
                                          <p:val>
                                            <p:strVal val="ppt_y"/>
                                          </p:val>
                                        </p:tav>
                                        <p:tav tm="100000">
                                          <p:val>
                                            <p:strVal val="1+ppt_h/2"/>
                                          </p:val>
                                        </p:tav>
                                      </p:tavLst>
                                    </p:anim>
                                    <p:set>
                                      <p:cBhvr>
                                        <p:cTn id="268" dur="1" fill="hold">
                                          <p:stCondLst>
                                            <p:cond delay="1999"/>
                                          </p:stCondLst>
                                        </p:cTn>
                                        <p:tgtEl>
                                          <p:spTgt spid="22"/>
                                        </p:tgtEl>
                                        <p:attrNameLst>
                                          <p:attrName>style.visibility</p:attrName>
                                        </p:attrNameLst>
                                      </p:cBhvr>
                                      <p:to>
                                        <p:strVal val="hidden"/>
                                      </p:to>
                                    </p:set>
                                  </p:childTnLst>
                                </p:cTn>
                              </p:par>
                              <p:par>
                                <p:cTn id="269" presetID="17" presetClass="entr" presetSubtype="8"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 calcmode="lin" valueType="num">
                                      <p:cBhvr>
                                        <p:cTn id="271" dur="2000" fill="hold"/>
                                        <p:tgtEl>
                                          <p:spTgt spid="2"/>
                                        </p:tgtEl>
                                        <p:attrNameLst>
                                          <p:attrName>ppt_x</p:attrName>
                                        </p:attrNameLst>
                                      </p:cBhvr>
                                      <p:tavLst>
                                        <p:tav tm="0">
                                          <p:val>
                                            <p:strVal val="#ppt_x-#ppt_w/2"/>
                                          </p:val>
                                        </p:tav>
                                        <p:tav tm="100000">
                                          <p:val>
                                            <p:strVal val="#ppt_x"/>
                                          </p:val>
                                        </p:tav>
                                      </p:tavLst>
                                    </p:anim>
                                    <p:anim calcmode="lin" valueType="num">
                                      <p:cBhvr>
                                        <p:cTn id="272" dur="2000" fill="hold"/>
                                        <p:tgtEl>
                                          <p:spTgt spid="2"/>
                                        </p:tgtEl>
                                        <p:attrNameLst>
                                          <p:attrName>ppt_y</p:attrName>
                                        </p:attrNameLst>
                                      </p:cBhvr>
                                      <p:tavLst>
                                        <p:tav tm="0">
                                          <p:val>
                                            <p:strVal val="#ppt_y"/>
                                          </p:val>
                                        </p:tav>
                                        <p:tav tm="100000">
                                          <p:val>
                                            <p:strVal val="#ppt_y"/>
                                          </p:val>
                                        </p:tav>
                                      </p:tavLst>
                                    </p:anim>
                                    <p:anim calcmode="lin" valueType="num">
                                      <p:cBhvr>
                                        <p:cTn id="273" dur="2000" fill="hold"/>
                                        <p:tgtEl>
                                          <p:spTgt spid="2"/>
                                        </p:tgtEl>
                                        <p:attrNameLst>
                                          <p:attrName>ppt_w</p:attrName>
                                        </p:attrNameLst>
                                      </p:cBhvr>
                                      <p:tavLst>
                                        <p:tav tm="0">
                                          <p:val>
                                            <p:fltVal val="0"/>
                                          </p:val>
                                        </p:tav>
                                        <p:tav tm="100000">
                                          <p:val>
                                            <p:strVal val="#ppt_w"/>
                                          </p:val>
                                        </p:tav>
                                      </p:tavLst>
                                    </p:anim>
                                    <p:anim calcmode="lin" valueType="num">
                                      <p:cBhvr>
                                        <p:cTn id="27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F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92668_kobieta-blondynka-pole-sloneczniki-parasolka.jpg"/>
          <p:cNvPicPr>
            <a:picLocks noGrp="1" noChangeAspect="1"/>
          </p:cNvPicPr>
          <p:nvPr isPhoto="1"/>
        </p:nvPicPr>
        <p:blipFill>
          <a:blip r:embed="rId2">
            <a:lum/>
          </a:blip>
          <a:stretch>
            <a:fillRect/>
          </a:stretch>
        </p:blipFill>
        <p:spPr>
          <a:xfrm>
            <a:off x="11113" y="0"/>
            <a:ext cx="9132887" cy="6858000"/>
          </a:xfrm>
          <a:prstGeom prst="rect">
            <a:avLst/>
          </a:prstGeom>
          <a:noFill/>
          <a:ln>
            <a:noFill/>
          </a:ln>
        </p:spPr>
      </p:pic>
      <p:sp>
        <p:nvSpPr>
          <p:cNvPr id="3" name="2 Rectángulo"/>
          <p:cNvSpPr/>
          <p:nvPr/>
        </p:nvSpPr>
        <p:spPr>
          <a:xfrm rot="16200000">
            <a:off x="1464447" y="3321844"/>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571605" y="3357563"/>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23036">
            <a:off x="1592009" y="3366930"/>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883221">
            <a:off x="1523073" y="3430608"/>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5056416">
            <a:off x="1475182" y="3317688"/>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7562655">
            <a:off x="1535867" y="3354264"/>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2435354">
            <a:off x="1545043" y="3415462"/>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251140">
            <a:off x="1577081" y="3397384"/>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6 puntas"/>
          <p:cNvSpPr/>
          <p:nvPr/>
        </p:nvSpPr>
        <p:spPr>
          <a:xfrm>
            <a:off x="3857621" y="2786059"/>
            <a:ext cx="1500198" cy="1428760"/>
          </a:xfrm>
          <a:prstGeom prst="star16">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8" presetClass="emph" presetSubtype="0" fill="hold" grpId="0" nodeType="withEffect">
                                  <p:stCondLst>
                                    <p:cond delay="0"/>
                                  </p:stCondLst>
                                  <p:childTnLst>
                                    <p:animRot by="21600000">
                                      <p:cBhvr>
                                        <p:cTn id="9" dur="2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2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2000" fill="hold"/>
                                        <p:tgtEl>
                                          <p:spTgt spid="5"/>
                                        </p:tgtEl>
                                        <p:attrNameLst>
                                          <p:attrName>r</p:attrName>
                                        </p:attrNameLst>
                                      </p:cBhvr>
                                    </p:animRot>
                                  </p:childTnLst>
                                </p:cTn>
                              </p:par>
                              <p:par>
                                <p:cTn id="14" presetID="8" presetClass="emph" presetSubtype="0" fill="hold" grpId="0" nodeType="withEffect">
                                  <p:stCondLst>
                                    <p:cond delay="0"/>
                                  </p:stCondLst>
                                  <p:childTnLst>
                                    <p:animRot by="21600000">
                                      <p:cBhvr>
                                        <p:cTn id="15" dur="2000" fill="hold"/>
                                        <p:tgtEl>
                                          <p:spTgt spid="6"/>
                                        </p:tgtEl>
                                        <p:attrNameLst>
                                          <p:attrName>r</p:attrName>
                                        </p:attrNameLst>
                                      </p:cBhvr>
                                    </p:animRot>
                                  </p:childTnLst>
                                </p:cTn>
                              </p:par>
                              <p:par>
                                <p:cTn id="16" presetID="8" presetClass="emph" presetSubtype="0" fill="hold" grpId="0" nodeType="withEffect">
                                  <p:stCondLst>
                                    <p:cond delay="0"/>
                                  </p:stCondLst>
                                  <p:childTnLst>
                                    <p:animRot by="21600000">
                                      <p:cBhvr>
                                        <p:cTn id="17" dur="2000" fill="hold"/>
                                        <p:tgtEl>
                                          <p:spTgt spid="7"/>
                                        </p:tgtEl>
                                        <p:attrNameLst>
                                          <p:attrName>r</p:attrName>
                                        </p:attrNameLst>
                                      </p:cBhvr>
                                    </p:animRot>
                                  </p:childTnLst>
                                </p:cTn>
                              </p:par>
                              <p:par>
                                <p:cTn id="18" presetID="8" presetClass="emph" presetSubtype="0" fill="hold" grpId="0" nodeType="withEffect">
                                  <p:stCondLst>
                                    <p:cond delay="0"/>
                                  </p:stCondLst>
                                  <p:childTnLst>
                                    <p:animRot by="21600000">
                                      <p:cBhvr>
                                        <p:cTn id="19" dur="2000" fill="hold"/>
                                        <p:tgtEl>
                                          <p:spTgt spid="8"/>
                                        </p:tgtEl>
                                        <p:attrNameLst>
                                          <p:attrName>r</p:attrName>
                                        </p:attrNameLst>
                                      </p:cBhvr>
                                    </p:animRot>
                                  </p:childTnLst>
                                </p:cTn>
                              </p:par>
                              <p:par>
                                <p:cTn id="20" presetID="8" presetClass="emph" presetSubtype="0" fill="hold" grpId="0" nodeType="withEffect">
                                  <p:stCondLst>
                                    <p:cond delay="0"/>
                                  </p:stCondLst>
                                  <p:childTnLst>
                                    <p:animRot by="21600000">
                                      <p:cBhvr>
                                        <p:cTn id="21" dur="2000" fill="hold"/>
                                        <p:tgtEl>
                                          <p:spTgt spid="9"/>
                                        </p:tgtEl>
                                        <p:attrNameLst>
                                          <p:attrName>r</p:attrName>
                                        </p:attrNameLst>
                                      </p:cBhvr>
                                    </p:animRot>
                                  </p:childTnLst>
                                </p:cTn>
                              </p:par>
                              <p:par>
                                <p:cTn id="22" presetID="8" presetClass="emph" presetSubtype="0" fill="hold" grpId="0" nodeType="withEffect">
                                  <p:stCondLst>
                                    <p:cond delay="0"/>
                                  </p:stCondLst>
                                  <p:childTnLst>
                                    <p:animRot by="21600000">
                                      <p:cBhvr>
                                        <p:cTn id="23" dur="2000" fill="hold"/>
                                        <p:tgtEl>
                                          <p:spTgt spid="10"/>
                                        </p:tgtEl>
                                        <p:attrNameLst>
                                          <p:attrName>r</p:attrName>
                                        </p:attrNameLst>
                                      </p:cBhvr>
                                    </p:animRot>
                                  </p:childTnLst>
                                </p:cTn>
                              </p:par>
                              <p:par>
                                <p:cTn id="24" presetID="8" presetClass="emph" presetSubtype="0" fill="hold" grpId="0" nodeType="withEffect">
                                  <p:stCondLst>
                                    <p:cond delay="0"/>
                                  </p:stCondLst>
                                  <p:childTnLst>
                                    <p:animRot by="21600000">
                                      <p:cBhvr>
                                        <p:cTn id="25" dur="2000" fill="hold"/>
                                        <p:tgtEl>
                                          <p:spTgt spid="11"/>
                                        </p:tgtEl>
                                        <p:attrNameLst>
                                          <p:attrName>r</p:attrName>
                                        </p:attrNameLst>
                                      </p:cBhvr>
                                    </p:animRot>
                                  </p:childTnLst>
                                </p:cTn>
                              </p:par>
                            </p:childTnLst>
                          </p:cTn>
                        </p:par>
                        <p:par>
                          <p:cTn id="26" fill="hold">
                            <p:stCondLst>
                              <p:cond delay="2000"/>
                            </p:stCondLst>
                            <p:childTnLst>
                              <p:par>
                                <p:cTn id="27" presetID="23" presetClass="exit" presetSubtype="32" fill="hold" grpId="1" nodeType="afterEffect">
                                  <p:stCondLst>
                                    <p:cond delay="0"/>
                                  </p:stCondLst>
                                  <p:childTnLst>
                                    <p:anim calcmode="lin" valueType="num">
                                      <p:cBhvr>
                                        <p:cTn id="28" dur="2000"/>
                                        <p:tgtEl>
                                          <p:spTgt spid="3"/>
                                        </p:tgtEl>
                                        <p:attrNameLst>
                                          <p:attrName>ppt_w</p:attrName>
                                        </p:attrNameLst>
                                      </p:cBhvr>
                                      <p:tavLst>
                                        <p:tav tm="0">
                                          <p:val>
                                            <p:strVal val="ppt_w"/>
                                          </p:val>
                                        </p:tav>
                                        <p:tav tm="100000">
                                          <p:val>
                                            <p:fltVal val="0"/>
                                          </p:val>
                                        </p:tav>
                                      </p:tavLst>
                                    </p:anim>
                                    <p:anim calcmode="lin" valueType="num">
                                      <p:cBhvr>
                                        <p:cTn id="29" dur="2000"/>
                                        <p:tgtEl>
                                          <p:spTgt spid="3"/>
                                        </p:tgtEl>
                                        <p:attrNameLst>
                                          <p:attrName>ppt_h</p:attrName>
                                        </p:attrNameLst>
                                      </p:cBhvr>
                                      <p:tavLst>
                                        <p:tav tm="0">
                                          <p:val>
                                            <p:strVal val="ppt_h"/>
                                          </p:val>
                                        </p:tav>
                                        <p:tav tm="100000">
                                          <p:val>
                                            <p:fltVal val="0"/>
                                          </p:val>
                                        </p:tav>
                                      </p:tavLst>
                                    </p:anim>
                                    <p:set>
                                      <p:cBhvr>
                                        <p:cTn id="30" dur="1" fill="hold">
                                          <p:stCondLst>
                                            <p:cond delay="1999"/>
                                          </p:stCondLst>
                                        </p:cTn>
                                        <p:tgtEl>
                                          <p:spTgt spid="3"/>
                                        </p:tgtEl>
                                        <p:attrNameLst>
                                          <p:attrName>style.visibility</p:attrName>
                                        </p:attrNameLst>
                                      </p:cBhvr>
                                      <p:to>
                                        <p:strVal val="hidden"/>
                                      </p:to>
                                    </p:set>
                                  </p:childTnLst>
                                </p:cTn>
                              </p:par>
                              <p:par>
                                <p:cTn id="31" presetID="23" presetClass="exit" presetSubtype="32" fill="hold" grpId="1" nodeType="withEffect">
                                  <p:stCondLst>
                                    <p:cond delay="0"/>
                                  </p:stCondLst>
                                  <p:childTnLst>
                                    <p:anim calcmode="lin" valueType="num">
                                      <p:cBhvr>
                                        <p:cTn id="32" dur="2000"/>
                                        <p:tgtEl>
                                          <p:spTgt spid="4"/>
                                        </p:tgtEl>
                                        <p:attrNameLst>
                                          <p:attrName>ppt_w</p:attrName>
                                        </p:attrNameLst>
                                      </p:cBhvr>
                                      <p:tavLst>
                                        <p:tav tm="0">
                                          <p:val>
                                            <p:strVal val="ppt_w"/>
                                          </p:val>
                                        </p:tav>
                                        <p:tav tm="100000">
                                          <p:val>
                                            <p:fltVal val="0"/>
                                          </p:val>
                                        </p:tav>
                                      </p:tavLst>
                                    </p:anim>
                                    <p:anim calcmode="lin" valueType="num">
                                      <p:cBhvr>
                                        <p:cTn id="33" dur="2000"/>
                                        <p:tgtEl>
                                          <p:spTgt spid="4"/>
                                        </p:tgtEl>
                                        <p:attrNameLst>
                                          <p:attrName>ppt_h</p:attrName>
                                        </p:attrNameLst>
                                      </p:cBhvr>
                                      <p:tavLst>
                                        <p:tav tm="0">
                                          <p:val>
                                            <p:strVal val="ppt_h"/>
                                          </p:val>
                                        </p:tav>
                                        <p:tav tm="100000">
                                          <p:val>
                                            <p:fltVal val="0"/>
                                          </p:val>
                                        </p:tav>
                                      </p:tavLst>
                                    </p:anim>
                                    <p:set>
                                      <p:cBhvr>
                                        <p:cTn id="34" dur="1" fill="hold">
                                          <p:stCondLst>
                                            <p:cond delay="1999"/>
                                          </p:stCondLst>
                                        </p:cTn>
                                        <p:tgtEl>
                                          <p:spTgt spid="4"/>
                                        </p:tgtEl>
                                        <p:attrNameLst>
                                          <p:attrName>style.visibility</p:attrName>
                                        </p:attrNameLst>
                                      </p:cBhvr>
                                      <p:to>
                                        <p:strVal val="hidden"/>
                                      </p:to>
                                    </p:set>
                                  </p:childTnLst>
                                </p:cTn>
                              </p:par>
                              <p:par>
                                <p:cTn id="35" presetID="23" presetClass="exit" presetSubtype="32" fill="hold" grpId="1" nodeType="withEffect">
                                  <p:stCondLst>
                                    <p:cond delay="0"/>
                                  </p:stCondLst>
                                  <p:childTnLst>
                                    <p:anim calcmode="lin" valueType="num">
                                      <p:cBhvr>
                                        <p:cTn id="36" dur="2000"/>
                                        <p:tgtEl>
                                          <p:spTgt spid="5"/>
                                        </p:tgtEl>
                                        <p:attrNameLst>
                                          <p:attrName>ppt_w</p:attrName>
                                        </p:attrNameLst>
                                      </p:cBhvr>
                                      <p:tavLst>
                                        <p:tav tm="0">
                                          <p:val>
                                            <p:strVal val="ppt_w"/>
                                          </p:val>
                                        </p:tav>
                                        <p:tav tm="100000">
                                          <p:val>
                                            <p:fltVal val="0"/>
                                          </p:val>
                                        </p:tav>
                                      </p:tavLst>
                                    </p:anim>
                                    <p:anim calcmode="lin" valueType="num">
                                      <p:cBhvr>
                                        <p:cTn id="37" dur="2000"/>
                                        <p:tgtEl>
                                          <p:spTgt spid="5"/>
                                        </p:tgtEl>
                                        <p:attrNameLst>
                                          <p:attrName>ppt_h</p:attrName>
                                        </p:attrNameLst>
                                      </p:cBhvr>
                                      <p:tavLst>
                                        <p:tav tm="0">
                                          <p:val>
                                            <p:strVal val="ppt_h"/>
                                          </p:val>
                                        </p:tav>
                                        <p:tav tm="100000">
                                          <p:val>
                                            <p:fltVal val="0"/>
                                          </p:val>
                                        </p:tav>
                                      </p:tavLst>
                                    </p:anim>
                                    <p:set>
                                      <p:cBhvr>
                                        <p:cTn id="38" dur="1" fill="hold">
                                          <p:stCondLst>
                                            <p:cond delay="1999"/>
                                          </p:stCondLst>
                                        </p:cTn>
                                        <p:tgtEl>
                                          <p:spTgt spid="5"/>
                                        </p:tgtEl>
                                        <p:attrNameLst>
                                          <p:attrName>style.visibility</p:attrName>
                                        </p:attrNameLst>
                                      </p:cBhvr>
                                      <p:to>
                                        <p:strVal val="hidden"/>
                                      </p:to>
                                    </p:set>
                                  </p:childTnLst>
                                </p:cTn>
                              </p:par>
                              <p:par>
                                <p:cTn id="39" presetID="23" presetClass="exit" presetSubtype="32" fill="hold" grpId="1" nodeType="withEffect">
                                  <p:stCondLst>
                                    <p:cond delay="0"/>
                                  </p:stCondLst>
                                  <p:childTnLst>
                                    <p:anim calcmode="lin" valueType="num">
                                      <p:cBhvr>
                                        <p:cTn id="40" dur="2000"/>
                                        <p:tgtEl>
                                          <p:spTgt spid="6"/>
                                        </p:tgtEl>
                                        <p:attrNameLst>
                                          <p:attrName>ppt_w</p:attrName>
                                        </p:attrNameLst>
                                      </p:cBhvr>
                                      <p:tavLst>
                                        <p:tav tm="0">
                                          <p:val>
                                            <p:strVal val="ppt_w"/>
                                          </p:val>
                                        </p:tav>
                                        <p:tav tm="100000">
                                          <p:val>
                                            <p:fltVal val="0"/>
                                          </p:val>
                                        </p:tav>
                                      </p:tavLst>
                                    </p:anim>
                                    <p:anim calcmode="lin" valueType="num">
                                      <p:cBhvr>
                                        <p:cTn id="41" dur="2000"/>
                                        <p:tgtEl>
                                          <p:spTgt spid="6"/>
                                        </p:tgtEl>
                                        <p:attrNameLst>
                                          <p:attrName>ppt_h</p:attrName>
                                        </p:attrNameLst>
                                      </p:cBhvr>
                                      <p:tavLst>
                                        <p:tav tm="0">
                                          <p:val>
                                            <p:strVal val="ppt_h"/>
                                          </p:val>
                                        </p:tav>
                                        <p:tav tm="100000">
                                          <p:val>
                                            <p:fltVal val="0"/>
                                          </p:val>
                                        </p:tav>
                                      </p:tavLst>
                                    </p:anim>
                                    <p:set>
                                      <p:cBhvr>
                                        <p:cTn id="42" dur="1" fill="hold">
                                          <p:stCondLst>
                                            <p:cond delay="1999"/>
                                          </p:stCondLst>
                                        </p:cTn>
                                        <p:tgtEl>
                                          <p:spTgt spid="6"/>
                                        </p:tgtEl>
                                        <p:attrNameLst>
                                          <p:attrName>style.visibility</p:attrName>
                                        </p:attrNameLst>
                                      </p:cBhvr>
                                      <p:to>
                                        <p:strVal val="hidden"/>
                                      </p:to>
                                    </p:set>
                                  </p:childTnLst>
                                </p:cTn>
                              </p:par>
                              <p:par>
                                <p:cTn id="43" presetID="23" presetClass="exit" presetSubtype="32" fill="hold" grpId="1" nodeType="withEffect">
                                  <p:stCondLst>
                                    <p:cond delay="0"/>
                                  </p:stCondLst>
                                  <p:childTnLst>
                                    <p:anim calcmode="lin" valueType="num">
                                      <p:cBhvr>
                                        <p:cTn id="44" dur="2000"/>
                                        <p:tgtEl>
                                          <p:spTgt spid="7"/>
                                        </p:tgtEl>
                                        <p:attrNameLst>
                                          <p:attrName>ppt_w</p:attrName>
                                        </p:attrNameLst>
                                      </p:cBhvr>
                                      <p:tavLst>
                                        <p:tav tm="0">
                                          <p:val>
                                            <p:strVal val="ppt_w"/>
                                          </p:val>
                                        </p:tav>
                                        <p:tav tm="100000">
                                          <p:val>
                                            <p:fltVal val="0"/>
                                          </p:val>
                                        </p:tav>
                                      </p:tavLst>
                                    </p:anim>
                                    <p:anim calcmode="lin" valueType="num">
                                      <p:cBhvr>
                                        <p:cTn id="45" dur="2000"/>
                                        <p:tgtEl>
                                          <p:spTgt spid="7"/>
                                        </p:tgtEl>
                                        <p:attrNameLst>
                                          <p:attrName>ppt_h</p:attrName>
                                        </p:attrNameLst>
                                      </p:cBhvr>
                                      <p:tavLst>
                                        <p:tav tm="0">
                                          <p:val>
                                            <p:strVal val="ppt_h"/>
                                          </p:val>
                                        </p:tav>
                                        <p:tav tm="100000">
                                          <p:val>
                                            <p:fltVal val="0"/>
                                          </p:val>
                                        </p:tav>
                                      </p:tavLst>
                                    </p:anim>
                                    <p:set>
                                      <p:cBhvr>
                                        <p:cTn id="46" dur="1" fill="hold">
                                          <p:stCondLst>
                                            <p:cond delay="1999"/>
                                          </p:stCondLst>
                                        </p:cTn>
                                        <p:tgtEl>
                                          <p:spTgt spid="7"/>
                                        </p:tgtEl>
                                        <p:attrNameLst>
                                          <p:attrName>style.visibility</p:attrName>
                                        </p:attrNameLst>
                                      </p:cBhvr>
                                      <p:to>
                                        <p:strVal val="hidden"/>
                                      </p:to>
                                    </p:set>
                                  </p:childTnLst>
                                </p:cTn>
                              </p:par>
                              <p:par>
                                <p:cTn id="47" presetID="23" presetClass="exit" presetSubtype="32" fill="hold" grpId="1" nodeType="withEffect">
                                  <p:stCondLst>
                                    <p:cond delay="0"/>
                                  </p:stCondLst>
                                  <p:childTnLst>
                                    <p:anim calcmode="lin" valueType="num">
                                      <p:cBhvr>
                                        <p:cTn id="48" dur="2000"/>
                                        <p:tgtEl>
                                          <p:spTgt spid="8"/>
                                        </p:tgtEl>
                                        <p:attrNameLst>
                                          <p:attrName>ppt_w</p:attrName>
                                        </p:attrNameLst>
                                      </p:cBhvr>
                                      <p:tavLst>
                                        <p:tav tm="0">
                                          <p:val>
                                            <p:strVal val="ppt_w"/>
                                          </p:val>
                                        </p:tav>
                                        <p:tav tm="100000">
                                          <p:val>
                                            <p:fltVal val="0"/>
                                          </p:val>
                                        </p:tav>
                                      </p:tavLst>
                                    </p:anim>
                                    <p:anim calcmode="lin" valueType="num">
                                      <p:cBhvr>
                                        <p:cTn id="49" dur="2000"/>
                                        <p:tgtEl>
                                          <p:spTgt spid="8"/>
                                        </p:tgtEl>
                                        <p:attrNameLst>
                                          <p:attrName>ppt_h</p:attrName>
                                        </p:attrNameLst>
                                      </p:cBhvr>
                                      <p:tavLst>
                                        <p:tav tm="0">
                                          <p:val>
                                            <p:strVal val="ppt_h"/>
                                          </p:val>
                                        </p:tav>
                                        <p:tav tm="100000">
                                          <p:val>
                                            <p:fltVal val="0"/>
                                          </p:val>
                                        </p:tav>
                                      </p:tavLst>
                                    </p:anim>
                                    <p:set>
                                      <p:cBhvr>
                                        <p:cTn id="50" dur="1" fill="hold">
                                          <p:stCondLst>
                                            <p:cond delay="1999"/>
                                          </p:stCondLst>
                                        </p:cTn>
                                        <p:tgtEl>
                                          <p:spTgt spid="8"/>
                                        </p:tgtEl>
                                        <p:attrNameLst>
                                          <p:attrName>style.visibility</p:attrName>
                                        </p:attrNameLst>
                                      </p:cBhvr>
                                      <p:to>
                                        <p:strVal val="hidden"/>
                                      </p:to>
                                    </p:set>
                                  </p:childTnLst>
                                </p:cTn>
                              </p:par>
                              <p:par>
                                <p:cTn id="51" presetID="23" presetClass="exit" presetSubtype="32" fill="hold" grpId="1" nodeType="withEffect">
                                  <p:stCondLst>
                                    <p:cond delay="0"/>
                                  </p:stCondLst>
                                  <p:childTnLst>
                                    <p:anim calcmode="lin" valueType="num">
                                      <p:cBhvr>
                                        <p:cTn id="52" dur="2000"/>
                                        <p:tgtEl>
                                          <p:spTgt spid="9"/>
                                        </p:tgtEl>
                                        <p:attrNameLst>
                                          <p:attrName>ppt_w</p:attrName>
                                        </p:attrNameLst>
                                      </p:cBhvr>
                                      <p:tavLst>
                                        <p:tav tm="0">
                                          <p:val>
                                            <p:strVal val="ppt_w"/>
                                          </p:val>
                                        </p:tav>
                                        <p:tav tm="100000">
                                          <p:val>
                                            <p:fltVal val="0"/>
                                          </p:val>
                                        </p:tav>
                                      </p:tavLst>
                                    </p:anim>
                                    <p:anim calcmode="lin" valueType="num">
                                      <p:cBhvr>
                                        <p:cTn id="53" dur="2000"/>
                                        <p:tgtEl>
                                          <p:spTgt spid="9"/>
                                        </p:tgtEl>
                                        <p:attrNameLst>
                                          <p:attrName>ppt_h</p:attrName>
                                        </p:attrNameLst>
                                      </p:cBhvr>
                                      <p:tavLst>
                                        <p:tav tm="0">
                                          <p:val>
                                            <p:strVal val="ppt_h"/>
                                          </p:val>
                                        </p:tav>
                                        <p:tav tm="100000">
                                          <p:val>
                                            <p:fltVal val="0"/>
                                          </p:val>
                                        </p:tav>
                                      </p:tavLst>
                                    </p:anim>
                                    <p:set>
                                      <p:cBhvr>
                                        <p:cTn id="54" dur="1" fill="hold">
                                          <p:stCondLst>
                                            <p:cond delay="1999"/>
                                          </p:stCondLst>
                                        </p:cTn>
                                        <p:tgtEl>
                                          <p:spTgt spid="9"/>
                                        </p:tgtEl>
                                        <p:attrNameLst>
                                          <p:attrName>style.visibility</p:attrName>
                                        </p:attrNameLst>
                                      </p:cBhvr>
                                      <p:to>
                                        <p:strVal val="hidden"/>
                                      </p:to>
                                    </p:set>
                                  </p:childTnLst>
                                </p:cTn>
                              </p:par>
                              <p:par>
                                <p:cTn id="55" presetID="23" presetClass="exit" presetSubtype="32" fill="hold" grpId="1" nodeType="withEffect">
                                  <p:stCondLst>
                                    <p:cond delay="0"/>
                                  </p:stCondLst>
                                  <p:childTnLst>
                                    <p:anim calcmode="lin" valueType="num">
                                      <p:cBhvr>
                                        <p:cTn id="56" dur="2000"/>
                                        <p:tgtEl>
                                          <p:spTgt spid="10"/>
                                        </p:tgtEl>
                                        <p:attrNameLst>
                                          <p:attrName>ppt_w</p:attrName>
                                        </p:attrNameLst>
                                      </p:cBhvr>
                                      <p:tavLst>
                                        <p:tav tm="0">
                                          <p:val>
                                            <p:strVal val="ppt_w"/>
                                          </p:val>
                                        </p:tav>
                                        <p:tav tm="100000">
                                          <p:val>
                                            <p:fltVal val="0"/>
                                          </p:val>
                                        </p:tav>
                                      </p:tavLst>
                                    </p:anim>
                                    <p:anim calcmode="lin" valueType="num">
                                      <p:cBhvr>
                                        <p:cTn id="57" dur="2000"/>
                                        <p:tgtEl>
                                          <p:spTgt spid="10"/>
                                        </p:tgtEl>
                                        <p:attrNameLst>
                                          <p:attrName>ppt_h</p:attrName>
                                        </p:attrNameLst>
                                      </p:cBhvr>
                                      <p:tavLst>
                                        <p:tav tm="0">
                                          <p:val>
                                            <p:strVal val="ppt_h"/>
                                          </p:val>
                                        </p:tav>
                                        <p:tav tm="100000">
                                          <p:val>
                                            <p:fltVal val="0"/>
                                          </p:val>
                                        </p:tav>
                                      </p:tavLst>
                                    </p:anim>
                                    <p:set>
                                      <p:cBhvr>
                                        <p:cTn id="58" dur="1" fill="hold">
                                          <p:stCondLst>
                                            <p:cond delay="1999"/>
                                          </p:stCondLst>
                                        </p:cTn>
                                        <p:tgtEl>
                                          <p:spTgt spid="10"/>
                                        </p:tgtEl>
                                        <p:attrNameLst>
                                          <p:attrName>style.visibility</p:attrName>
                                        </p:attrNameLst>
                                      </p:cBhvr>
                                      <p:to>
                                        <p:strVal val="hidden"/>
                                      </p:to>
                                    </p:set>
                                  </p:childTnLst>
                                </p:cTn>
                              </p:par>
                              <p:par>
                                <p:cTn id="59" presetID="23" presetClass="exit" presetSubtype="32" fill="hold" grpId="1" nodeType="withEffect">
                                  <p:stCondLst>
                                    <p:cond delay="0"/>
                                  </p:stCondLst>
                                  <p:childTnLst>
                                    <p:anim calcmode="lin" valueType="num">
                                      <p:cBhvr>
                                        <p:cTn id="60" dur="2000"/>
                                        <p:tgtEl>
                                          <p:spTgt spid="11"/>
                                        </p:tgtEl>
                                        <p:attrNameLst>
                                          <p:attrName>ppt_w</p:attrName>
                                        </p:attrNameLst>
                                      </p:cBhvr>
                                      <p:tavLst>
                                        <p:tav tm="0">
                                          <p:val>
                                            <p:strVal val="ppt_w"/>
                                          </p:val>
                                        </p:tav>
                                        <p:tav tm="100000">
                                          <p:val>
                                            <p:fltVal val="0"/>
                                          </p:val>
                                        </p:tav>
                                      </p:tavLst>
                                    </p:anim>
                                    <p:anim calcmode="lin" valueType="num">
                                      <p:cBhvr>
                                        <p:cTn id="61" dur="2000"/>
                                        <p:tgtEl>
                                          <p:spTgt spid="11"/>
                                        </p:tgtEl>
                                        <p:attrNameLst>
                                          <p:attrName>ppt_h</p:attrName>
                                        </p:attrNameLst>
                                      </p:cBhvr>
                                      <p:tavLst>
                                        <p:tav tm="0">
                                          <p:val>
                                            <p:strVal val="ppt_h"/>
                                          </p:val>
                                        </p:tav>
                                        <p:tav tm="100000">
                                          <p:val>
                                            <p:fltVal val="0"/>
                                          </p:val>
                                        </p:tav>
                                      </p:tavLst>
                                    </p:anim>
                                    <p:set>
                                      <p:cBhvr>
                                        <p:cTn id="62" dur="1" fill="hold">
                                          <p:stCondLst>
                                            <p:cond delay="1999"/>
                                          </p:stCondLst>
                                        </p:cTn>
                                        <p:tgtEl>
                                          <p:spTgt spid="11"/>
                                        </p:tgtEl>
                                        <p:attrNameLst>
                                          <p:attrName>style.visibility</p:attrName>
                                        </p:attrNameLst>
                                      </p:cBhvr>
                                      <p:to>
                                        <p:strVal val="hidden"/>
                                      </p:to>
                                    </p:set>
                                  </p:childTnLst>
                                </p:cTn>
                              </p:par>
                              <p:par>
                                <p:cTn id="63" presetID="35" presetClass="exit" presetSubtype="0" fill="hold" grpId="2" nodeType="withEffect">
                                  <p:stCondLst>
                                    <p:cond delay="0"/>
                                  </p:stCondLst>
                                  <p:childTnLst>
                                    <p:animEffect transition="out" filter="fade">
                                      <p:cBhvr>
                                        <p:cTn id="64" dur="2000"/>
                                        <p:tgtEl>
                                          <p:spTgt spid="3"/>
                                        </p:tgtEl>
                                      </p:cBhvr>
                                    </p:animEffect>
                                    <p:anim calcmode="lin" valueType="num">
                                      <p:cBhvr>
                                        <p:cTn id="65" dur="2000"/>
                                        <p:tgtEl>
                                          <p:spTgt spid="3"/>
                                        </p:tgtEl>
                                        <p:attrNameLst>
                                          <p:attrName>style.rotation</p:attrName>
                                        </p:attrNameLst>
                                      </p:cBhvr>
                                      <p:tavLst>
                                        <p:tav tm="0">
                                          <p:val>
                                            <p:fltVal val="0"/>
                                          </p:val>
                                        </p:tav>
                                        <p:tav tm="100000">
                                          <p:val>
                                            <p:fltVal val="720"/>
                                          </p:val>
                                        </p:tav>
                                      </p:tavLst>
                                    </p:anim>
                                    <p:anim calcmode="lin" valueType="num">
                                      <p:cBhvr>
                                        <p:cTn id="66" dur="2000"/>
                                        <p:tgtEl>
                                          <p:spTgt spid="3"/>
                                        </p:tgtEl>
                                        <p:attrNameLst>
                                          <p:attrName>ppt_h</p:attrName>
                                        </p:attrNameLst>
                                      </p:cBhvr>
                                      <p:tavLst>
                                        <p:tav tm="0">
                                          <p:val>
                                            <p:strVal val="ppt_h"/>
                                          </p:val>
                                        </p:tav>
                                        <p:tav tm="100000">
                                          <p:val>
                                            <p:fltVal val="0"/>
                                          </p:val>
                                        </p:tav>
                                      </p:tavLst>
                                    </p:anim>
                                    <p:anim calcmode="lin" valueType="num">
                                      <p:cBhvr>
                                        <p:cTn id="67" dur="2000"/>
                                        <p:tgtEl>
                                          <p:spTgt spid="3"/>
                                        </p:tgtEl>
                                        <p:attrNameLst>
                                          <p:attrName>ppt_w</p:attrName>
                                        </p:attrNameLst>
                                      </p:cBhvr>
                                      <p:tavLst>
                                        <p:tav tm="0">
                                          <p:val>
                                            <p:strVal val="ppt_w"/>
                                          </p:val>
                                        </p:tav>
                                        <p:tav tm="100000">
                                          <p:val>
                                            <p:fltVal val="0"/>
                                          </p:val>
                                        </p:tav>
                                      </p:tavLst>
                                    </p:anim>
                                    <p:set>
                                      <p:cBhvr>
                                        <p:cTn id="68" dur="1" fill="hold">
                                          <p:stCondLst>
                                            <p:cond delay="1999"/>
                                          </p:stCondLst>
                                        </p:cTn>
                                        <p:tgtEl>
                                          <p:spTgt spid="3"/>
                                        </p:tgtEl>
                                        <p:attrNameLst>
                                          <p:attrName>style.visibility</p:attrName>
                                        </p:attrNameLst>
                                      </p:cBhvr>
                                      <p:to>
                                        <p:strVal val="hidden"/>
                                      </p:to>
                                    </p:set>
                                  </p:childTnLst>
                                </p:cTn>
                              </p:par>
                              <p:par>
                                <p:cTn id="69" presetID="35" presetClass="exit" presetSubtype="0" fill="hold" grpId="2" nodeType="withEffect">
                                  <p:stCondLst>
                                    <p:cond delay="0"/>
                                  </p:stCondLst>
                                  <p:childTnLst>
                                    <p:animEffect transition="out" filter="fade">
                                      <p:cBhvr>
                                        <p:cTn id="70" dur="2000"/>
                                        <p:tgtEl>
                                          <p:spTgt spid="4"/>
                                        </p:tgtEl>
                                      </p:cBhvr>
                                    </p:animEffect>
                                    <p:anim calcmode="lin" valueType="num">
                                      <p:cBhvr>
                                        <p:cTn id="71" dur="2000"/>
                                        <p:tgtEl>
                                          <p:spTgt spid="4"/>
                                        </p:tgtEl>
                                        <p:attrNameLst>
                                          <p:attrName>style.rotation</p:attrName>
                                        </p:attrNameLst>
                                      </p:cBhvr>
                                      <p:tavLst>
                                        <p:tav tm="0">
                                          <p:val>
                                            <p:fltVal val="0"/>
                                          </p:val>
                                        </p:tav>
                                        <p:tav tm="100000">
                                          <p:val>
                                            <p:fltVal val="720"/>
                                          </p:val>
                                        </p:tav>
                                      </p:tavLst>
                                    </p:anim>
                                    <p:anim calcmode="lin" valueType="num">
                                      <p:cBhvr>
                                        <p:cTn id="72" dur="2000"/>
                                        <p:tgtEl>
                                          <p:spTgt spid="4"/>
                                        </p:tgtEl>
                                        <p:attrNameLst>
                                          <p:attrName>ppt_h</p:attrName>
                                        </p:attrNameLst>
                                      </p:cBhvr>
                                      <p:tavLst>
                                        <p:tav tm="0">
                                          <p:val>
                                            <p:strVal val="ppt_h"/>
                                          </p:val>
                                        </p:tav>
                                        <p:tav tm="100000">
                                          <p:val>
                                            <p:fltVal val="0"/>
                                          </p:val>
                                        </p:tav>
                                      </p:tavLst>
                                    </p:anim>
                                    <p:anim calcmode="lin" valueType="num">
                                      <p:cBhvr>
                                        <p:cTn id="73" dur="2000"/>
                                        <p:tgtEl>
                                          <p:spTgt spid="4"/>
                                        </p:tgtEl>
                                        <p:attrNameLst>
                                          <p:attrName>ppt_w</p:attrName>
                                        </p:attrNameLst>
                                      </p:cBhvr>
                                      <p:tavLst>
                                        <p:tav tm="0">
                                          <p:val>
                                            <p:strVal val="ppt_w"/>
                                          </p:val>
                                        </p:tav>
                                        <p:tav tm="100000">
                                          <p:val>
                                            <p:fltVal val="0"/>
                                          </p:val>
                                        </p:tav>
                                      </p:tavLst>
                                    </p:anim>
                                    <p:set>
                                      <p:cBhvr>
                                        <p:cTn id="74" dur="1" fill="hold">
                                          <p:stCondLst>
                                            <p:cond delay="1999"/>
                                          </p:stCondLst>
                                        </p:cTn>
                                        <p:tgtEl>
                                          <p:spTgt spid="4"/>
                                        </p:tgtEl>
                                        <p:attrNameLst>
                                          <p:attrName>style.visibility</p:attrName>
                                        </p:attrNameLst>
                                      </p:cBhvr>
                                      <p:to>
                                        <p:strVal val="hidden"/>
                                      </p:to>
                                    </p:set>
                                  </p:childTnLst>
                                </p:cTn>
                              </p:par>
                              <p:par>
                                <p:cTn id="75" presetID="35" presetClass="exit" presetSubtype="0" fill="hold" grpId="2" nodeType="withEffect">
                                  <p:stCondLst>
                                    <p:cond delay="0"/>
                                  </p:stCondLst>
                                  <p:childTnLst>
                                    <p:animEffect transition="out" filter="fade">
                                      <p:cBhvr>
                                        <p:cTn id="76" dur="2000"/>
                                        <p:tgtEl>
                                          <p:spTgt spid="5"/>
                                        </p:tgtEl>
                                      </p:cBhvr>
                                    </p:animEffect>
                                    <p:anim calcmode="lin" valueType="num">
                                      <p:cBhvr>
                                        <p:cTn id="77" dur="2000"/>
                                        <p:tgtEl>
                                          <p:spTgt spid="5"/>
                                        </p:tgtEl>
                                        <p:attrNameLst>
                                          <p:attrName>style.rotation</p:attrName>
                                        </p:attrNameLst>
                                      </p:cBhvr>
                                      <p:tavLst>
                                        <p:tav tm="0">
                                          <p:val>
                                            <p:fltVal val="0"/>
                                          </p:val>
                                        </p:tav>
                                        <p:tav tm="100000">
                                          <p:val>
                                            <p:fltVal val="720"/>
                                          </p:val>
                                        </p:tav>
                                      </p:tavLst>
                                    </p:anim>
                                    <p:anim calcmode="lin" valueType="num">
                                      <p:cBhvr>
                                        <p:cTn id="78" dur="2000"/>
                                        <p:tgtEl>
                                          <p:spTgt spid="5"/>
                                        </p:tgtEl>
                                        <p:attrNameLst>
                                          <p:attrName>ppt_h</p:attrName>
                                        </p:attrNameLst>
                                      </p:cBhvr>
                                      <p:tavLst>
                                        <p:tav tm="0">
                                          <p:val>
                                            <p:strVal val="ppt_h"/>
                                          </p:val>
                                        </p:tav>
                                        <p:tav tm="100000">
                                          <p:val>
                                            <p:fltVal val="0"/>
                                          </p:val>
                                        </p:tav>
                                      </p:tavLst>
                                    </p:anim>
                                    <p:anim calcmode="lin" valueType="num">
                                      <p:cBhvr>
                                        <p:cTn id="79" dur="2000"/>
                                        <p:tgtEl>
                                          <p:spTgt spid="5"/>
                                        </p:tgtEl>
                                        <p:attrNameLst>
                                          <p:attrName>ppt_w</p:attrName>
                                        </p:attrNameLst>
                                      </p:cBhvr>
                                      <p:tavLst>
                                        <p:tav tm="0">
                                          <p:val>
                                            <p:strVal val="ppt_w"/>
                                          </p:val>
                                        </p:tav>
                                        <p:tav tm="100000">
                                          <p:val>
                                            <p:fltVal val="0"/>
                                          </p:val>
                                        </p:tav>
                                      </p:tavLst>
                                    </p:anim>
                                    <p:set>
                                      <p:cBhvr>
                                        <p:cTn id="80" dur="1" fill="hold">
                                          <p:stCondLst>
                                            <p:cond delay="1999"/>
                                          </p:stCondLst>
                                        </p:cTn>
                                        <p:tgtEl>
                                          <p:spTgt spid="5"/>
                                        </p:tgtEl>
                                        <p:attrNameLst>
                                          <p:attrName>style.visibility</p:attrName>
                                        </p:attrNameLst>
                                      </p:cBhvr>
                                      <p:to>
                                        <p:strVal val="hidden"/>
                                      </p:to>
                                    </p:set>
                                  </p:childTnLst>
                                </p:cTn>
                              </p:par>
                              <p:par>
                                <p:cTn id="81" presetID="35" presetClass="exit" presetSubtype="0" fill="hold" grpId="2" nodeType="withEffect">
                                  <p:stCondLst>
                                    <p:cond delay="0"/>
                                  </p:stCondLst>
                                  <p:childTnLst>
                                    <p:animEffect transition="out" filter="fade">
                                      <p:cBhvr>
                                        <p:cTn id="82" dur="2000"/>
                                        <p:tgtEl>
                                          <p:spTgt spid="6"/>
                                        </p:tgtEl>
                                      </p:cBhvr>
                                    </p:animEffect>
                                    <p:anim calcmode="lin" valueType="num">
                                      <p:cBhvr>
                                        <p:cTn id="83" dur="2000"/>
                                        <p:tgtEl>
                                          <p:spTgt spid="6"/>
                                        </p:tgtEl>
                                        <p:attrNameLst>
                                          <p:attrName>style.rotation</p:attrName>
                                        </p:attrNameLst>
                                      </p:cBhvr>
                                      <p:tavLst>
                                        <p:tav tm="0">
                                          <p:val>
                                            <p:fltVal val="0"/>
                                          </p:val>
                                        </p:tav>
                                        <p:tav tm="100000">
                                          <p:val>
                                            <p:fltVal val="720"/>
                                          </p:val>
                                        </p:tav>
                                      </p:tavLst>
                                    </p:anim>
                                    <p:anim calcmode="lin" valueType="num">
                                      <p:cBhvr>
                                        <p:cTn id="84" dur="2000"/>
                                        <p:tgtEl>
                                          <p:spTgt spid="6"/>
                                        </p:tgtEl>
                                        <p:attrNameLst>
                                          <p:attrName>ppt_h</p:attrName>
                                        </p:attrNameLst>
                                      </p:cBhvr>
                                      <p:tavLst>
                                        <p:tav tm="0">
                                          <p:val>
                                            <p:strVal val="ppt_h"/>
                                          </p:val>
                                        </p:tav>
                                        <p:tav tm="100000">
                                          <p:val>
                                            <p:fltVal val="0"/>
                                          </p:val>
                                        </p:tav>
                                      </p:tavLst>
                                    </p:anim>
                                    <p:anim calcmode="lin" valueType="num">
                                      <p:cBhvr>
                                        <p:cTn id="85" dur="2000"/>
                                        <p:tgtEl>
                                          <p:spTgt spid="6"/>
                                        </p:tgtEl>
                                        <p:attrNameLst>
                                          <p:attrName>ppt_w</p:attrName>
                                        </p:attrNameLst>
                                      </p:cBhvr>
                                      <p:tavLst>
                                        <p:tav tm="0">
                                          <p:val>
                                            <p:strVal val="ppt_w"/>
                                          </p:val>
                                        </p:tav>
                                        <p:tav tm="100000">
                                          <p:val>
                                            <p:fltVal val="0"/>
                                          </p:val>
                                        </p:tav>
                                      </p:tavLst>
                                    </p:anim>
                                    <p:set>
                                      <p:cBhvr>
                                        <p:cTn id="86" dur="1" fill="hold">
                                          <p:stCondLst>
                                            <p:cond delay="1999"/>
                                          </p:stCondLst>
                                        </p:cTn>
                                        <p:tgtEl>
                                          <p:spTgt spid="6"/>
                                        </p:tgtEl>
                                        <p:attrNameLst>
                                          <p:attrName>style.visibility</p:attrName>
                                        </p:attrNameLst>
                                      </p:cBhvr>
                                      <p:to>
                                        <p:strVal val="hidden"/>
                                      </p:to>
                                    </p:set>
                                  </p:childTnLst>
                                </p:cTn>
                              </p:par>
                              <p:par>
                                <p:cTn id="87" presetID="35" presetClass="exit" presetSubtype="0" fill="hold" grpId="2" nodeType="withEffect">
                                  <p:stCondLst>
                                    <p:cond delay="0"/>
                                  </p:stCondLst>
                                  <p:childTnLst>
                                    <p:animEffect transition="out" filter="fade">
                                      <p:cBhvr>
                                        <p:cTn id="88" dur="2000"/>
                                        <p:tgtEl>
                                          <p:spTgt spid="7"/>
                                        </p:tgtEl>
                                      </p:cBhvr>
                                    </p:animEffect>
                                    <p:anim calcmode="lin" valueType="num">
                                      <p:cBhvr>
                                        <p:cTn id="89" dur="2000"/>
                                        <p:tgtEl>
                                          <p:spTgt spid="7"/>
                                        </p:tgtEl>
                                        <p:attrNameLst>
                                          <p:attrName>style.rotation</p:attrName>
                                        </p:attrNameLst>
                                      </p:cBhvr>
                                      <p:tavLst>
                                        <p:tav tm="0">
                                          <p:val>
                                            <p:fltVal val="0"/>
                                          </p:val>
                                        </p:tav>
                                        <p:tav tm="100000">
                                          <p:val>
                                            <p:fltVal val="720"/>
                                          </p:val>
                                        </p:tav>
                                      </p:tavLst>
                                    </p:anim>
                                    <p:anim calcmode="lin" valueType="num">
                                      <p:cBhvr>
                                        <p:cTn id="90" dur="2000"/>
                                        <p:tgtEl>
                                          <p:spTgt spid="7"/>
                                        </p:tgtEl>
                                        <p:attrNameLst>
                                          <p:attrName>ppt_h</p:attrName>
                                        </p:attrNameLst>
                                      </p:cBhvr>
                                      <p:tavLst>
                                        <p:tav tm="0">
                                          <p:val>
                                            <p:strVal val="ppt_h"/>
                                          </p:val>
                                        </p:tav>
                                        <p:tav tm="100000">
                                          <p:val>
                                            <p:fltVal val="0"/>
                                          </p:val>
                                        </p:tav>
                                      </p:tavLst>
                                    </p:anim>
                                    <p:anim calcmode="lin" valueType="num">
                                      <p:cBhvr>
                                        <p:cTn id="91" dur="2000"/>
                                        <p:tgtEl>
                                          <p:spTgt spid="7"/>
                                        </p:tgtEl>
                                        <p:attrNameLst>
                                          <p:attrName>ppt_w</p:attrName>
                                        </p:attrNameLst>
                                      </p:cBhvr>
                                      <p:tavLst>
                                        <p:tav tm="0">
                                          <p:val>
                                            <p:strVal val="ppt_w"/>
                                          </p:val>
                                        </p:tav>
                                        <p:tav tm="100000">
                                          <p:val>
                                            <p:fltVal val="0"/>
                                          </p:val>
                                        </p:tav>
                                      </p:tavLst>
                                    </p:anim>
                                    <p:set>
                                      <p:cBhvr>
                                        <p:cTn id="92" dur="1" fill="hold">
                                          <p:stCondLst>
                                            <p:cond delay="1999"/>
                                          </p:stCondLst>
                                        </p:cTn>
                                        <p:tgtEl>
                                          <p:spTgt spid="7"/>
                                        </p:tgtEl>
                                        <p:attrNameLst>
                                          <p:attrName>style.visibility</p:attrName>
                                        </p:attrNameLst>
                                      </p:cBhvr>
                                      <p:to>
                                        <p:strVal val="hidden"/>
                                      </p:to>
                                    </p:set>
                                  </p:childTnLst>
                                </p:cTn>
                              </p:par>
                              <p:par>
                                <p:cTn id="93" presetID="35" presetClass="exit" presetSubtype="0" fill="hold" grpId="2" nodeType="withEffect">
                                  <p:stCondLst>
                                    <p:cond delay="0"/>
                                  </p:stCondLst>
                                  <p:childTnLst>
                                    <p:animEffect transition="out" filter="fade">
                                      <p:cBhvr>
                                        <p:cTn id="94" dur="2000"/>
                                        <p:tgtEl>
                                          <p:spTgt spid="8"/>
                                        </p:tgtEl>
                                      </p:cBhvr>
                                    </p:animEffect>
                                    <p:anim calcmode="lin" valueType="num">
                                      <p:cBhvr>
                                        <p:cTn id="95" dur="2000"/>
                                        <p:tgtEl>
                                          <p:spTgt spid="8"/>
                                        </p:tgtEl>
                                        <p:attrNameLst>
                                          <p:attrName>style.rotation</p:attrName>
                                        </p:attrNameLst>
                                      </p:cBhvr>
                                      <p:tavLst>
                                        <p:tav tm="0">
                                          <p:val>
                                            <p:fltVal val="0"/>
                                          </p:val>
                                        </p:tav>
                                        <p:tav tm="100000">
                                          <p:val>
                                            <p:fltVal val="720"/>
                                          </p:val>
                                        </p:tav>
                                      </p:tavLst>
                                    </p:anim>
                                    <p:anim calcmode="lin" valueType="num">
                                      <p:cBhvr>
                                        <p:cTn id="96" dur="2000"/>
                                        <p:tgtEl>
                                          <p:spTgt spid="8"/>
                                        </p:tgtEl>
                                        <p:attrNameLst>
                                          <p:attrName>ppt_h</p:attrName>
                                        </p:attrNameLst>
                                      </p:cBhvr>
                                      <p:tavLst>
                                        <p:tav tm="0">
                                          <p:val>
                                            <p:strVal val="ppt_h"/>
                                          </p:val>
                                        </p:tav>
                                        <p:tav tm="100000">
                                          <p:val>
                                            <p:fltVal val="0"/>
                                          </p:val>
                                        </p:tav>
                                      </p:tavLst>
                                    </p:anim>
                                    <p:anim calcmode="lin" valueType="num">
                                      <p:cBhvr>
                                        <p:cTn id="97" dur="2000"/>
                                        <p:tgtEl>
                                          <p:spTgt spid="8"/>
                                        </p:tgtEl>
                                        <p:attrNameLst>
                                          <p:attrName>ppt_w</p:attrName>
                                        </p:attrNameLst>
                                      </p:cBhvr>
                                      <p:tavLst>
                                        <p:tav tm="0">
                                          <p:val>
                                            <p:strVal val="ppt_w"/>
                                          </p:val>
                                        </p:tav>
                                        <p:tav tm="100000">
                                          <p:val>
                                            <p:fltVal val="0"/>
                                          </p:val>
                                        </p:tav>
                                      </p:tavLst>
                                    </p:anim>
                                    <p:set>
                                      <p:cBhvr>
                                        <p:cTn id="98" dur="1" fill="hold">
                                          <p:stCondLst>
                                            <p:cond delay="1999"/>
                                          </p:stCondLst>
                                        </p:cTn>
                                        <p:tgtEl>
                                          <p:spTgt spid="8"/>
                                        </p:tgtEl>
                                        <p:attrNameLst>
                                          <p:attrName>style.visibility</p:attrName>
                                        </p:attrNameLst>
                                      </p:cBhvr>
                                      <p:to>
                                        <p:strVal val="hidden"/>
                                      </p:to>
                                    </p:set>
                                  </p:childTnLst>
                                </p:cTn>
                              </p:par>
                              <p:par>
                                <p:cTn id="99" presetID="35" presetClass="exit" presetSubtype="0" fill="hold" grpId="2" nodeType="withEffect">
                                  <p:stCondLst>
                                    <p:cond delay="0"/>
                                  </p:stCondLst>
                                  <p:childTnLst>
                                    <p:animEffect transition="out" filter="fade">
                                      <p:cBhvr>
                                        <p:cTn id="100" dur="2000"/>
                                        <p:tgtEl>
                                          <p:spTgt spid="9"/>
                                        </p:tgtEl>
                                      </p:cBhvr>
                                    </p:animEffect>
                                    <p:anim calcmode="lin" valueType="num">
                                      <p:cBhvr>
                                        <p:cTn id="101" dur="2000"/>
                                        <p:tgtEl>
                                          <p:spTgt spid="9"/>
                                        </p:tgtEl>
                                        <p:attrNameLst>
                                          <p:attrName>style.rotation</p:attrName>
                                        </p:attrNameLst>
                                      </p:cBhvr>
                                      <p:tavLst>
                                        <p:tav tm="0">
                                          <p:val>
                                            <p:fltVal val="0"/>
                                          </p:val>
                                        </p:tav>
                                        <p:tav tm="100000">
                                          <p:val>
                                            <p:fltVal val="720"/>
                                          </p:val>
                                        </p:tav>
                                      </p:tavLst>
                                    </p:anim>
                                    <p:anim calcmode="lin" valueType="num">
                                      <p:cBhvr>
                                        <p:cTn id="102" dur="2000"/>
                                        <p:tgtEl>
                                          <p:spTgt spid="9"/>
                                        </p:tgtEl>
                                        <p:attrNameLst>
                                          <p:attrName>ppt_h</p:attrName>
                                        </p:attrNameLst>
                                      </p:cBhvr>
                                      <p:tavLst>
                                        <p:tav tm="0">
                                          <p:val>
                                            <p:strVal val="ppt_h"/>
                                          </p:val>
                                        </p:tav>
                                        <p:tav tm="100000">
                                          <p:val>
                                            <p:fltVal val="0"/>
                                          </p:val>
                                        </p:tav>
                                      </p:tavLst>
                                    </p:anim>
                                    <p:anim calcmode="lin" valueType="num">
                                      <p:cBhvr>
                                        <p:cTn id="103" dur="2000"/>
                                        <p:tgtEl>
                                          <p:spTgt spid="9"/>
                                        </p:tgtEl>
                                        <p:attrNameLst>
                                          <p:attrName>ppt_w</p:attrName>
                                        </p:attrNameLst>
                                      </p:cBhvr>
                                      <p:tavLst>
                                        <p:tav tm="0">
                                          <p:val>
                                            <p:strVal val="ppt_w"/>
                                          </p:val>
                                        </p:tav>
                                        <p:tav tm="100000">
                                          <p:val>
                                            <p:fltVal val="0"/>
                                          </p:val>
                                        </p:tav>
                                      </p:tavLst>
                                    </p:anim>
                                    <p:set>
                                      <p:cBhvr>
                                        <p:cTn id="104" dur="1" fill="hold">
                                          <p:stCondLst>
                                            <p:cond delay="1999"/>
                                          </p:stCondLst>
                                        </p:cTn>
                                        <p:tgtEl>
                                          <p:spTgt spid="9"/>
                                        </p:tgtEl>
                                        <p:attrNameLst>
                                          <p:attrName>style.visibility</p:attrName>
                                        </p:attrNameLst>
                                      </p:cBhvr>
                                      <p:to>
                                        <p:strVal val="hidden"/>
                                      </p:to>
                                    </p:set>
                                  </p:childTnLst>
                                </p:cTn>
                              </p:par>
                              <p:par>
                                <p:cTn id="105" presetID="35" presetClass="exit" presetSubtype="0" fill="hold" grpId="2" nodeType="withEffect">
                                  <p:stCondLst>
                                    <p:cond delay="0"/>
                                  </p:stCondLst>
                                  <p:childTnLst>
                                    <p:animEffect transition="out" filter="fade">
                                      <p:cBhvr>
                                        <p:cTn id="106" dur="2000"/>
                                        <p:tgtEl>
                                          <p:spTgt spid="10"/>
                                        </p:tgtEl>
                                      </p:cBhvr>
                                    </p:animEffect>
                                    <p:anim calcmode="lin" valueType="num">
                                      <p:cBhvr>
                                        <p:cTn id="107" dur="2000"/>
                                        <p:tgtEl>
                                          <p:spTgt spid="10"/>
                                        </p:tgtEl>
                                        <p:attrNameLst>
                                          <p:attrName>style.rotation</p:attrName>
                                        </p:attrNameLst>
                                      </p:cBhvr>
                                      <p:tavLst>
                                        <p:tav tm="0">
                                          <p:val>
                                            <p:fltVal val="0"/>
                                          </p:val>
                                        </p:tav>
                                        <p:tav tm="100000">
                                          <p:val>
                                            <p:fltVal val="720"/>
                                          </p:val>
                                        </p:tav>
                                      </p:tavLst>
                                    </p:anim>
                                    <p:anim calcmode="lin" valueType="num">
                                      <p:cBhvr>
                                        <p:cTn id="108" dur="2000"/>
                                        <p:tgtEl>
                                          <p:spTgt spid="10"/>
                                        </p:tgtEl>
                                        <p:attrNameLst>
                                          <p:attrName>ppt_h</p:attrName>
                                        </p:attrNameLst>
                                      </p:cBhvr>
                                      <p:tavLst>
                                        <p:tav tm="0">
                                          <p:val>
                                            <p:strVal val="ppt_h"/>
                                          </p:val>
                                        </p:tav>
                                        <p:tav tm="100000">
                                          <p:val>
                                            <p:fltVal val="0"/>
                                          </p:val>
                                        </p:tav>
                                      </p:tavLst>
                                    </p:anim>
                                    <p:anim calcmode="lin" valueType="num">
                                      <p:cBhvr>
                                        <p:cTn id="109" dur="2000"/>
                                        <p:tgtEl>
                                          <p:spTgt spid="10"/>
                                        </p:tgtEl>
                                        <p:attrNameLst>
                                          <p:attrName>ppt_w</p:attrName>
                                        </p:attrNameLst>
                                      </p:cBhvr>
                                      <p:tavLst>
                                        <p:tav tm="0">
                                          <p:val>
                                            <p:strVal val="ppt_w"/>
                                          </p:val>
                                        </p:tav>
                                        <p:tav tm="100000">
                                          <p:val>
                                            <p:fltVal val="0"/>
                                          </p:val>
                                        </p:tav>
                                      </p:tavLst>
                                    </p:anim>
                                    <p:set>
                                      <p:cBhvr>
                                        <p:cTn id="110" dur="1" fill="hold">
                                          <p:stCondLst>
                                            <p:cond delay="1999"/>
                                          </p:stCondLst>
                                        </p:cTn>
                                        <p:tgtEl>
                                          <p:spTgt spid="10"/>
                                        </p:tgtEl>
                                        <p:attrNameLst>
                                          <p:attrName>style.visibility</p:attrName>
                                        </p:attrNameLst>
                                      </p:cBhvr>
                                      <p:to>
                                        <p:strVal val="hidden"/>
                                      </p:to>
                                    </p:set>
                                  </p:childTnLst>
                                </p:cTn>
                              </p:par>
                              <p:par>
                                <p:cTn id="111" presetID="35" presetClass="exit" presetSubtype="0" fill="hold" grpId="2" nodeType="withEffect">
                                  <p:stCondLst>
                                    <p:cond delay="0"/>
                                  </p:stCondLst>
                                  <p:childTnLst>
                                    <p:animEffect transition="out" filter="fade">
                                      <p:cBhvr>
                                        <p:cTn id="112" dur="2000"/>
                                        <p:tgtEl>
                                          <p:spTgt spid="11"/>
                                        </p:tgtEl>
                                      </p:cBhvr>
                                    </p:animEffect>
                                    <p:anim calcmode="lin" valueType="num">
                                      <p:cBhvr>
                                        <p:cTn id="113" dur="2000"/>
                                        <p:tgtEl>
                                          <p:spTgt spid="11"/>
                                        </p:tgtEl>
                                        <p:attrNameLst>
                                          <p:attrName>style.rotation</p:attrName>
                                        </p:attrNameLst>
                                      </p:cBhvr>
                                      <p:tavLst>
                                        <p:tav tm="0">
                                          <p:val>
                                            <p:fltVal val="0"/>
                                          </p:val>
                                        </p:tav>
                                        <p:tav tm="100000">
                                          <p:val>
                                            <p:fltVal val="720"/>
                                          </p:val>
                                        </p:tav>
                                      </p:tavLst>
                                    </p:anim>
                                    <p:anim calcmode="lin" valueType="num">
                                      <p:cBhvr>
                                        <p:cTn id="114" dur="2000"/>
                                        <p:tgtEl>
                                          <p:spTgt spid="11"/>
                                        </p:tgtEl>
                                        <p:attrNameLst>
                                          <p:attrName>ppt_h</p:attrName>
                                        </p:attrNameLst>
                                      </p:cBhvr>
                                      <p:tavLst>
                                        <p:tav tm="0">
                                          <p:val>
                                            <p:strVal val="ppt_h"/>
                                          </p:val>
                                        </p:tav>
                                        <p:tav tm="100000">
                                          <p:val>
                                            <p:fltVal val="0"/>
                                          </p:val>
                                        </p:tav>
                                      </p:tavLst>
                                    </p:anim>
                                    <p:anim calcmode="lin" valueType="num">
                                      <p:cBhvr>
                                        <p:cTn id="115" dur="2000"/>
                                        <p:tgtEl>
                                          <p:spTgt spid="11"/>
                                        </p:tgtEl>
                                        <p:attrNameLst>
                                          <p:attrName>ppt_w</p:attrName>
                                        </p:attrNameLst>
                                      </p:cBhvr>
                                      <p:tavLst>
                                        <p:tav tm="0">
                                          <p:val>
                                            <p:strVal val="ppt_w"/>
                                          </p:val>
                                        </p:tav>
                                        <p:tav tm="100000">
                                          <p:val>
                                            <p:fltVal val="0"/>
                                          </p:val>
                                        </p:tav>
                                      </p:tavLst>
                                    </p:anim>
                                    <p:set>
                                      <p:cBhvr>
                                        <p:cTn id="116" dur="1" fill="hold">
                                          <p:stCondLst>
                                            <p:cond delay="1999"/>
                                          </p:stCondLst>
                                        </p:cTn>
                                        <p:tgtEl>
                                          <p:spTgt spid="11"/>
                                        </p:tgtEl>
                                        <p:attrNameLst>
                                          <p:attrName>style.visibility</p:attrName>
                                        </p:attrNameLst>
                                      </p:cBhvr>
                                      <p:to>
                                        <p:strVal val="hidden"/>
                                      </p:to>
                                    </p:set>
                                  </p:childTnLst>
                                </p:cTn>
                              </p:par>
                              <p:par>
                                <p:cTn id="117" presetID="23" presetClass="entr" presetSubtype="288" fill="hold" nodeType="withEffect">
                                  <p:stCondLst>
                                    <p:cond delay="0"/>
                                  </p:stCondLst>
                                  <p:childTnLst>
                                    <p:set>
                                      <p:cBhvr>
                                        <p:cTn id="118" dur="1" fill="hold">
                                          <p:stCondLst>
                                            <p:cond delay="0"/>
                                          </p:stCondLst>
                                        </p:cTn>
                                        <p:tgtEl>
                                          <p:spTgt spid="2"/>
                                        </p:tgtEl>
                                        <p:attrNameLst>
                                          <p:attrName>style.visibility</p:attrName>
                                        </p:attrNameLst>
                                      </p:cBhvr>
                                      <p:to>
                                        <p:strVal val="visible"/>
                                      </p:to>
                                    </p:set>
                                    <p:anim calcmode="lin" valueType="num">
                                      <p:cBhvr>
                                        <p:cTn id="119" dur="2000" fill="hold"/>
                                        <p:tgtEl>
                                          <p:spTgt spid="2"/>
                                        </p:tgtEl>
                                        <p:attrNameLst>
                                          <p:attrName>ppt_w</p:attrName>
                                        </p:attrNameLst>
                                      </p:cBhvr>
                                      <p:tavLst>
                                        <p:tav tm="0">
                                          <p:val>
                                            <p:strVal val="4/3*#ppt_w"/>
                                          </p:val>
                                        </p:tav>
                                        <p:tav tm="100000">
                                          <p:val>
                                            <p:strVal val="#ppt_w"/>
                                          </p:val>
                                        </p:tav>
                                      </p:tavLst>
                                    </p:anim>
                                    <p:anim calcmode="lin" valueType="num">
                                      <p:cBhvr>
                                        <p:cTn id="120" dur="2000" fill="hold"/>
                                        <p:tgtEl>
                                          <p:spTgt spid="2"/>
                                        </p:tgtEl>
                                        <p:attrNameLst>
                                          <p:attrName>ppt_h</p:attrName>
                                        </p:attrNameLst>
                                      </p:cBhvr>
                                      <p:tavLst>
                                        <p:tav tm="0">
                                          <p:val>
                                            <p:strVal val="4/3*#ppt_h"/>
                                          </p:val>
                                        </p:tav>
                                        <p:tav tm="100000">
                                          <p:val>
                                            <p:strVal val="#ppt_h"/>
                                          </p:val>
                                        </p:tav>
                                      </p:tavLst>
                                    </p:anim>
                                  </p:childTnLst>
                                </p:cTn>
                              </p:par>
                              <p:par>
                                <p:cTn id="121" presetID="21" presetClass="entr" presetSubtype="8"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Effect transition="in" filter="wheel(8)">
                                      <p:cBhvr>
                                        <p:cTn id="12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94551_japonka-kimono-parasol-parasolk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Franja diagonal"/>
          <p:cNvSpPr/>
          <p:nvPr/>
        </p:nvSpPr>
        <p:spPr>
          <a:xfrm flipH="1">
            <a:off x="3071802" y="0"/>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4643438" y="0"/>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3071802" y="857232"/>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4643438" y="857232"/>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3071802" y="1785950"/>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4643438" y="1785950"/>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3071802" y="2643182"/>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4643438" y="2643182"/>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3071802" y="3500462"/>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4643438" y="3500462"/>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3071802" y="4357694"/>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643438" y="4357694"/>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3071802" y="5214962"/>
            <a:ext cx="1443054"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4643438" y="5214962"/>
            <a:ext cx="1476380" cy="1571612"/>
          </a:xfrm>
          <a:prstGeom prst="diagStripe">
            <a:avLst>
              <a:gd name="adj" fmla="val 54849"/>
            </a:avLst>
          </a:prstGeom>
          <a:gradFill flip="none" rotWithShape="1">
            <a:gsLst>
              <a:gs pos="0">
                <a:srgbClr val="FFC000"/>
              </a:gs>
              <a:gs pos="50000">
                <a:schemeClr val="accent6">
                  <a:lumMod val="50000"/>
                  <a:shade val="67500"/>
                  <a:satMod val="115000"/>
                </a:schemeClr>
              </a:gs>
              <a:gs pos="100000">
                <a:schemeClr val="accent6">
                  <a:lumMod val="50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1+#ppt_w/2"/>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9"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0-ppt_w/2"/>
                                          </p:val>
                                        </p:tav>
                                      </p:tavLst>
                                    </p:anim>
                                    <p:anim calcmode="lin" valueType="num">
                                      <p:cBhvr additive="base">
                                        <p:cTn id="95" dur="2000"/>
                                        <p:tgtEl>
                                          <p:spTgt spid="3"/>
                                        </p:tgtEl>
                                        <p:attrNameLst>
                                          <p:attrName>ppt_y</p:attrName>
                                        </p:attrNameLst>
                                      </p:cBhvr>
                                      <p:tavLst>
                                        <p:tav tm="0">
                                          <p:val>
                                            <p:strVal val="ppt_y"/>
                                          </p:val>
                                        </p:tav>
                                        <p:tav tm="100000">
                                          <p:val>
                                            <p:strVal val="0-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0-ppt_w/2"/>
                                          </p:val>
                                        </p:tav>
                                      </p:tavLst>
                                    </p:anim>
                                    <p:anim calcmode="lin" valueType="num">
                                      <p:cBhvr additive="base">
                                        <p:cTn id="99" dur="2000"/>
                                        <p:tgtEl>
                                          <p:spTgt spid="5"/>
                                        </p:tgtEl>
                                        <p:attrNameLst>
                                          <p:attrName>ppt_y</p:attrName>
                                        </p:attrNameLst>
                                      </p:cBhvr>
                                      <p:tavLst>
                                        <p:tav tm="0">
                                          <p:val>
                                            <p:strVal val="ppt_y"/>
                                          </p:val>
                                        </p:tav>
                                        <p:tav tm="100000">
                                          <p:val>
                                            <p:strVal val="0-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0-ppt_w/2"/>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0-ppt_w/2"/>
                                          </p:val>
                                        </p:tav>
                                      </p:tavLst>
                                    </p:anim>
                                    <p:anim calcmode="lin" valueType="num">
                                      <p:cBhvr additive="base">
                                        <p:cTn id="115" dur="2000"/>
                                        <p:tgtEl>
                                          <p:spTgt spid="13"/>
                                        </p:tgtEl>
                                        <p:attrNameLst>
                                          <p:attrName>ppt_y</p:attrName>
                                        </p:attrNameLst>
                                      </p:cBhvr>
                                      <p:tavLst>
                                        <p:tav tm="0">
                                          <p:val>
                                            <p:strVal val="ppt_y"/>
                                          </p:val>
                                        </p:tav>
                                        <p:tav tm="100000">
                                          <p:val>
                                            <p:strVal val="0-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0-ppt_w/2"/>
                                          </p:val>
                                        </p:tav>
                                      </p:tavLst>
                                    </p:anim>
                                    <p:anim calcmode="lin" valueType="num">
                                      <p:cBhvr additive="base">
                                        <p:cTn id="119" dur="2000"/>
                                        <p:tgtEl>
                                          <p:spTgt spid="15"/>
                                        </p:tgtEl>
                                        <p:attrNameLst>
                                          <p:attrName>ppt_y</p:attrName>
                                        </p:attrNameLst>
                                      </p:cBhvr>
                                      <p:tavLst>
                                        <p:tav tm="0">
                                          <p:val>
                                            <p:strVal val="ppt_y"/>
                                          </p:val>
                                        </p:tav>
                                        <p:tav tm="100000">
                                          <p:val>
                                            <p:strVal val="0-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1+ppt_w/2"/>
                                          </p:val>
                                        </p:tav>
                                      </p:tavLst>
                                    </p:anim>
                                    <p:anim calcmode="lin" valueType="num">
                                      <p:cBhvr additive="base">
                                        <p:cTn id="123" dur="2000"/>
                                        <p:tgtEl>
                                          <p:spTgt spid="4"/>
                                        </p:tgtEl>
                                        <p:attrNameLst>
                                          <p:attrName>ppt_y</p:attrName>
                                        </p:attrNameLst>
                                      </p:cBhvr>
                                      <p:tavLst>
                                        <p:tav tm="0">
                                          <p:val>
                                            <p:strVal val="ppt_y"/>
                                          </p:val>
                                        </p:tav>
                                        <p:tav tm="100000">
                                          <p:val>
                                            <p:strVal val="0-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1+ppt_w/2"/>
                                          </p:val>
                                        </p:tav>
                                      </p:tavLst>
                                    </p:anim>
                                    <p:anim calcmode="lin" valueType="num">
                                      <p:cBhvr additive="base">
                                        <p:cTn id="127" dur="2000"/>
                                        <p:tgtEl>
                                          <p:spTgt spid="6"/>
                                        </p:tgtEl>
                                        <p:attrNameLst>
                                          <p:attrName>ppt_y</p:attrName>
                                        </p:attrNameLst>
                                      </p:cBhvr>
                                      <p:tavLst>
                                        <p:tav tm="0">
                                          <p:val>
                                            <p:strVal val="ppt_y"/>
                                          </p:val>
                                        </p:tav>
                                        <p:tav tm="100000">
                                          <p:val>
                                            <p:strVal val="0-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1+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0-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1+ppt_w/2"/>
                                          </p:val>
                                        </p:tav>
                                      </p:tavLst>
                                    </p:anim>
                                    <p:anim calcmode="lin" valueType="num">
                                      <p:cBhvr additive="base">
                                        <p:cTn id="139" dur="2000"/>
                                        <p:tgtEl>
                                          <p:spTgt spid="12"/>
                                        </p:tgtEl>
                                        <p:attrNameLst>
                                          <p:attrName>ppt_y</p:attrName>
                                        </p:attrNameLst>
                                      </p:cBhvr>
                                      <p:tavLst>
                                        <p:tav tm="0">
                                          <p:val>
                                            <p:strVal val="ppt_y"/>
                                          </p:val>
                                        </p:tav>
                                        <p:tav tm="100000">
                                          <p:val>
                                            <p:strVal val="0-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1+ppt_w/2"/>
                                          </p:val>
                                        </p:tav>
                                      </p:tavLst>
                                    </p:anim>
                                    <p:anim calcmode="lin" valueType="num">
                                      <p:cBhvr additive="base">
                                        <p:cTn id="143" dur="2000"/>
                                        <p:tgtEl>
                                          <p:spTgt spid="14"/>
                                        </p:tgtEl>
                                        <p:attrNameLst>
                                          <p:attrName>ppt_y</p:attrName>
                                        </p:attrNameLst>
                                      </p:cBhvr>
                                      <p:tavLst>
                                        <p:tav tm="0">
                                          <p:val>
                                            <p:strVal val="ppt_y"/>
                                          </p:val>
                                        </p:tav>
                                        <p:tav tm="100000">
                                          <p:val>
                                            <p:strVal val="0-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1+ppt_w/2"/>
                                          </p:val>
                                        </p:tav>
                                      </p:tavLst>
                                    </p:anim>
                                    <p:anim calcmode="lin" valueType="num">
                                      <p:cBhvr additive="base">
                                        <p:cTn id="147" dur="2000"/>
                                        <p:tgtEl>
                                          <p:spTgt spid="16"/>
                                        </p:tgtEl>
                                        <p:attrNameLst>
                                          <p:attrName>ppt_y</p:attrName>
                                        </p:attrNameLst>
                                      </p:cBhvr>
                                      <p:tavLst>
                                        <p:tav tm="0">
                                          <p:val>
                                            <p:strVal val="ppt_y"/>
                                          </p:val>
                                        </p:tav>
                                        <p:tav tm="100000">
                                          <p:val>
                                            <p:strVal val="0-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2" presetClass="entr" presetSubtype="4"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additive="base">
                                        <p:cTn id="151" dur="2000" fill="hold"/>
                                        <p:tgtEl>
                                          <p:spTgt spid="2"/>
                                        </p:tgtEl>
                                        <p:attrNameLst>
                                          <p:attrName>ppt_x</p:attrName>
                                        </p:attrNameLst>
                                      </p:cBhvr>
                                      <p:tavLst>
                                        <p:tav tm="0">
                                          <p:val>
                                            <p:strVal val="#ppt_x"/>
                                          </p:val>
                                        </p:tav>
                                        <p:tav tm="100000">
                                          <p:val>
                                            <p:strVal val="#ppt_x"/>
                                          </p:val>
                                        </p:tav>
                                      </p:tavLst>
                                    </p:anim>
                                    <p:anim calcmode="lin" valueType="num">
                                      <p:cBhvr additive="base">
                                        <p:cTn id="152" dur="2000" fill="hold"/>
                                        <p:tgtEl>
                                          <p:spTgt spid="2"/>
                                        </p:tgtEl>
                                        <p:attrNameLst>
                                          <p:attrName>ppt_y</p:attrName>
                                        </p:attrNameLst>
                                      </p:cBhvr>
                                      <p:tavLst>
                                        <p:tav tm="0">
                                          <p:val>
                                            <p:strVal val="1+#ppt_h/2"/>
                                          </p:val>
                                        </p:tav>
                                        <p:tav tm="100000">
                                          <p:val>
                                            <p:strVal val="#ppt_y"/>
                                          </p:val>
                                        </p:tav>
                                      </p:tavLst>
                                    </p:anim>
                                  </p:childTnLst>
                                </p:cTn>
                              </p:par>
                              <p:par>
                                <p:cTn id="153" presetID="16" presetClass="entr" presetSubtype="37" fill="hold" nodeType="withEffect">
                                  <p:stCondLst>
                                    <p:cond delay="0"/>
                                  </p:stCondLst>
                                  <p:childTnLst>
                                    <p:set>
                                      <p:cBhvr>
                                        <p:cTn id="154" dur="1" fill="hold">
                                          <p:stCondLst>
                                            <p:cond delay="0"/>
                                          </p:stCondLst>
                                        </p:cTn>
                                        <p:tgtEl>
                                          <p:spTgt spid="2"/>
                                        </p:tgtEl>
                                        <p:attrNameLst>
                                          <p:attrName>style.visibility</p:attrName>
                                        </p:attrNameLst>
                                      </p:cBhvr>
                                      <p:to>
                                        <p:strVal val="visible"/>
                                      </p:to>
                                    </p:set>
                                    <p:animEffect transition="in" filter="barn(outVertical)">
                                      <p:cBhvr>
                                        <p:cTn id="15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0093"/>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95592_dziewczynka-aka-parasol-las.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Cheurón"/>
          <p:cNvSpPr/>
          <p:nvPr/>
        </p:nvSpPr>
        <p:spPr>
          <a:xfrm>
            <a:off x="0" y="0"/>
            <a:ext cx="1857356" cy="1643050"/>
          </a:xfrm>
          <a:prstGeom prst="chevron">
            <a:avLst>
              <a:gd name="adj" fmla="val 67392"/>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1643050"/>
            <a:ext cx="1857356" cy="1714488"/>
          </a:xfrm>
          <a:prstGeom prst="chevron">
            <a:avLst>
              <a:gd name="adj" fmla="val 66667"/>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3357562"/>
            <a:ext cx="1857356" cy="1785950"/>
          </a:xfrm>
          <a:prstGeom prst="chevron">
            <a:avLst>
              <a:gd name="adj" fmla="val 63867"/>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5143512"/>
            <a:ext cx="1785918" cy="1714488"/>
          </a:xfrm>
          <a:prstGeom prst="chevron">
            <a:avLst>
              <a:gd name="adj" fmla="val 65556"/>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286644" y="0"/>
            <a:ext cx="1857356" cy="1714488"/>
          </a:xfrm>
          <a:prstGeom prst="chevron">
            <a:avLst>
              <a:gd name="adj" fmla="val 70000"/>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7286644" y="1714488"/>
            <a:ext cx="1857356" cy="1714488"/>
          </a:xfrm>
          <a:prstGeom prst="chevron">
            <a:avLst>
              <a:gd name="adj" fmla="val 71111"/>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7286644" y="3429000"/>
            <a:ext cx="1857356" cy="1785950"/>
          </a:xfrm>
          <a:prstGeom prst="chevron">
            <a:avLst>
              <a:gd name="adj" fmla="val 70267"/>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286644" y="5214950"/>
            <a:ext cx="1857356" cy="1643050"/>
          </a:xfrm>
          <a:prstGeom prst="chevron">
            <a:avLst>
              <a:gd name="adj" fmla="val 67391"/>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214414" y="0"/>
            <a:ext cx="1857356" cy="1643050"/>
          </a:xfrm>
          <a:prstGeom prst="chevron">
            <a:avLst>
              <a:gd name="adj" fmla="val 66232"/>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214414" y="1643050"/>
            <a:ext cx="1857356" cy="1714488"/>
          </a:xfrm>
          <a:prstGeom prst="chevron">
            <a:avLst>
              <a:gd name="adj" fmla="val 65556"/>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1214414" y="3357562"/>
            <a:ext cx="1857356" cy="1785950"/>
          </a:xfrm>
          <a:prstGeom prst="chevron">
            <a:avLst>
              <a:gd name="adj" fmla="val 66000"/>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214414" y="5143512"/>
            <a:ext cx="1785918" cy="1714488"/>
          </a:xfrm>
          <a:prstGeom prst="chevron">
            <a:avLst>
              <a:gd name="adj" fmla="val 67778"/>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6000760" y="0"/>
            <a:ext cx="1857356" cy="1714488"/>
          </a:xfrm>
          <a:prstGeom prst="chevron">
            <a:avLst>
              <a:gd name="adj" fmla="val 66666"/>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000760" y="1714488"/>
            <a:ext cx="1857356" cy="1714488"/>
          </a:xfrm>
          <a:prstGeom prst="chevron">
            <a:avLst>
              <a:gd name="adj" fmla="val 65556"/>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6000760" y="3429000"/>
            <a:ext cx="1857356" cy="1785950"/>
          </a:xfrm>
          <a:prstGeom prst="chevron">
            <a:avLst>
              <a:gd name="adj" fmla="val 66000"/>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6000760" y="5214950"/>
            <a:ext cx="1857356" cy="1643050"/>
          </a:xfrm>
          <a:prstGeom prst="chevron">
            <a:avLst>
              <a:gd name="adj" fmla="val 70870"/>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0"/>
            <a:ext cx="1857356" cy="1643050"/>
          </a:xfrm>
          <a:prstGeom prst="chevron">
            <a:avLst>
              <a:gd name="adj" fmla="val 69710"/>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357422" y="1643050"/>
            <a:ext cx="1857356" cy="1714488"/>
          </a:xfrm>
          <a:prstGeom prst="chevron">
            <a:avLst>
              <a:gd name="adj" fmla="val 64445"/>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2357422" y="3357562"/>
            <a:ext cx="1857356" cy="1785950"/>
          </a:xfrm>
          <a:prstGeom prst="chevron">
            <a:avLst>
              <a:gd name="adj" fmla="val 61733"/>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2357422" y="5143512"/>
            <a:ext cx="1785918" cy="1714488"/>
          </a:xfrm>
          <a:prstGeom prst="chevron">
            <a:avLst>
              <a:gd name="adj" fmla="val 63333"/>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4857752" y="0"/>
            <a:ext cx="1857356" cy="1714488"/>
          </a:xfrm>
          <a:prstGeom prst="chevron">
            <a:avLst>
              <a:gd name="adj" fmla="val 62222"/>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0800000">
            <a:off x="4857752" y="1643050"/>
            <a:ext cx="1857356" cy="1714488"/>
          </a:xfrm>
          <a:prstGeom prst="chevron">
            <a:avLst>
              <a:gd name="adj" fmla="val 64445"/>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4857752" y="3429000"/>
            <a:ext cx="1857356" cy="1785950"/>
          </a:xfrm>
          <a:prstGeom prst="chevron">
            <a:avLst>
              <a:gd name="adj" fmla="val 63866"/>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0800000">
            <a:off x="4857752" y="5214950"/>
            <a:ext cx="1857356" cy="1643050"/>
          </a:xfrm>
          <a:prstGeom prst="chevron">
            <a:avLst>
              <a:gd name="adj" fmla="val 67391"/>
            </a:avLst>
          </a:prstGeom>
          <a:gradFill flip="none" rotWithShape="1">
            <a:gsLst>
              <a:gs pos="0">
                <a:srgbClr val="D60093"/>
              </a:gs>
              <a:gs pos="50000">
                <a:srgbClr val="FFCCFF">
                  <a:shade val="67500"/>
                  <a:satMod val="115000"/>
                </a:srgbClr>
              </a:gs>
              <a:gs pos="100000">
                <a:srgbClr val="FFCCFF">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0-#ppt_w/2"/>
                                          </p:val>
                                        </p:tav>
                                        <p:tav tm="100000">
                                          <p:val>
                                            <p:strVal val="#ppt_x"/>
                                          </p:val>
                                        </p:tav>
                                      </p:tavLst>
                                    </p:anim>
                                    <p:anim calcmode="lin" valueType="num">
                                      <p:cBhvr additive="base">
                                        <p:cTn id="11" dur="2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0-#ppt_w/2"/>
                                          </p:val>
                                        </p:tav>
                                        <p:tav tm="100000">
                                          <p:val>
                                            <p:strVal val="#ppt_x"/>
                                          </p:val>
                                        </p:tav>
                                      </p:tavLst>
                                    </p:anim>
                                    <p:anim calcmode="lin" valueType="num">
                                      <p:cBhvr additive="base">
                                        <p:cTn id="15" dur="2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0-#ppt_w/2"/>
                                          </p:val>
                                        </p:tav>
                                        <p:tav tm="100000">
                                          <p:val>
                                            <p:strVal val="#ppt_x"/>
                                          </p:val>
                                        </p:tav>
                                      </p:tavLst>
                                    </p:anim>
                                    <p:anim calcmode="lin" valueType="num">
                                      <p:cBhvr additive="base">
                                        <p:cTn id="39" dur="2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000" fill="hold"/>
                                        <p:tgtEl>
                                          <p:spTgt spid="24"/>
                                        </p:tgtEl>
                                        <p:attrNameLst>
                                          <p:attrName>ppt_x</p:attrName>
                                        </p:attrNameLst>
                                      </p:cBhvr>
                                      <p:tavLst>
                                        <p:tav tm="0">
                                          <p:val>
                                            <p:strVal val="0-#ppt_w/2"/>
                                          </p:val>
                                        </p:tav>
                                        <p:tav tm="100000">
                                          <p:val>
                                            <p:strVal val="#ppt_x"/>
                                          </p:val>
                                        </p:tav>
                                      </p:tavLst>
                                    </p:anim>
                                    <p:anim calcmode="lin" valueType="num">
                                      <p:cBhvr additive="base">
                                        <p:cTn id="43" dur="2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2000" fill="hold"/>
                                        <p:tgtEl>
                                          <p:spTgt spid="25"/>
                                        </p:tgtEl>
                                        <p:attrNameLst>
                                          <p:attrName>ppt_x</p:attrName>
                                        </p:attrNameLst>
                                      </p:cBhvr>
                                      <p:tavLst>
                                        <p:tav tm="0">
                                          <p:val>
                                            <p:strVal val="0-#ppt_w/2"/>
                                          </p:val>
                                        </p:tav>
                                        <p:tav tm="100000">
                                          <p:val>
                                            <p:strVal val="#ppt_x"/>
                                          </p:val>
                                        </p:tav>
                                      </p:tavLst>
                                    </p:anim>
                                    <p:anim calcmode="lin" valueType="num">
                                      <p:cBhvr additive="base">
                                        <p:cTn id="47" dur="20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0-#ppt_w/2"/>
                                          </p:val>
                                        </p:tav>
                                        <p:tav tm="100000">
                                          <p:val>
                                            <p:strVal val="#ppt_x"/>
                                          </p:val>
                                        </p:tav>
                                      </p:tavLst>
                                    </p:anim>
                                    <p:anim calcmode="lin" valueType="num">
                                      <p:cBhvr additive="base">
                                        <p:cTn id="51" dur="20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0-#ppt_w/2"/>
                                          </p:val>
                                        </p:tav>
                                        <p:tav tm="100000">
                                          <p:val>
                                            <p:strVal val="#ppt_x"/>
                                          </p:val>
                                        </p:tav>
                                      </p:tavLst>
                                    </p:anim>
                                    <p:anim calcmode="lin" valueType="num">
                                      <p:cBhvr additive="base">
                                        <p:cTn id="55" dur="2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1+#ppt_w/2"/>
                                          </p:val>
                                        </p:tav>
                                        <p:tav tm="100000">
                                          <p:val>
                                            <p:strVal val="#ppt_x"/>
                                          </p:val>
                                        </p:tav>
                                      </p:tavLst>
                                    </p:anim>
                                    <p:anim calcmode="lin" valueType="num">
                                      <p:cBhvr additive="base">
                                        <p:cTn id="59" dur="2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2000" fill="hold"/>
                                        <p:tgtEl>
                                          <p:spTgt spid="5"/>
                                        </p:tgtEl>
                                        <p:attrNameLst>
                                          <p:attrName>ppt_x</p:attrName>
                                        </p:attrNameLst>
                                      </p:cBhvr>
                                      <p:tavLst>
                                        <p:tav tm="0">
                                          <p:val>
                                            <p:strVal val="1+#ppt_w/2"/>
                                          </p:val>
                                        </p:tav>
                                        <p:tav tm="100000">
                                          <p:val>
                                            <p:strVal val="#ppt_x"/>
                                          </p:val>
                                        </p:tav>
                                      </p:tavLst>
                                    </p:anim>
                                    <p:anim calcmode="lin" valueType="num">
                                      <p:cBhvr additive="base">
                                        <p:cTn id="63" dur="2000" fill="hold"/>
                                        <p:tgtEl>
                                          <p:spTgt spid="5"/>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2000" fill="hold"/>
                                        <p:tgtEl>
                                          <p:spTgt spid="6"/>
                                        </p:tgtEl>
                                        <p:attrNameLst>
                                          <p:attrName>ppt_x</p:attrName>
                                        </p:attrNameLst>
                                      </p:cBhvr>
                                      <p:tavLst>
                                        <p:tav tm="0">
                                          <p:val>
                                            <p:strVal val="1+#ppt_w/2"/>
                                          </p:val>
                                        </p:tav>
                                        <p:tav tm="100000">
                                          <p:val>
                                            <p:strVal val="#ppt_x"/>
                                          </p:val>
                                        </p:tav>
                                      </p:tavLst>
                                    </p:anim>
                                    <p:anim calcmode="lin" valueType="num">
                                      <p:cBhvr additive="base">
                                        <p:cTn id="67" dur="2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2000" fill="hold"/>
                                        <p:tgtEl>
                                          <p:spTgt spid="7"/>
                                        </p:tgtEl>
                                        <p:attrNameLst>
                                          <p:attrName>ppt_x</p:attrName>
                                        </p:attrNameLst>
                                      </p:cBhvr>
                                      <p:tavLst>
                                        <p:tav tm="0">
                                          <p:val>
                                            <p:strVal val="1+#ppt_w/2"/>
                                          </p:val>
                                        </p:tav>
                                        <p:tav tm="100000">
                                          <p:val>
                                            <p:strVal val="#ppt_x"/>
                                          </p:val>
                                        </p:tav>
                                      </p:tavLst>
                                    </p:anim>
                                    <p:anim calcmode="lin" valueType="num">
                                      <p:cBhvr additive="base">
                                        <p:cTn id="71" dur="2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1+#ppt_w/2"/>
                                          </p:val>
                                        </p:tav>
                                        <p:tav tm="100000">
                                          <p:val>
                                            <p:strVal val="#ppt_x"/>
                                          </p:val>
                                        </p:tav>
                                      </p:tavLst>
                                    </p:anim>
                                    <p:anim calcmode="lin" valueType="num">
                                      <p:cBhvr additive="base">
                                        <p:cTn id="75" dur="2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1+#ppt_w/2"/>
                                          </p:val>
                                        </p:tav>
                                        <p:tav tm="100000">
                                          <p:val>
                                            <p:strVal val="#ppt_x"/>
                                          </p:val>
                                        </p:tav>
                                      </p:tavLst>
                                    </p:anim>
                                    <p:anim calcmode="lin" valueType="num">
                                      <p:cBhvr additive="base">
                                        <p:cTn id="79" dur="20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1+#ppt_w/2"/>
                                          </p:val>
                                        </p:tav>
                                        <p:tav tm="100000">
                                          <p:val>
                                            <p:strVal val="#ppt_x"/>
                                          </p:val>
                                        </p:tav>
                                      </p:tavLst>
                                    </p:anim>
                                    <p:anim calcmode="lin" valueType="num">
                                      <p:cBhvr additive="base">
                                        <p:cTn id="83" dur="2000" fill="hold"/>
                                        <p:tgtEl>
                                          <p:spTgt spid="1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1+#ppt_w/2"/>
                                          </p:val>
                                        </p:tav>
                                        <p:tav tm="100000">
                                          <p:val>
                                            <p:strVal val="#ppt_x"/>
                                          </p:val>
                                        </p:tav>
                                      </p:tavLst>
                                    </p:anim>
                                    <p:anim calcmode="lin" valueType="num">
                                      <p:cBhvr additive="base">
                                        <p:cTn id="87" dur="2000" fill="hold"/>
                                        <p:tgtEl>
                                          <p:spTgt spid="1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2000" fill="hold"/>
                                        <p:tgtEl>
                                          <p:spTgt spid="20"/>
                                        </p:tgtEl>
                                        <p:attrNameLst>
                                          <p:attrName>ppt_x</p:attrName>
                                        </p:attrNameLst>
                                      </p:cBhvr>
                                      <p:tavLst>
                                        <p:tav tm="0">
                                          <p:val>
                                            <p:strVal val="1+#ppt_w/2"/>
                                          </p:val>
                                        </p:tav>
                                        <p:tav tm="100000">
                                          <p:val>
                                            <p:strVal val="#ppt_x"/>
                                          </p:val>
                                        </p:tav>
                                      </p:tavLst>
                                    </p:anim>
                                    <p:anim calcmode="lin" valueType="num">
                                      <p:cBhvr additive="base">
                                        <p:cTn id="91" dur="2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1+#ppt_w/2"/>
                                          </p:val>
                                        </p:tav>
                                        <p:tav tm="100000">
                                          <p:val>
                                            <p:strVal val="#ppt_x"/>
                                          </p:val>
                                        </p:tav>
                                      </p:tavLst>
                                    </p:anim>
                                    <p:anim calcmode="lin" valueType="num">
                                      <p:cBhvr additive="base">
                                        <p:cTn id="95" dur="2000" fill="hold"/>
                                        <p:tgtEl>
                                          <p:spTgt spid="2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2000" fill="hold"/>
                                        <p:tgtEl>
                                          <p:spTgt spid="22"/>
                                        </p:tgtEl>
                                        <p:attrNameLst>
                                          <p:attrName>ppt_x</p:attrName>
                                        </p:attrNameLst>
                                      </p:cBhvr>
                                      <p:tavLst>
                                        <p:tav tm="0">
                                          <p:val>
                                            <p:strVal val="1+#ppt_w/2"/>
                                          </p:val>
                                        </p:tav>
                                        <p:tav tm="100000">
                                          <p:val>
                                            <p:strVal val="#ppt_x"/>
                                          </p:val>
                                        </p:tav>
                                      </p:tavLst>
                                    </p:anim>
                                    <p:anim calcmode="lin" valueType="num">
                                      <p:cBhvr additive="base">
                                        <p:cTn id="99" dur="2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2000" fill="hold"/>
                                        <p:tgtEl>
                                          <p:spTgt spid="23"/>
                                        </p:tgtEl>
                                        <p:attrNameLst>
                                          <p:attrName>ppt_x</p:attrName>
                                        </p:attrNameLst>
                                      </p:cBhvr>
                                      <p:tavLst>
                                        <p:tav tm="0">
                                          <p:val>
                                            <p:strVal val="1+#ppt_w/2"/>
                                          </p:val>
                                        </p:tav>
                                        <p:tav tm="100000">
                                          <p:val>
                                            <p:strVal val="#ppt_x"/>
                                          </p:val>
                                        </p:tav>
                                      </p:tavLst>
                                    </p:anim>
                                    <p:anim calcmode="lin" valueType="num">
                                      <p:cBhvr additive="base">
                                        <p:cTn id="103" dur="2000" fill="hold"/>
                                        <p:tgtEl>
                                          <p:spTgt spid="23"/>
                                        </p:tgtEl>
                                        <p:attrNameLst>
                                          <p:attrName>ppt_y</p:attrName>
                                        </p:attrNameLst>
                                      </p:cBhvr>
                                      <p:tavLst>
                                        <p:tav tm="0">
                                          <p:val>
                                            <p:strVal val="#ppt_y"/>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2000"/>
                                        <p:tgtEl>
                                          <p:spTgt spid="4"/>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blinds(vertical)">
                                      <p:cBhvr>
                                        <p:cTn id="109" dur="2000"/>
                                        <p:tgtEl>
                                          <p:spTgt spid="5"/>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blinds(vertical)">
                                      <p:cBhvr>
                                        <p:cTn id="112" dur="2000"/>
                                        <p:tgtEl>
                                          <p:spTgt spid="6"/>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blinds(vertical)">
                                      <p:cBhvr>
                                        <p:cTn id="115" dur="2000"/>
                                        <p:tgtEl>
                                          <p:spTgt spid="7"/>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2000"/>
                                        <p:tgtEl>
                                          <p:spTgt spid="12"/>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blinds(vertical)">
                                      <p:cBhvr>
                                        <p:cTn id="121" dur="2000"/>
                                        <p:tgtEl>
                                          <p:spTgt spid="13"/>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blinds(vertical)">
                                      <p:cBhvr>
                                        <p:cTn id="124" dur="2000"/>
                                        <p:tgtEl>
                                          <p:spTgt spid="14"/>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blinds(vertical)">
                                      <p:cBhvr>
                                        <p:cTn id="127" dur="2000"/>
                                        <p:tgtEl>
                                          <p:spTgt spid="15"/>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blinds(vertical)">
                                      <p:cBhvr>
                                        <p:cTn id="130" dur="2000"/>
                                        <p:tgtEl>
                                          <p:spTgt spid="20"/>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21"/>
                                        </p:tgtEl>
                                        <p:attrNameLst>
                                          <p:attrName>style.visibility</p:attrName>
                                        </p:attrNameLst>
                                      </p:cBhvr>
                                      <p:to>
                                        <p:strVal val="visible"/>
                                      </p:to>
                                    </p:set>
                                    <p:animEffect transition="in" filter="blinds(vertical)">
                                      <p:cBhvr>
                                        <p:cTn id="133" dur="2000"/>
                                        <p:tgtEl>
                                          <p:spTgt spid="21"/>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blinds(vertical)">
                                      <p:cBhvr>
                                        <p:cTn id="136" dur="2000"/>
                                        <p:tgtEl>
                                          <p:spTgt spid="22"/>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blinds(vertical)">
                                      <p:cBhvr>
                                        <p:cTn id="139" dur="2000"/>
                                        <p:tgtEl>
                                          <p:spTgt spid="23"/>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Effect transition="in" filter="blinds(vertical)">
                                      <p:cBhvr>
                                        <p:cTn id="142" dur="2000"/>
                                        <p:tgtEl>
                                          <p:spTgt spid="8"/>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9"/>
                                        </p:tgtEl>
                                        <p:attrNameLst>
                                          <p:attrName>style.visibility</p:attrName>
                                        </p:attrNameLst>
                                      </p:cBhvr>
                                      <p:to>
                                        <p:strVal val="visible"/>
                                      </p:to>
                                    </p:set>
                                    <p:animEffect transition="in" filter="blinds(vertical)">
                                      <p:cBhvr>
                                        <p:cTn id="145" dur="2000"/>
                                        <p:tgtEl>
                                          <p:spTgt spid="9"/>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0"/>
                                        </p:tgtEl>
                                        <p:attrNameLst>
                                          <p:attrName>style.visibility</p:attrName>
                                        </p:attrNameLst>
                                      </p:cBhvr>
                                      <p:to>
                                        <p:strVal val="visible"/>
                                      </p:to>
                                    </p:set>
                                    <p:animEffect transition="in" filter="blinds(vertical)">
                                      <p:cBhvr>
                                        <p:cTn id="148" dur="2000"/>
                                        <p:tgtEl>
                                          <p:spTgt spid="10"/>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1"/>
                                        </p:tgtEl>
                                        <p:attrNameLst>
                                          <p:attrName>style.visibility</p:attrName>
                                        </p:attrNameLst>
                                      </p:cBhvr>
                                      <p:to>
                                        <p:strVal val="visible"/>
                                      </p:to>
                                    </p:set>
                                    <p:animEffect transition="in" filter="blinds(vertical)">
                                      <p:cBhvr>
                                        <p:cTn id="151" dur="2000"/>
                                        <p:tgtEl>
                                          <p:spTgt spid="11"/>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blinds(vertical)">
                                      <p:cBhvr>
                                        <p:cTn id="154" dur="2000"/>
                                        <p:tgtEl>
                                          <p:spTgt spid="16"/>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blinds(vertical)">
                                      <p:cBhvr>
                                        <p:cTn id="157" dur="2000"/>
                                        <p:tgtEl>
                                          <p:spTgt spid="17"/>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blinds(vertical)">
                                      <p:cBhvr>
                                        <p:cTn id="160" dur="2000"/>
                                        <p:tgtEl>
                                          <p:spTgt spid="18"/>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blinds(vertical)">
                                      <p:cBhvr>
                                        <p:cTn id="163" dur="2000"/>
                                        <p:tgtEl>
                                          <p:spTgt spid="19"/>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blinds(vertical)">
                                      <p:cBhvr>
                                        <p:cTn id="166" dur="2000"/>
                                        <p:tgtEl>
                                          <p:spTgt spid="24"/>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blinds(vertical)">
                                      <p:cBhvr>
                                        <p:cTn id="169" dur="2000"/>
                                        <p:tgtEl>
                                          <p:spTgt spid="25"/>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blinds(vertical)">
                                      <p:cBhvr>
                                        <p:cTn id="172" dur="2000"/>
                                        <p:tgtEl>
                                          <p:spTgt spid="26"/>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blinds(vertical)">
                                      <p:cBhvr>
                                        <p:cTn id="175" dur="2000"/>
                                        <p:tgtEl>
                                          <p:spTgt spid="27"/>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4"/>
                                        </p:tgtEl>
                                        <p:attrNameLst>
                                          <p:attrName>ppt_x</p:attrName>
                                        </p:attrNameLst>
                                      </p:cBhvr>
                                      <p:tavLst>
                                        <p:tav tm="0">
                                          <p:val>
                                            <p:strVal val="ppt_x"/>
                                          </p:val>
                                        </p:tav>
                                        <p:tav tm="100000">
                                          <p:val>
                                            <p:strVal val="1+ppt_w/2"/>
                                          </p:val>
                                        </p:tav>
                                      </p:tavLst>
                                    </p:anim>
                                    <p:anim calcmode="lin" valueType="num">
                                      <p:cBhvr additive="base">
                                        <p:cTn id="179" dur="2000"/>
                                        <p:tgtEl>
                                          <p:spTgt spid="4"/>
                                        </p:tgtEl>
                                        <p:attrNameLst>
                                          <p:attrName>ppt_y</p:attrName>
                                        </p:attrNameLst>
                                      </p:cBhvr>
                                      <p:tavLst>
                                        <p:tav tm="0">
                                          <p:val>
                                            <p:strVal val="ppt_y"/>
                                          </p:val>
                                        </p:tav>
                                        <p:tav tm="100000">
                                          <p:val>
                                            <p:strVal val="ppt_y"/>
                                          </p:val>
                                        </p:tav>
                                      </p:tavLst>
                                    </p:anim>
                                    <p:set>
                                      <p:cBhvr>
                                        <p:cTn id="180" dur="1" fill="hold">
                                          <p:stCondLst>
                                            <p:cond delay="1999"/>
                                          </p:stCondLst>
                                        </p:cTn>
                                        <p:tgtEl>
                                          <p:spTgt spid="4"/>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ppt_y"/>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6"/>
                                        </p:tgtEl>
                                        <p:attrNameLst>
                                          <p:attrName>ppt_x</p:attrName>
                                        </p:attrNameLst>
                                      </p:cBhvr>
                                      <p:tavLst>
                                        <p:tav tm="0">
                                          <p:val>
                                            <p:strVal val="ppt_x"/>
                                          </p:val>
                                        </p:tav>
                                        <p:tav tm="100000">
                                          <p:val>
                                            <p:strVal val="1+ppt_w/2"/>
                                          </p:val>
                                        </p:tav>
                                      </p:tavLst>
                                    </p:anim>
                                    <p:anim calcmode="lin" valueType="num">
                                      <p:cBhvr additive="base">
                                        <p:cTn id="187" dur="2000"/>
                                        <p:tgtEl>
                                          <p:spTgt spid="6"/>
                                        </p:tgtEl>
                                        <p:attrNameLst>
                                          <p:attrName>ppt_y</p:attrName>
                                        </p:attrNameLst>
                                      </p:cBhvr>
                                      <p:tavLst>
                                        <p:tav tm="0">
                                          <p:val>
                                            <p:strVal val="ppt_y"/>
                                          </p:val>
                                        </p:tav>
                                        <p:tav tm="100000">
                                          <p:val>
                                            <p:strVal val="ppt_y"/>
                                          </p:val>
                                        </p:tav>
                                      </p:tavLst>
                                    </p:anim>
                                    <p:set>
                                      <p:cBhvr>
                                        <p:cTn id="188" dur="1" fill="hold">
                                          <p:stCondLst>
                                            <p:cond delay="1999"/>
                                          </p:stCondLst>
                                        </p:cTn>
                                        <p:tgtEl>
                                          <p:spTgt spid="6"/>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1+ppt_w/2"/>
                                          </p:val>
                                        </p:tav>
                                      </p:tavLst>
                                    </p:anim>
                                    <p:anim calcmode="lin" valueType="num">
                                      <p:cBhvr additive="base">
                                        <p:cTn id="191" dur="2000"/>
                                        <p:tgtEl>
                                          <p:spTgt spid="7"/>
                                        </p:tgtEl>
                                        <p:attrNameLst>
                                          <p:attrName>ppt_y</p:attrName>
                                        </p:attrNameLst>
                                      </p:cBhvr>
                                      <p:tavLst>
                                        <p:tav tm="0">
                                          <p:val>
                                            <p:strVal val="ppt_y"/>
                                          </p:val>
                                        </p:tav>
                                        <p:tav tm="100000">
                                          <p:val>
                                            <p:strVal val="ppt_y"/>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2"/>
                                        </p:tgtEl>
                                        <p:attrNameLst>
                                          <p:attrName>ppt_x</p:attrName>
                                        </p:attrNameLst>
                                      </p:cBhvr>
                                      <p:tavLst>
                                        <p:tav tm="0">
                                          <p:val>
                                            <p:strVal val="ppt_x"/>
                                          </p:val>
                                        </p:tav>
                                        <p:tav tm="100000">
                                          <p:val>
                                            <p:strVal val="1+ppt_w/2"/>
                                          </p:val>
                                        </p:tav>
                                      </p:tavLst>
                                    </p:anim>
                                    <p:anim calcmode="lin" valueType="num">
                                      <p:cBhvr additive="base">
                                        <p:cTn id="195" dur="2000"/>
                                        <p:tgtEl>
                                          <p:spTgt spid="12"/>
                                        </p:tgtEl>
                                        <p:attrNameLst>
                                          <p:attrName>ppt_y</p:attrName>
                                        </p:attrNameLst>
                                      </p:cBhvr>
                                      <p:tavLst>
                                        <p:tav tm="0">
                                          <p:val>
                                            <p:strVal val="ppt_y"/>
                                          </p:val>
                                        </p:tav>
                                        <p:tav tm="100000">
                                          <p:val>
                                            <p:strVal val="ppt_y"/>
                                          </p:val>
                                        </p:tav>
                                      </p:tavLst>
                                    </p:anim>
                                    <p:set>
                                      <p:cBhvr>
                                        <p:cTn id="196" dur="1" fill="hold">
                                          <p:stCondLst>
                                            <p:cond delay="1999"/>
                                          </p:stCondLst>
                                        </p:cTn>
                                        <p:tgtEl>
                                          <p:spTgt spid="12"/>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ppt_y"/>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4"/>
                                        </p:tgtEl>
                                        <p:attrNameLst>
                                          <p:attrName>ppt_x</p:attrName>
                                        </p:attrNameLst>
                                      </p:cBhvr>
                                      <p:tavLst>
                                        <p:tav tm="0">
                                          <p:val>
                                            <p:strVal val="ppt_x"/>
                                          </p:val>
                                        </p:tav>
                                        <p:tav tm="100000">
                                          <p:val>
                                            <p:strVal val="1+ppt_w/2"/>
                                          </p:val>
                                        </p:tav>
                                      </p:tavLst>
                                    </p:anim>
                                    <p:anim calcmode="lin" valueType="num">
                                      <p:cBhvr additive="base">
                                        <p:cTn id="203" dur="2000"/>
                                        <p:tgtEl>
                                          <p:spTgt spid="14"/>
                                        </p:tgtEl>
                                        <p:attrNameLst>
                                          <p:attrName>ppt_y</p:attrName>
                                        </p:attrNameLst>
                                      </p:cBhvr>
                                      <p:tavLst>
                                        <p:tav tm="0">
                                          <p:val>
                                            <p:strVal val="ppt_y"/>
                                          </p:val>
                                        </p:tav>
                                        <p:tav tm="100000">
                                          <p:val>
                                            <p:strVal val="ppt_y"/>
                                          </p:val>
                                        </p:tav>
                                      </p:tavLst>
                                    </p:anim>
                                    <p:set>
                                      <p:cBhvr>
                                        <p:cTn id="204" dur="1" fill="hold">
                                          <p:stCondLst>
                                            <p:cond delay="1999"/>
                                          </p:stCondLst>
                                        </p:cTn>
                                        <p:tgtEl>
                                          <p:spTgt spid="14"/>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1+ppt_w/2"/>
                                          </p:val>
                                        </p:tav>
                                      </p:tavLst>
                                    </p:anim>
                                    <p:anim calcmode="lin" valueType="num">
                                      <p:cBhvr additive="base">
                                        <p:cTn id="207" dur="2000"/>
                                        <p:tgtEl>
                                          <p:spTgt spid="15"/>
                                        </p:tgtEl>
                                        <p:attrNameLst>
                                          <p:attrName>ppt_y</p:attrName>
                                        </p:attrNameLst>
                                      </p:cBhvr>
                                      <p:tavLst>
                                        <p:tav tm="0">
                                          <p:val>
                                            <p:strVal val="ppt_y"/>
                                          </p:val>
                                        </p:tav>
                                        <p:tav tm="100000">
                                          <p:val>
                                            <p:strVal val="ppt_y"/>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1+ppt_w/2"/>
                                          </p:val>
                                        </p:tav>
                                      </p:tavLst>
                                    </p:anim>
                                    <p:anim calcmode="lin" valueType="num">
                                      <p:cBhvr additive="base">
                                        <p:cTn id="211" dur="2000"/>
                                        <p:tgtEl>
                                          <p:spTgt spid="20"/>
                                        </p:tgtEl>
                                        <p:attrNameLst>
                                          <p:attrName>ppt_y</p:attrName>
                                        </p:attrNameLst>
                                      </p:cBhvr>
                                      <p:tavLst>
                                        <p:tav tm="0">
                                          <p:val>
                                            <p:strVal val="ppt_y"/>
                                          </p:val>
                                        </p:tav>
                                        <p:tav tm="100000">
                                          <p:val>
                                            <p:strVal val="ppt_y"/>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1+ppt_w/2"/>
                                          </p:val>
                                        </p:tav>
                                      </p:tavLst>
                                    </p:anim>
                                    <p:anim calcmode="lin" valueType="num">
                                      <p:cBhvr additive="base">
                                        <p:cTn id="215" dur="2000"/>
                                        <p:tgtEl>
                                          <p:spTgt spid="21"/>
                                        </p:tgtEl>
                                        <p:attrNameLst>
                                          <p:attrName>ppt_y</p:attrName>
                                        </p:attrNameLst>
                                      </p:cBhvr>
                                      <p:tavLst>
                                        <p:tav tm="0">
                                          <p:val>
                                            <p:strVal val="ppt_y"/>
                                          </p:val>
                                        </p:tav>
                                        <p:tav tm="100000">
                                          <p:val>
                                            <p:strVal val="ppt_y"/>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2"/>
                                        </p:tgtEl>
                                        <p:attrNameLst>
                                          <p:attrName>ppt_x</p:attrName>
                                        </p:attrNameLst>
                                      </p:cBhvr>
                                      <p:tavLst>
                                        <p:tav tm="0">
                                          <p:val>
                                            <p:strVal val="ppt_x"/>
                                          </p:val>
                                        </p:tav>
                                        <p:tav tm="100000">
                                          <p:val>
                                            <p:strVal val="1+ppt_w/2"/>
                                          </p:val>
                                        </p:tav>
                                      </p:tavLst>
                                    </p:anim>
                                    <p:anim calcmode="lin" valueType="num">
                                      <p:cBhvr additive="base">
                                        <p:cTn id="219" dur="2000"/>
                                        <p:tgtEl>
                                          <p:spTgt spid="22"/>
                                        </p:tgtEl>
                                        <p:attrNameLst>
                                          <p:attrName>ppt_y</p:attrName>
                                        </p:attrNameLst>
                                      </p:cBhvr>
                                      <p:tavLst>
                                        <p:tav tm="0">
                                          <p:val>
                                            <p:strVal val="ppt_y"/>
                                          </p:val>
                                        </p:tav>
                                        <p:tav tm="100000">
                                          <p:val>
                                            <p:strVal val="ppt_y"/>
                                          </p:val>
                                        </p:tav>
                                      </p:tavLst>
                                    </p:anim>
                                    <p:set>
                                      <p:cBhvr>
                                        <p:cTn id="220" dur="1" fill="hold">
                                          <p:stCondLst>
                                            <p:cond delay="1999"/>
                                          </p:stCondLst>
                                        </p:cTn>
                                        <p:tgtEl>
                                          <p:spTgt spid="22"/>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3"/>
                                        </p:tgtEl>
                                        <p:attrNameLst>
                                          <p:attrName>ppt_x</p:attrName>
                                        </p:attrNameLst>
                                      </p:cBhvr>
                                      <p:tavLst>
                                        <p:tav tm="0">
                                          <p:val>
                                            <p:strVal val="ppt_x"/>
                                          </p:val>
                                        </p:tav>
                                        <p:tav tm="100000">
                                          <p:val>
                                            <p:strVal val="1+ppt_w/2"/>
                                          </p:val>
                                        </p:tav>
                                      </p:tavLst>
                                    </p:anim>
                                    <p:anim calcmode="lin" valueType="num">
                                      <p:cBhvr additive="base">
                                        <p:cTn id="223" dur="2000"/>
                                        <p:tgtEl>
                                          <p:spTgt spid="23"/>
                                        </p:tgtEl>
                                        <p:attrNameLst>
                                          <p:attrName>ppt_y</p:attrName>
                                        </p:attrNameLst>
                                      </p:cBhvr>
                                      <p:tavLst>
                                        <p:tav tm="0">
                                          <p:val>
                                            <p:strVal val="ppt_y"/>
                                          </p:val>
                                        </p:tav>
                                        <p:tav tm="100000">
                                          <p:val>
                                            <p:strVal val="ppt_y"/>
                                          </p:val>
                                        </p:tav>
                                      </p:tavLst>
                                    </p:anim>
                                    <p:set>
                                      <p:cBhvr>
                                        <p:cTn id="224" dur="1" fill="hold">
                                          <p:stCondLst>
                                            <p:cond delay="1999"/>
                                          </p:stCondLst>
                                        </p:cTn>
                                        <p:tgtEl>
                                          <p:spTgt spid="23"/>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ppt_y"/>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0-ppt_w/2"/>
                                          </p:val>
                                        </p:tav>
                                      </p:tavLst>
                                    </p:anim>
                                    <p:anim calcmode="lin" valueType="num">
                                      <p:cBhvr additive="base">
                                        <p:cTn id="231" dur="2000"/>
                                        <p:tgtEl>
                                          <p:spTgt spid="9"/>
                                        </p:tgtEl>
                                        <p:attrNameLst>
                                          <p:attrName>ppt_y</p:attrName>
                                        </p:attrNameLst>
                                      </p:cBhvr>
                                      <p:tavLst>
                                        <p:tav tm="0">
                                          <p:val>
                                            <p:strVal val="ppt_y"/>
                                          </p:val>
                                        </p:tav>
                                        <p:tav tm="100000">
                                          <p:val>
                                            <p:strVal val="ppt_y"/>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0-ppt_w/2"/>
                                          </p:val>
                                        </p:tav>
                                      </p:tavLst>
                                    </p:anim>
                                    <p:anim calcmode="lin" valueType="num">
                                      <p:cBhvr additive="base">
                                        <p:cTn id="239" dur="2000"/>
                                        <p:tgtEl>
                                          <p:spTgt spid="11"/>
                                        </p:tgtEl>
                                        <p:attrNameLst>
                                          <p:attrName>ppt_y</p:attrName>
                                        </p:attrNameLst>
                                      </p:cBhvr>
                                      <p:tavLst>
                                        <p:tav tm="0">
                                          <p:val>
                                            <p:strVal val="ppt_y"/>
                                          </p:val>
                                        </p:tav>
                                        <p:tav tm="100000">
                                          <p:val>
                                            <p:strVal val="ppt_y"/>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6"/>
                                        </p:tgtEl>
                                        <p:attrNameLst>
                                          <p:attrName>ppt_x</p:attrName>
                                        </p:attrNameLst>
                                      </p:cBhvr>
                                      <p:tavLst>
                                        <p:tav tm="0">
                                          <p:val>
                                            <p:strVal val="ppt_x"/>
                                          </p:val>
                                        </p:tav>
                                        <p:tav tm="100000">
                                          <p:val>
                                            <p:strVal val="0-ppt_w/2"/>
                                          </p:val>
                                        </p:tav>
                                      </p:tavLst>
                                    </p:anim>
                                    <p:anim calcmode="lin" valueType="num">
                                      <p:cBhvr additive="base">
                                        <p:cTn id="243" dur="2000"/>
                                        <p:tgtEl>
                                          <p:spTgt spid="16"/>
                                        </p:tgtEl>
                                        <p:attrNameLst>
                                          <p:attrName>ppt_y</p:attrName>
                                        </p:attrNameLst>
                                      </p:cBhvr>
                                      <p:tavLst>
                                        <p:tav tm="0">
                                          <p:val>
                                            <p:strVal val="ppt_y"/>
                                          </p:val>
                                        </p:tav>
                                        <p:tav tm="100000">
                                          <p:val>
                                            <p:strVal val="ppt_y"/>
                                          </p:val>
                                        </p:tav>
                                      </p:tavLst>
                                    </p:anim>
                                    <p:set>
                                      <p:cBhvr>
                                        <p:cTn id="244" dur="1" fill="hold">
                                          <p:stCondLst>
                                            <p:cond delay="1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7"/>
                                        </p:tgtEl>
                                        <p:attrNameLst>
                                          <p:attrName>ppt_x</p:attrName>
                                        </p:attrNameLst>
                                      </p:cBhvr>
                                      <p:tavLst>
                                        <p:tav tm="0">
                                          <p:val>
                                            <p:strVal val="ppt_x"/>
                                          </p:val>
                                        </p:tav>
                                        <p:tav tm="100000">
                                          <p:val>
                                            <p:strVal val="0-ppt_w/2"/>
                                          </p:val>
                                        </p:tav>
                                      </p:tavLst>
                                    </p:anim>
                                    <p:anim calcmode="lin" valueType="num">
                                      <p:cBhvr additive="base">
                                        <p:cTn id="247" dur="2000"/>
                                        <p:tgtEl>
                                          <p:spTgt spid="17"/>
                                        </p:tgtEl>
                                        <p:attrNameLst>
                                          <p:attrName>ppt_y</p:attrName>
                                        </p:attrNameLst>
                                      </p:cBhvr>
                                      <p:tavLst>
                                        <p:tav tm="0">
                                          <p:val>
                                            <p:strVal val="ppt_y"/>
                                          </p:val>
                                        </p:tav>
                                        <p:tav tm="100000">
                                          <p:val>
                                            <p:strVal val="ppt_y"/>
                                          </p:val>
                                        </p:tav>
                                      </p:tavLst>
                                    </p:anim>
                                    <p:set>
                                      <p:cBhvr>
                                        <p:cTn id="248" dur="1" fill="hold">
                                          <p:stCondLst>
                                            <p:cond delay="1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0-ppt_w/2"/>
                                          </p:val>
                                        </p:tav>
                                      </p:tavLst>
                                    </p:anim>
                                    <p:anim calcmode="lin" valueType="num">
                                      <p:cBhvr additive="base">
                                        <p:cTn id="255" dur="2000"/>
                                        <p:tgtEl>
                                          <p:spTgt spid="19"/>
                                        </p:tgtEl>
                                        <p:attrNameLst>
                                          <p:attrName>ppt_y</p:attrName>
                                        </p:attrNameLst>
                                      </p:cBhvr>
                                      <p:tavLst>
                                        <p:tav tm="0">
                                          <p:val>
                                            <p:strVal val="ppt_y"/>
                                          </p:val>
                                        </p:tav>
                                        <p:tav tm="100000">
                                          <p:val>
                                            <p:strVal val="ppt_y"/>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4"/>
                                        </p:tgtEl>
                                        <p:attrNameLst>
                                          <p:attrName>ppt_x</p:attrName>
                                        </p:attrNameLst>
                                      </p:cBhvr>
                                      <p:tavLst>
                                        <p:tav tm="0">
                                          <p:val>
                                            <p:strVal val="ppt_x"/>
                                          </p:val>
                                        </p:tav>
                                        <p:tav tm="100000">
                                          <p:val>
                                            <p:strVal val="0-ppt_w/2"/>
                                          </p:val>
                                        </p:tav>
                                      </p:tavLst>
                                    </p:anim>
                                    <p:anim calcmode="lin" valueType="num">
                                      <p:cBhvr additive="base">
                                        <p:cTn id="259" dur="2000"/>
                                        <p:tgtEl>
                                          <p:spTgt spid="24"/>
                                        </p:tgtEl>
                                        <p:attrNameLst>
                                          <p:attrName>ppt_y</p:attrName>
                                        </p:attrNameLst>
                                      </p:cBhvr>
                                      <p:tavLst>
                                        <p:tav tm="0">
                                          <p:val>
                                            <p:strVal val="ppt_y"/>
                                          </p:val>
                                        </p:tav>
                                        <p:tav tm="100000">
                                          <p:val>
                                            <p:strVal val="ppt_y"/>
                                          </p:val>
                                        </p:tav>
                                      </p:tavLst>
                                    </p:anim>
                                    <p:set>
                                      <p:cBhvr>
                                        <p:cTn id="260" dur="1" fill="hold">
                                          <p:stCondLst>
                                            <p:cond delay="1999"/>
                                          </p:stCondLst>
                                        </p:cTn>
                                        <p:tgtEl>
                                          <p:spTgt spid="24"/>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5"/>
                                        </p:tgtEl>
                                        <p:attrNameLst>
                                          <p:attrName>ppt_x</p:attrName>
                                        </p:attrNameLst>
                                      </p:cBhvr>
                                      <p:tavLst>
                                        <p:tav tm="0">
                                          <p:val>
                                            <p:strVal val="ppt_x"/>
                                          </p:val>
                                        </p:tav>
                                        <p:tav tm="100000">
                                          <p:val>
                                            <p:strVal val="0-ppt_w/2"/>
                                          </p:val>
                                        </p:tav>
                                      </p:tavLst>
                                    </p:anim>
                                    <p:anim calcmode="lin" valueType="num">
                                      <p:cBhvr additive="base">
                                        <p:cTn id="263" dur="2000"/>
                                        <p:tgtEl>
                                          <p:spTgt spid="25"/>
                                        </p:tgtEl>
                                        <p:attrNameLst>
                                          <p:attrName>ppt_y</p:attrName>
                                        </p:attrNameLst>
                                      </p:cBhvr>
                                      <p:tavLst>
                                        <p:tav tm="0">
                                          <p:val>
                                            <p:strVal val="ppt_y"/>
                                          </p:val>
                                        </p:tav>
                                        <p:tav tm="100000">
                                          <p:val>
                                            <p:strVal val="ppt_y"/>
                                          </p:val>
                                        </p:tav>
                                      </p:tavLst>
                                    </p:anim>
                                    <p:set>
                                      <p:cBhvr>
                                        <p:cTn id="264" dur="1" fill="hold">
                                          <p:stCondLst>
                                            <p:cond delay="1999"/>
                                          </p:stCondLst>
                                        </p:cTn>
                                        <p:tgtEl>
                                          <p:spTgt spid="25"/>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7"/>
                                        </p:tgtEl>
                                        <p:attrNameLst>
                                          <p:attrName>ppt_x</p:attrName>
                                        </p:attrNameLst>
                                      </p:cBhvr>
                                      <p:tavLst>
                                        <p:tav tm="0">
                                          <p:val>
                                            <p:strVal val="ppt_x"/>
                                          </p:val>
                                        </p:tav>
                                        <p:tav tm="100000">
                                          <p:val>
                                            <p:strVal val="0-ppt_w/2"/>
                                          </p:val>
                                        </p:tav>
                                      </p:tavLst>
                                    </p:anim>
                                    <p:anim calcmode="lin" valueType="num">
                                      <p:cBhvr additive="base">
                                        <p:cTn id="271" dur="2000"/>
                                        <p:tgtEl>
                                          <p:spTgt spid="27"/>
                                        </p:tgtEl>
                                        <p:attrNameLst>
                                          <p:attrName>ppt_y</p:attrName>
                                        </p:attrNameLst>
                                      </p:cBhvr>
                                      <p:tavLst>
                                        <p:tav tm="0">
                                          <p:val>
                                            <p:strVal val="ppt_y"/>
                                          </p:val>
                                        </p:tav>
                                        <p:tav tm="100000">
                                          <p:val>
                                            <p:strVal val="ppt_y"/>
                                          </p:val>
                                        </p:tav>
                                      </p:tavLst>
                                    </p:anim>
                                    <p:set>
                                      <p:cBhvr>
                                        <p:cTn id="272" dur="1" fill="hold">
                                          <p:stCondLst>
                                            <p:cond delay="1999"/>
                                          </p:stCondLst>
                                        </p:cTn>
                                        <p:tgtEl>
                                          <p:spTgt spid="27"/>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9124_brunetka-biala-sukienka-parasolka-ulica-most.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Lágrima"/>
          <p:cNvSpPr/>
          <p:nvPr/>
        </p:nvSpPr>
        <p:spPr>
          <a:xfrm rot="19264530">
            <a:off x="2271914" y="2600904"/>
            <a:ext cx="1814091" cy="1733281"/>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198450">
            <a:off x="3857972" y="1254157"/>
            <a:ext cx="1769804" cy="1745008"/>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4459166">
            <a:off x="3571451" y="3847476"/>
            <a:ext cx="1803326" cy="1714512"/>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522870">
            <a:off x="5132243" y="2703357"/>
            <a:ext cx="1714512" cy="1714512"/>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157108">
            <a:off x="2596507" y="3585258"/>
            <a:ext cx="1810881" cy="1714512"/>
          </a:xfrm>
          <a:prstGeom prst="teardrop">
            <a:avLst/>
          </a:prstGeom>
          <a:blipFill dpi="0" rotWithShape="1">
            <a:blip r:embed="rId3">
              <a:duotone>
                <a:schemeClr val="accent1">
                  <a:shade val="45000"/>
                  <a:satMod val="135000"/>
                </a:schemeClr>
                <a:prstClr val="white"/>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70623">
            <a:off x="2843783" y="1708153"/>
            <a:ext cx="1784550" cy="1750140"/>
          </a:xfrm>
          <a:prstGeom prst="teardrop">
            <a:avLst/>
          </a:prstGeom>
          <a:blipFill dpi="0" rotWithShape="1">
            <a:blip r:embed="rId3">
              <a:duotone>
                <a:schemeClr val="accent1">
                  <a:shade val="45000"/>
                  <a:satMod val="135000"/>
                </a:schemeClr>
                <a:prstClr val="white"/>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95269">
            <a:off x="4686828" y="1654655"/>
            <a:ext cx="1813116" cy="1846951"/>
          </a:xfrm>
          <a:prstGeom prst="teardrop">
            <a:avLst/>
          </a:prstGeom>
          <a:blipFill dpi="0" rotWithShape="1">
            <a:blip r:embed="rId3">
              <a:duotone>
                <a:schemeClr val="accent1">
                  <a:shade val="45000"/>
                  <a:satMod val="135000"/>
                </a:schemeClr>
                <a:prstClr val="white"/>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289145">
            <a:off x="4613464" y="3613339"/>
            <a:ext cx="1714512" cy="1714512"/>
          </a:xfrm>
          <a:prstGeom prst="teardrop">
            <a:avLst/>
          </a:prstGeom>
          <a:blipFill dpi="0" rotWithShape="1">
            <a:blip r:embed="rId3">
              <a:duotone>
                <a:schemeClr val="accent1">
                  <a:shade val="45000"/>
                  <a:satMod val="135000"/>
                </a:schemeClr>
                <a:prstClr val="white"/>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grpId="3"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grpId="3"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grpId="3"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grpId="3"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grpId="3"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grpId="3"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grpId="3"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grpId="3"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grpId="2"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grpId="2"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grpId="2"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grpId="2"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grpId="2"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grpId="2"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grpId="2"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grpId="2"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206928_kobieta-parasol-przeciwsloneczny.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Onda"/>
          <p:cNvSpPr/>
          <p:nvPr/>
        </p:nvSpPr>
        <p:spPr>
          <a:xfrm rot="5400000">
            <a:off x="-1340453" y="2840627"/>
            <a:ext cx="4239769" cy="1558862"/>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w="3175">
            <a:solidFill>
              <a:schemeClr val="accent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400000">
            <a:off x="-54602" y="2840628"/>
            <a:ext cx="4239769" cy="155886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400000">
            <a:off x="1231282" y="2840628"/>
            <a:ext cx="4239769" cy="1558862"/>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w="3175">
            <a:solidFill>
              <a:schemeClr val="accent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2517166" y="2840628"/>
            <a:ext cx="4239769" cy="155886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3874488" y="2840628"/>
            <a:ext cx="4239769" cy="1558862"/>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w="3175">
            <a:solidFill>
              <a:schemeClr val="accent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5231810" y="2840628"/>
            <a:ext cx="4239769" cy="1558862"/>
          </a:xfrm>
          <a:prstGeom prst="wave">
            <a:avLst>
              <a:gd name="adj1" fmla="val 20000"/>
              <a:gd name="adj2" fmla="val -10000"/>
            </a:avLst>
          </a:prstGeom>
          <a:blipFill>
            <a:blip r:embed="rId3">
              <a:duotone>
                <a:schemeClr val="accent6">
                  <a:shade val="45000"/>
                  <a:satMod val="135000"/>
                </a:schemeClr>
                <a:prstClr val="white"/>
              </a:duotone>
              <a:lum contrast="40000"/>
            </a:blip>
            <a:stretch>
              <a:fillRect/>
            </a:stretch>
          </a:blipFill>
          <a:ln w="3175">
            <a:solidFill>
              <a:srgbClr val="FFC000"/>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6517694" y="2840628"/>
            <a:ext cx="4239769" cy="1558862"/>
          </a:xfrm>
          <a:prstGeom prst="wave">
            <a:avLst>
              <a:gd name="adj1" fmla="val 20000"/>
              <a:gd name="adj2" fmla="val -10000"/>
            </a:avLst>
          </a:prstGeom>
          <a:blipFill>
            <a:blip r:embed="rId3">
              <a:duotone>
                <a:prstClr val="black"/>
                <a:schemeClr val="accent6">
                  <a:tint val="45000"/>
                  <a:satMod val="400000"/>
                </a:schemeClr>
              </a:duotone>
              <a:lum contrast="40000"/>
            </a:blip>
            <a:stretch>
              <a:fillRect/>
            </a:stretch>
          </a:blipFill>
          <a:ln w="3175">
            <a:solidFill>
              <a:schemeClr val="accent2">
                <a:lumMod val="50000"/>
              </a:schemeClr>
            </a:solid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3000" fill="hold"/>
                                        <p:tgtEl>
                                          <p:spTgt spid="4"/>
                                        </p:tgtEl>
                                        <p:attrNameLst>
                                          <p:attrName>ppt_x</p:attrName>
                                        </p:attrNameLst>
                                      </p:cBhvr>
                                      <p:tavLst>
                                        <p:tav tm="0">
                                          <p:val>
                                            <p:strVal val="1+#ppt_w/2"/>
                                          </p:val>
                                        </p:tav>
                                        <p:tav tm="100000">
                                          <p:val>
                                            <p:strVal val="#ppt_x"/>
                                          </p:val>
                                        </p:tav>
                                      </p:tavLst>
                                    </p:anim>
                                    <p:anim calcmode="lin" valueType="num">
                                      <p:cBhvr additive="base">
                                        <p:cTn id="15" dur="3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1+#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3000" fill="hold"/>
                                        <p:tgtEl>
                                          <p:spTgt spid="7"/>
                                        </p:tgtEl>
                                        <p:attrNameLst>
                                          <p:attrName>ppt_x</p:attrName>
                                        </p:attrNameLst>
                                      </p:cBhvr>
                                      <p:tavLst>
                                        <p:tav tm="0">
                                          <p:val>
                                            <p:strVal val="1+#ppt_w/2"/>
                                          </p:val>
                                        </p:tav>
                                        <p:tav tm="100000">
                                          <p:val>
                                            <p:strVal val="#ppt_x"/>
                                          </p:val>
                                        </p:tav>
                                      </p:tavLst>
                                    </p:anim>
                                    <p:anim calcmode="lin" valueType="num">
                                      <p:cBhvr additive="base">
                                        <p:cTn id="27" dur="3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1+#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ppt_y"/>
                                          </p:val>
                                        </p:tav>
                                        <p:tav tm="100000">
                                          <p:val>
                                            <p:strVal val="#ppt_y"/>
                                          </p:val>
                                        </p:tav>
                                      </p:tavLst>
                                    </p:anim>
                                  </p:childTnLst>
                                </p:cTn>
                              </p:par>
                              <p:par>
                                <p:cTn id="36" presetID="49" presetClass="entr" presetSubtype="0" decel="100000" fill="hold" grpId="1" nodeType="with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3000" fill="hold"/>
                                        <p:tgtEl>
                                          <p:spTgt spid="3"/>
                                        </p:tgtEl>
                                        <p:attrNameLst>
                                          <p:attrName>ppt_w</p:attrName>
                                        </p:attrNameLst>
                                      </p:cBhvr>
                                      <p:tavLst>
                                        <p:tav tm="0">
                                          <p:val>
                                            <p:fltVal val="0"/>
                                          </p:val>
                                        </p:tav>
                                        <p:tav tm="100000">
                                          <p:val>
                                            <p:strVal val="#ppt_w"/>
                                          </p:val>
                                        </p:tav>
                                      </p:tavLst>
                                    </p:anim>
                                    <p:anim calcmode="lin" valueType="num">
                                      <p:cBhvr>
                                        <p:cTn id="39" dur="3000" fill="hold"/>
                                        <p:tgtEl>
                                          <p:spTgt spid="3"/>
                                        </p:tgtEl>
                                        <p:attrNameLst>
                                          <p:attrName>ppt_h</p:attrName>
                                        </p:attrNameLst>
                                      </p:cBhvr>
                                      <p:tavLst>
                                        <p:tav tm="0">
                                          <p:val>
                                            <p:fltVal val="0"/>
                                          </p:val>
                                        </p:tav>
                                        <p:tav tm="100000">
                                          <p:val>
                                            <p:strVal val="#ppt_h"/>
                                          </p:val>
                                        </p:tav>
                                      </p:tavLst>
                                    </p:anim>
                                    <p:anim calcmode="lin" valueType="num">
                                      <p:cBhvr>
                                        <p:cTn id="40" dur="3000" fill="hold"/>
                                        <p:tgtEl>
                                          <p:spTgt spid="3"/>
                                        </p:tgtEl>
                                        <p:attrNameLst>
                                          <p:attrName>style.rotation</p:attrName>
                                        </p:attrNameLst>
                                      </p:cBhvr>
                                      <p:tavLst>
                                        <p:tav tm="0">
                                          <p:val>
                                            <p:fltVal val="360"/>
                                          </p:val>
                                        </p:tav>
                                        <p:tav tm="100000">
                                          <p:val>
                                            <p:fltVal val="0"/>
                                          </p:val>
                                        </p:tav>
                                      </p:tavLst>
                                    </p:anim>
                                    <p:animEffect transition="in" filter="fade">
                                      <p:cBhvr>
                                        <p:cTn id="41" dur="3000"/>
                                        <p:tgtEl>
                                          <p:spTgt spid="3"/>
                                        </p:tgtEl>
                                      </p:cBhvr>
                                    </p:animEffect>
                                  </p:childTnLst>
                                </p:cTn>
                              </p:par>
                              <p:par>
                                <p:cTn id="42" presetID="49" presetClass="entr" presetSubtype="0" decel="10000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fltVal val="0"/>
                                          </p:val>
                                        </p:tav>
                                        <p:tav tm="100000">
                                          <p:val>
                                            <p:strVal val="#ppt_w"/>
                                          </p:val>
                                        </p:tav>
                                      </p:tavLst>
                                    </p:anim>
                                    <p:anim calcmode="lin" valueType="num">
                                      <p:cBhvr>
                                        <p:cTn id="45" dur="3000" fill="hold"/>
                                        <p:tgtEl>
                                          <p:spTgt spid="4"/>
                                        </p:tgtEl>
                                        <p:attrNameLst>
                                          <p:attrName>ppt_h</p:attrName>
                                        </p:attrNameLst>
                                      </p:cBhvr>
                                      <p:tavLst>
                                        <p:tav tm="0">
                                          <p:val>
                                            <p:fltVal val="0"/>
                                          </p:val>
                                        </p:tav>
                                        <p:tav tm="100000">
                                          <p:val>
                                            <p:strVal val="#ppt_h"/>
                                          </p:val>
                                        </p:tav>
                                      </p:tavLst>
                                    </p:anim>
                                    <p:anim calcmode="lin" valueType="num">
                                      <p:cBhvr>
                                        <p:cTn id="46" dur="3000" fill="hold"/>
                                        <p:tgtEl>
                                          <p:spTgt spid="4"/>
                                        </p:tgtEl>
                                        <p:attrNameLst>
                                          <p:attrName>style.rotation</p:attrName>
                                        </p:attrNameLst>
                                      </p:cBhvr>
                                      <p:tavLst>
                                        <p:tav tm="0">
                                          <p:val>
                                            <p:fltVal val="360"/>
                                          </p:val>
                                        </p:tav>
                                        <p:tav tm="100000">
                                          <p:val>
                                            <p:fltVal val="0"/>
                                          </p:val>
                                        </p:tav>
                                      </p:tavLst>
                                    </p:anim>
                                    <p:animEffect transition="in" filter="fade">
                                      <p:cBhvr>
                                        <p:cTn id="47" dur="3000"/>
                                        <p:tgtEl>
                                          <p:spTgt spid="4"/>
                                        </p:tgtEl>
                                      </p:cBhvr>
                                    </p:animEffect>
                                  </p:childTnLst>
                                </p:cTn>
                              </p:par>
                              <p:par>
                                <p:cTn id="48" presetID="49" presetClass="entr" presetSubtype="0" decel="100000" fill="hold" grpId="1"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p:cTn id="50" dur="3000" fill="hold"/>
                                        <p:tgtEl>
                                          <p:spTgt spid="5"/>
                                        </p:tgtEl>
                                        <p:attrNameLst>
                                          <p:attrName>ppt_w</p:attrName>
                                        </p:attrNameLst>
                                      </p:cBhvr>
                                      <p:tavLst>
                                        <p:tav tm="0">
                                          <p:val>
                                            <p:fltVal val="0"/>
                                          </p:val>
                                        </p:tav>
                                        <p:tav tm="100000">
                                          <p:val>
                                            <p:strVal val="#ppt_w"/>
                                          </p:val>
                                        </p:tav>
                                      </p:tavLst>
                                    </p:anim>
                                    <p:anim calcmode="lin" valueType="num">
                                      <p:cBhvr>
                                        <p:cTn id="51" dur="3000" fill="hold"/>
                                        <p:tgtEl>
                                          <p:spTgt spid="5"/>
                                        </p:tgtEl>
                                        <p:attrNameLst>
                                          <p:attrName>ppt_h</p:attrName>
                                        </p:attrNameLst>
                                      </p:cBhvr>
                                      <p:tavLst>
                                        <p:tav tm="0">
                                          <p:val>
                                            <p:fltVal val="0"/>
                                          </p:val>
                                        </p:tav>
                                        <p:tav tm="100000">
                                          <p:val>
                                            <p:strVal val="#ppt_h"/>
                                          </p:val>
                                        </p:tav>
                                      </p:tavLst>
                                    </p:anim>
                                    <p:anim calcmode="lin" valueType="num">
                                      <p:cBhvr>
                                        <p:cTn id="52" dur="3000" fill="hold"/>
                                        <p:tgtEl>
                                          <p:spTgt spid="5"/>
                                        </p:tgtEl>
                                        <p:attrNameLst>
                                          <p:attrName>style.rotation</p:attrName>
                                        </p:attrNameLst>
                                      </p:cBhvr>
                                      <p:tavLst>
                                        <p:tav tm="0">
                                          <p:val>
                                            <p:fltVal val="360"/>
                                          </p:val>
                                        </p:tav>
                                        <p:tav tm="100000">
                                          <p:val>
                                            <p:fltVal val="0"/>
                                          </p:val>
                                        </p:tav>
                                      </p:tavLst>
                                    </p:anim>
                                    <p:animEffect transition="in" filter="fade">
                                      <p:cBhvr>
                                        <p:cTn id="53" dur="3000"/>
                                        <p:tgtEl>
                                          <p:spTgt spid="5"/>
                                        </p:tgtEl>
                                      </p:cBhvr>
                                    </p:animEffect>
                                  </p:childTnLst>
                                </p:cTn>
                              </p:par>
                              <p:par>
                                <p:cTn id="54" presetID="49" presetClass="entr" presetSubtype="0" decel="100000" fill="hold" grpId="1"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p:cTn id="56" dur="3000" fill="hold"/>
                                        <p:tgtEl>
                                          <p:spTgt spid="6"/>
                                        </p:tgtEl>
                                        <p:attrNameLst>
                                          <p:attrName>ppt_w</p:attrName>
                                        </p:attrNameLst>
                                      </p:cBhvr>
                                      <p:tavLst>
                                        <p:tav tm="0">
                                          <p:val>
                                            <p:fltVal val="0"/>
                                          </p:val>
                                        </p:tav>
                                        <p:tav tm="100000">
                                          <p:val>
                                            <p:strVal val="#ppt_w"/>
                                          </p:val>
                                        </p:tav>
                                      </p:tavLst>
                                    </p:anim>
                                    <p:anim calcmode="lin" valueType="num">
                                      <p:cBhvr>
                                        <p:cTn id="57" dur="3000" fill="hold"/>
                                        <p:tgtEl>
                                          <p:spTgt spid="6"/>
                                        </p:tgtEl>
                                        <p:attrNameLst>
                                          <p:attrName>ppt_h</p:attrName>
                                        </p:attrNameLst>
                                      </p:cBhvr>
                                      <p:tavLst>
                                        <p:tav tm="0">
                                          <p:val>
                                            <p:fltVal val="0"/>
                                          </p:val>
                                        </p:tav>
                                        <p:tav tm="100000">
                                          <p:val>
                                            <p:strVal val="#ppt_h"/>
                                          </p:val>
                                        </p:tav>
                                      </p:tavLst>
                                    </p:anim>
                                    <p:anim calcmode="lin" valueType="num">
                                      <p:cBhvr>
                                        <p:cTn id="58" dur="3000" fill="hold"/>
                                        <p:tgtEl>
                                          <p:spTgt spid="6"/>
                                        </p:tgtEl>
                                        <p:attrNameLst>
                                          <p:attrName>style.rotation</p:attrName>
                                        </p:attrNameLst>
                                      </p:cBhvr>
                                      <p:tavLst>
                                        <p:tav tm="0">
                                          <p:val>
                                            <p:fltVal val="360"/>
                                          </p:val>
                                        </p:tav>
                                        <p:tav tm="100000">
                                          <p:val>
                                            <p:fltVal val="0"/>
                                          </p:val>
                                        </p:tav>
                                      </p:tavLst>
                                    </p:anim>
                                    <p:animEffect transition="in" filter="fade">
                                      <p:cBhvr>
                                        <p:cTn id="59" dur="3000"/>
                                        <p:tgtEl>
                                          <p:spTgt spid="6"/>
                                        </p:tgtEl>
                                      </p:cBhvr>
                                    </p:animEffect>
                                  </p:childTnLst>
                                </p:cTn>
                              </p:par>
                              <p:par>
                                <p:cTn id="60" presetID="49" presetClass="entr" presetSubtype="0" decel="100000"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3000" fill="hold"/>
                                        <p:tgtEl>
                                          <p:spTgt spid="7"/>
                                        </p:tgtEl>
                                        <p:attrNameLst>
                                          <p:attrName>ppt_w</p:attrName>
                                        </p:attrNameLst>
                                      </p:cBhvr>
                                      <p:tavLst>
                                        <p:tav tm="0">
                                          <p:val>
                                            <p:fltVal val="0"/>
                                          </p:val>
                                        </p:tav>
                                        <p:tav tm="100000">
                                          <p:val>
                                            <p:strVal val="#ppt_w"/>
                                          </p:val>
                                        </p:tav>
                                      </p:tavLst>
                                    </p:anim>
                                    <p:anim calcmode="lin" valueType="num">
                                      <p:cBhvr>
                                        <p:cTn id="63" dur="3000" fill="hold"/>
                                        <p:tgtEl>
                                          <p:spTgt spid="7"/>
                                        </p:tgtEl>
                                        <p:attrNameLst>
                                          <p:attrName>ppt_h</p:attrName>
                                        </p:attrNameLst>
                                      </p:cBhvr>
                                      <p:tavLst>
                                        <p:tav tm="0">
                                          <p:val>
                                            <p:fltVal val="0"/>
                                          </p:val>
                                        </p:tav>
                                        <p:tav tm="100000">
                                          <p:val>
                                            <p:strVal val="#ppt_h"/>
                                          </p:val>
                                        </p:tav>
                                      </p:tavLst>
                                    </p:anim>
                                    <p:anim calcmode="lin" valueType="num">
                                      <p:cBhvr>
                                        <p:cTn id="64" dur="3000" fill="hold"/>
                                        <p:tgtEl>
                                          <p:spTgt spid="7"/>
                                        </p:tgtEl>
                                        <p:attrNameLst>
                                          <p:attrName>style.rotation</p:attrName>
                                        </p:attrNameLst>
                                      </p:cBhvr>
                                      <p:tavLst>
                                        <p:tav tm="0">
                                          <p:val>
                                            <p:fltVal val="360"/>
                                          </p:val>
                                        </p:tav>
                                        <p:tav tm="100000">
                                          <p:val>
                                            <p:fltVal val="0"/>
                                          </p:val>
                                        </p:tav>
                                      </p:tavLst>
                                    </p:anim>
                                    <p:animEffect transition="in" filter="fade">
                                      <p:cBhvr>
                                        <p:cTn id="65" dur="3000"/>
                                        <p:tgtEl>
                                          <p:spTgt spid="7"/>
                                        </p:tgtEl>
                                      </p:cBhvr>
                                    </p:animEffect>
                                  </p:childTnLst>
                                </p:cTn>
                              </p:par>
                              <p:par>
                                <p:cTn id="66" presetID="49" presetClass="entr" presetSubtype="0" decel="100000" fill="hold" grpId="1" nodeType="withEffect">
                                  <p:stCondLst>
                                    <p:cond delay="0"/>
                                  </p:stCondLst>
                                  <p:childTnLst>
                                    <p:set>
                                      <p:cBhvr>
                                        <p:cTn id="67" dur="1" fill="hold">
                                          <p:stCondLst>
                                            <p:cond delay="0"/>
                                          </p:stCondLst>
                                        </p:cTn>
                                        <p:tgtEl>
                                          <p:spTgt spid="8"/>
                                        </p:tgtEl>
                                        <p:attrNameLst>
                                          <p:attrName>style.visibility</p:attrName>
                                        </p:attrNameLst>
                                      </p:cBhvr>
                                      <p:to>
                                        <p:strVal val="visible"/>
                                      </p:to>
                                    </p:set>
                                    <p:anim calcmode="lin" valueType="num">
                                      <p:cBhvr>
                                        <p:cTn id="68" dur="3000" fill="hold"/>
                                        <p:tgtEl>
                                          <p:spTgt spid="8"/>
                                        </p:tgtEl>
                                        <p:attrNameLst>
                                          <p:attrName>ppt_w</p:attrName>
                                        </p:attrNameLst>
                                      </p:cBhvr>
                                      <p:tavLst>
                                        <p:tav tm="0">
                                          <p:val>
                                            <p:fltVal val="0"/>
                                          </p:val>
                                        </p:tav>
                                        <p:tav tm="100000">
                                          <p:val>
                                            <p:strVal val="#ppt_w"/>
                                          </p:val>
                                        </p:tav>
                                      </p:tavLst>
                                    </p:anim>
                                    <p:anim calcmode="lin" valueType="num">
                                      <p:cBhvr>
                                        <p:cTn id="69" dur="3000" fill="hold"/>
                                        <p:tgtEl>
                                          <p:spTgt spid="8"/>
                                        </p:tgtEl>
                                        <p:attrNameLst>
                                          <p:attrName>ppt_h</p:attrName>
                                        </p:attrNameLst>
                                      </p:cBhvr>
                                      <p:tavLst>
                                        <p:tav tm="0">
                                          <p:val>
                                            <p:fltVal val="0"/>
                                          </p:val>
                                        </p:tav>
                                        <p:tav tm="100000">
                                          <p:val>
                                            <p:strVal val="#ppt_h"/>
                                          </p:val>
                                        </p:tav>
                                      </p:tavLst>
                                    </p:anim>
                                    <p:anim calcmode="lin" valueType="num">
                                      <p:cBhvr>
                                        <p:cTn id="70" dur="3000" fill="hold"/>
                                        <p:tgtEl>
                                          <p:spTgt spid="8"/>
                                        </p:tgtEl>
                                        <p:attrNameLst>
                                          <p:attrName>style.rotation</p:attrName>
                                        </p:attrNameLst>
                                      </p:cBhvr>
                                      <p:tavLst>
                                        <p:tav tm="0">
                                          <p:val>
                                            <p:fltVal val="360"/>
                                          </p:val>
                                        </p:tav>
                                        <p:tav tm="100000">
                                          <p:val>
                                            <p:fltVal val="0"/>
                                          </p:val>
                                        </p:tav>
                                      </p:tavLst>
                                    </p:anim>
                                    <p:animEffect transition="in" filter="fade">
                                      <p:cBhvr>
                                        <p:cTn id="71" dur="3000"/>
                                        <p:tgtEl>
                                          <p:spTgt spid="8"/>
                                        </p:tgtEl>
                                      </p:cBhvr>
                                    </p:animEffect>
                                  </p:childTnLst>
                                </p:cTn>
                              </p:par>
                              <p:par>
                                <p:cTn id="72" presetID="49" presetClass="entr" presetSubtype="0" decel="100000" fill="hold" grpId="1" nodeType="with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3000" fill="hold"/>
                                        <p:tgtEl>
                                          <p:spTgt spid="9"/>
                                        </p:tgtEl>
                                        <p:attrNameLst>
                                          <p:attrName>ppt_w</p:attrName>
                                        </p:attrNameLst>
                                      </p:cBhvr>
                                      <p:tavLst>
                                        <p:tav tm="0">
                                          <p:val>
                                            <p:fltVal val="0"/>
                                          </p:val>
                                        </p:tav>
                                        <p:tav tm="100000">
                                          <p:val>
                                            <p:strVal val="#ppt_w"/>
                                          </p:val>
                                        </p:tav>
                                      </p:tavLst>
                                    </p:anim>
                                    <p:anim calcmode="lin" valueType="num">
                                      <p:cBhvr>
                                        <p:cTn id="75" dur="3000" fill="hold"/>
                                        <p:tgtEl>
                                          <p:spTgt spid="9"/>
                                        </p:tgtEl>
                                        <p:attrNameLst>
                                          <p:attrName>ppt_h</p:attrName>
                                        </p:attrNameLst>
                                      </p:cBhvr>
                                      <p:tavLst>
                                        <p:tav tm="0">
                                          <p:val>
                                            <p:fltVal val="0"/>
                                          </p:val>
                                        </p:tav>
                                        <p:tav tm="100000">
                                          <p:val>
                                            <p:strVal val="#ppt_h"/>
                                          </p:val>
                                        </p:tav>
                                      </p:tavLst>
                                    </p:anim>
                                    <p:anim calcmode="lin" valueType="num">
                                      <p:cBhvr>
                                        <p:cTn id="76" dur="3000" fill="hold"/>
                                        <p:tgtEl>
                                          <p:spTgt spid="9"/>
                                        </p:tgtEl>
                                        <p:attrNameLst>
                                          <p:attrName>style.rotation</p:attrName>
                                        </p:attrNameLst>
                                      </p:cBhvr>
                                      <p:tavLst>
                                        <p:tav tm="0">
                                          <p:val>
                                            <p:fltVal val="360"/>
                                          </p:val>
                                        </p:tav>
                                        <p:tav tm="100000">
                                          <p:val>
                                            <p:fltVal val="0"/>
                                          </p:val>
                                        </p:tav>
                                      </p:tavLst>
                                    </p:anim>
                                    <p:animEffect transition="in" filter="fade">
                                      <p:cBhvr>
                                        <p:cTn id="77" dur="3000"/>
                                        <p:tgtEl>
                                          <p:spTgt spid="9"/>
                                        </p:tgtEl>
                                      </p:cBhvr>
                                    </p:animEffect>
                                  </p:childTnLst>
                                </p:cTn>
                              </p:par>
                            </p:childTnLst>
                          </p:cTn>
                        </p:par>
                        <p:par>
                          <p:cTn id="78" fill="hold">
                            <p:stCondLst>
                              <p:cond delay="3000"/>
                            </p:stCondLst>
                            <p:childTnLst>
                              <p:par>
                                <p:cTn id="79" presetID="2" presetClass="exit" presetSubtype="2" fill="hold" grpId="2" nodeType="afterEffect">
                                  <p:stCondLst>
                                    <p:cond delay="0"/>
                                  </p:stCondLst>
                                  <p:childTnLst>
                                    <p:anim calcmode="lin" valueType="num">
                                      <p:cBhvr additive="base">
                                        <p:cTn id="80" dur="3000"/>
                                        <p:tgtEl>
                                          <p:spTgt spid="3"/>
                                        </p:tgtEl>
                                        <p:attrNameLst>
                                          <p:attrName>ppt_x</p:attrName>
                                        </p:attrNameLst>
                                      </p:cBhvr>
                                      <p:tavLst>
                                        <p:tav tm="0">
                                          <p:val>
                                            <p:strVal val="ppt_x"/>
                                          </p:val>
                                        </p:tav>
                                        <p:tav tm="100000">
                                          <p:val>
                                            <p:strVal val="1+ppt_w/2"/>
                                          </p:val>
                                        </p:tav>
                                      </p:tavLst>
                                    </p:anim>
                                    <p:anim calcmode="lin" valueType="num">
                                      <p:cBhvr additive="base">
                                        <p:cTn id="81" dur="3000"/>
                                        <p:tgtEl>
                                          <p:spTgt spid="3"/>
                                        </p:tgtEl>
                                        <p:attrNameLst>
                                          <p:attrName>ppt_y</p:attrName>
                                        </p:attrNameLst>
                                      </p:cBhvr>
                                      <p:tavLst>
                                        <p:tav tm="0">
                                          <p:val>
                                            <p:strVal val="ppt_y"/>
                                          </p:val>
                                        </p:tav>
                                        <p:tav tm="100000">
                                          <p:val>
                                            <p:strVal val="ppt_y"/>
                                          </p:val>
                                        </p:tav>
                                      </p:tavLst>
                                    </p:anim>
                                    <p:set>
                                      <p:cBhvr>
                                        <p:cTn id="82" dur="1" fill="hold">
                                          <p:stCondLst>
                                            <p:cond delay="2999"/>
                                          </p:stCondLst>
                                        </p:cTn>
                                        <p:tgtEl>
                                          <p:spTgt spid="3"/>
                                        </p:tgtEl>
                                        <p:attrNameLst>
                                          <p:attrName>style.visibility</p:attrName>
                                        </p:attrNameLst>
                                      </p:cBhvr>
                                      <p:to>
                                        <p:strVal val="hidden"/>
                                      </p:to>
                                    </p:set>
                                  </p:childTnLst>
                                </p:cTn>
                              </p:par>
                              <p:par>
                                <p:cTn id="83" presetID="2" presetClass="exit" presetSubtype="2" fill="hold" grpId="2" nodeType="withEffect">
                                  <p:stCondLst>
                                    <p:cond delay="0"/>
                                  </p:stCondLst>
                                  <p:childTnLst>
                                    <p:anim calcmode="lin" valueType="num">
                                      <p:cBhvr additive="base">
                                        <p:cTn id="84" dur="3000"/>
                                        <p:tgtEl>
                                          <p:spTgt spid="4"/>
                                        </p:tgtEl>
                                        <p:attrNameLst>
                                          <p:attrName>ppt_x</p:attrName>
                                        </p:attrNameLst>
                                      </p:cBhvr>
                                      <p:tavLst>
                                        <p:tav tm="0">
                                          <p:val>
                                            <p:strVal val="ppt_x"/>
                                          </p:val>
                                        </p:tav>
                                        <p:tav tm="100000">
                                          <p:val>
                                            <p:strVal val="1+ppt_w/2"/>
                                          </p:val>
                                        </p:tav>
                                      </p:tavLst>
                                    </p:anim>
                                    <p:anim calcmode="lin" valueType="num">
                                      <p:cBhvr additive="base">
                                        <p:cTn id="85" dur="3000"/>
                                        <p:tgtEl>
                                          <p:spTgt spid="4"/>
                                        </p:tgtEl>
                                        <p:attrNameLst>
                                          <p:attrName>ppt_y</p:attrName>
                                        </p:attrNameLst>
                                      </p:cBhvr>
                                      <p:tavLst>
                                        <p:tav tm="0">
                                          <p:val>
                                            <p:strVal val="ppt_y"/>
                                          </p:val>
                                        </p:tav>
                                        <p:tav tm="100000">
                                          <p:val>
                                            <p:strVal val="ppt_y"/>
                                          </p:val>
                                        </p:tav>
                                      </p:tavLst>
                                    </p:anim>
                                    <p:set>
                                      <p:cBhvr>
                                        <p:cTn id="86" dur="1" fill="hold">
                                          <p:stCondLst>
                                            <p:cond delay="2999"/>
                                          </p:stCondLst>
                                        </p:cTn>
                                        <p:tgtEl>
                                          <p:spTgt spid="4"/>
                                        </p:tgtEl>
                                        <p:attrNameLst>
                                          <p:attrName>style.visibility</p:attrName>
                                        </p:attrNameLst>
                                      </p:cBhvr>
                                      <p:to>
                                        <p:strVal val="hidden"/>
                                      </p:to>
                                    </p:set>
                                  </p:childTnLst>
                                </p:cTn>
                              </p:par>
                              <p:par>
                                <p:cTn id="87" presetID="2" presetClass="exit" presetSubtype="2" fill="hold" grpId="2" nodeType="withEffect">
                                  <p:stCondLst>
                                    <p:cond delay="0"/>
                                  </p:stCondLst>
                                  <p:childTnLst>
                                    <p:anim calcmode="lin" valueType="num">
                                      <p:cBhvr additive="base">
                                        <p:cTn id="88" dur="3000"/>
                                        <p:tgtEl>
                                          <p:spTgt spid="5"/>
                                        </p:tgtEl>
                                        <p:attrNameLst>
                                          <p:attrName>ppt_x</p:attrName>
                                        </p:attrNameLst>
                                      </p:cBhvr>
                                      <p:tavLst>
                                        <p:tav tm="0">
                                          <p:val>
                                            <p:strVal val="ppt_x"/>
                                          </p:val>
                                        </p:tav>
                                        <p:tav tm="100000">
                                          <p:val>
                                            <p:strVal val="1+ppt_w/2"/>
                                          </p:val>
                                        </p:tav>
                                      </p:tavLst>
                                    </p:anim>
                                    <p:anim calcmode="lin" valueType="num">
                                      <p:cBhvr additive="base">
                                        <p:cTn id="89" dur="3000"/>
                                        <p:tgtEl>
                                          <p:spTgt spid="5"/>
                                        </p:tgtEl>
                                        <p:attrNameLst>
                                          <p:attrName>ppt_y</p:attrName>
                                        </p:attrNameLst>
                                      </p:cBhvr>
                                      <p:tavLst>
                                        <p:tav tm="0">
                                          <p:val>
                                            <p:strVal val="ppt_y"/>
                                          </p:val>
                                        </p:tav>
                                        <p:tav tm="100000">
                                          <p:val>
                                            <p:strVal val="ppt_y"/>
                                          </p:val>
                                        </p:tav>
                                      </p:tavLst>
                                    </p:anim>
                                    <p:set>
                                      <p:cBhvr>
                                        <p:cTn id="90" dur="1" fill="hold">
                                          <p:stCondLst>
                                            <p:cond delay="2999"/>
                                          </p:stCondLst>
                                        </p:cTn>
                                        <p:tgtEl>
                                          <p:spTgt spid="5"/>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3000"/>
                                        <p:tgtEl>
                                          <p:spTgt spid="6"/>
                                        </p:tgtEl>
                                        <p:attrNameLst>
                                          <p:attrName>ppt_x</p:attrName>
                                        </p:attrNameLst>
                                      </p:cBhvr>
                                      <p:tavLst>
                                        <p:tav tm="0">
                                          <p:val>
                                            <p:strVal val="ppt_x"/>
                                          </p:val>
                                        </p:tav>
                                        <p:tav tm="100000">
                                          <p:val>
                                            <p:strVal val="1+ppt_w/2"/>
                                          </p:val>
                                        </p:tav>
                                      </p:tavLst>
                                    </p:anim>
                                    <p:anim calcmode="lin" valueType="num">
                                      <p:cBhvr additive="base">
                                        <p:cTn id="93" dur="3000"/>
                                        <p:tgtEl>
                                          <p:spTgt spid="6"/>
                                        </p:tgtEl>
                                        <p:attrNameLst>
                                          <p:attrName>ppt_y</p:attrName>
                                        </p:attrNameLst>
                                      </p:cBhvr>
                                      <p:tavLst>
                                        <p:tav tm="0">
                                          <p:val>
                                            <p:strVal val="ppt_y"/>
                                          </p:val>
                                        </p:tav>
                                        <p:tav tm="100000">
                                          <p:val>
                                            <p:strVal val="ppt_y"/>
                                          </p:val>
                                        </p:tav>
                                      </p:tavLst>
                                    </p:anim>
                                    <p:set>
                                      <p:cBhvr>
                                        <p:cTn id="94" dur="1" fill="hold">
                                          <p:stCondLst>
                                            <p:cond delay="2999"/>
                                          </p:stCondLst>
                                        </p:cTn>
                                        <p:tgtEl>
                                          <p:spTgt spid="6"/>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3000"/>
                                        <p:tgtEl>
                                          <p:spTgt spid="7"/>
                                        </p:tgtEl>
                                        <p:attrNameLst>
                                          <p:attrName>ppt_x</p:attrName>
                                        </p:attrNameLst>
                                      </p:cBhvr>
                                      <p:tavLst>
                                        <p:tav tm="0">
                                          <p:val>
                                            <p:strVal val="ppt_x"/>
                                          </p:val>
                                        </p:tav>
                                        <p:tav tm="100000">
                                          <p:val>
                                            <p:strVal val="1+ppt_w/2"/>
                                          </p:val>
                                        </p:tav>
                                      </p:tavLst>
                                    </p:anim>
                                    <p:anim calcmode="lin" valueType="num">
                                      <p:cBhvr additive="base">
                                        <p:cTn id="97" dur="3000"/>
                                        <p:tgtEl>
                                          <p:spTgt spid="7"/>
                                        </p:tgtEl>
                                        <p:attrNameLst>
                                          <p:attrName>ppt_y</p:attrName>
                                        </p:attrNameLst>
                                      </p:cBhvr>
                                      <p:tavLst>
                                        <p:tav tm="0">
                                          <p:val>
                                            <p:strVal val="ppt_y"/>
                                          </p:val>
                                        </p:tav>
                                        <p:tav tm="100000">
                                          <p:val>
                                            <p:strVal val="ppt_y"/>
                                          </p:val>
                                        </p:tav>
                                      </p:tavLst>
                                    </p:anim>
                                    <p:set>
                                      <p:cBhvr>
                                        <p:cTn id="98" dur="1" fill="hold">
                                          <p:stCondLst>
                                            <p:cond delay="2999"/>
                                          </p:stCondLst>
                                        </p:cTn>
                                        <p:tgtEl>
                                          <p:spTgt spid="7"/>
                                        </p:tgtEl>
                                        <p:attrNameLst>
                                          <p:attrName>style.visibility</p:attrName>
                                        </p:attrNameLst>
                                      </p:cBhvr>
                                      <p:to>
                                        <p:strVal val="hidden"/>
                                      </p:to>
                                    </p:set>
                                  </p:childTnLst>
                                </p:cTn>
                              </p:par>
                              <p:par>
                                <p:cTn id="99" presetID="2" presetClass="exit" presetSubtype="2" fill="hold" grpId="2" nodeType="withEffect">
                                  <p:stCondLst>
                                    <p:cond delay="0"/>
                                  </p:stCondLst>
                                  <p:childTnLst>
                                    <p:anim calcmode="lin" valueType="num">
                                      <p:cBhvr additive="base">
                                        <p:cTn id="100" dur="3000"/>
                                        <p:tgtEl>
                                          <p:spTgt spid="8"/>
                                        </p:tgtEl>
                                        <p:attrNameLst>
                                          <p:attrName>ppt_x</p:attrName>
                                        </p:attrNameLst>
                                      </p:cBhvr>
                                      <p:tavLst>
                                        <p:tav tm="0">
                                          <p:val>
                                            <p:strVal val="ppt_x"/>
                                          </p:val>
                                        </p:tav>
                                        <p:tav tm="100000">
                                          <p:val>
                                            <p:strVal val="1+ppt_w/2"/>
                                          </p:val>
                                        </p:tav>
                                      </p:tavLst>
                                    </p:anim>
                                    <p:anim calcmode="lin" valueType="num">
                                      <p:cBhvr additive="base">
                                        <p:cTn id="101" dur="3000"/>
                                        <p:tgtEl>
                                          <p:spTgt spid="8"/>
                                        </p:tgtEl>
                                        <p:attrNameLst>
                                          <p:attrName>ppt_y</p:attrName>
                                        </p:attrNameLst>
                                      </p:cBhvr>
                                      <p:tavLst>
                                        <p:tav tm="0">
                                          <p:val>
                                            <p:strVal val="ppt_y"/>
                                          </p:val>
                                        </p:tav>
                                        <p:tav tm="100000">
                                          <p:val>
                                            <p:strVal val="ppt_y"/>
                                          </p:val>
                                        </p:tav>
                                      </p:tavLst>
                                    </p:anim>
                                    <p:set>
                                      <p:cBhvr>
                                        <p:cTn id="102" dur="1" fill="hold">
                                          <p:stCondLst>
                                            <p:cond delay="2999"/>
                                          </p:stCondLst>
                                        </p:cTn>
                                        <p:tgtEl>
                                          <p:spTgt spid="8"/>
                                        </p:tgtEl>
                                        <p:attrNameLst>
                                          <p:attrName>style.visibility</p:attrName>
                                        </p:attrNameLst>
                                      </p:cBhvr>
                                      <p:to>
                                        <p:strVal val="hidden"/>
                                      </p:to>
                                    </p:set>
                                  </p:childTnLst>
                                </p:cTn>
                              </p:par>
                              <p:par>
                                <p:cTn id="103" presetID="2" presetClass="exit" presetSubtype="2" fill="hold" grpId="2" nodeType="withEffect">
                                  <p:stCondLst>
                                    <p:cond delay="0"/>
                                  </p:stCondLst>
                                  <p:childTnLst>
                                    <p:anim calcmode="lin" valueType="num">
                                      <p:cBhvr additive="base">
                                        <p:cTn id="104" dur="3000"/>
                                        <p:tgtEl>
                                          <p:spTgt spid="9"/>
                                        </p:tgtEl>
                                        <p:attrNameLst>
                                          <p:attrName>ppt_x</p:attrName>
                                        </p:attrNameLst>
                                      </p:cBhvr>
                                      <p:tavLst>
                                        <p:tav tm="0">
                                          <p:val>
                                            <p:strVal val="ppt_x"/>
                                          </p:val>
                                        </p:tav>
                                        <p:tav tm="100000">
                                          <p:val>
                                            <p:strVal val="1+ppt_w/2"/>
                                          </p:val>
                                        </p:tav>
                                      </p:tavLst>
                                    </p:anim>
                                    <p:anim calcmode="lin" valueType="num">
                                      <p:cBhvr additive="base">
                                        <p:cTn id="105" dur="3000"/>
                                        <p:tgtEl>
                                          <p:spTgt spid="9"/>
                                        </p:tgtEl>
                                        <p:attrNameLst>
                                          <p:attrName>ppt_y</p:attrName>
                                        </p:attrNameLst>
                                      </p:cBhvr>
                                      <p:tavLst>
                                        <p:tav tm="0">
                                          <p:val>
                                            <p:strVal val="ppt_y"/>
                                          </p:val>
                                        </p:tav>
                                        <p:tav tm="100000">
                                          <p:val>
                                            <p:strVal val="ppt_y"/>
                                          </p:val>
                                        </p:tav>
                                      </p:tavLst>
                                    </p:anim>
                                    <p:set>
                                      <p:cBhvr>
                                        <p:cTn id="106" dur="1" fill="hold">
                                          <p:stCondLst>
                                            <p:cond delay="2999"/>
                                          </p:stCondLst>
                                        </p:cTn>
                                        <p:tgtEl>
                                          <p:spTgt spid="9"/>
                                        </p:tgtEl>
                                        <p:attrNameLst>
                                          <p:attrName>style.visibility</p:attrName>
                                        </p:attrNameLst>
                                      </p:cBhvr>
                                      <p:to>
                                        <p:strVal val="hidden"/>
                                      </p:to>
                                    </p:set>
                                  </p:childTnLst>
                                </p:cTn>
                              </p:par>
                              <p:par>
                                <p:cTn id="107" presetID="17" presetClass="entr" presetSubtype="8" fill="hold" nodeType="withEffect">
                                  <p:stCondLst>
                                    <p:cond delay="0"/>
                                  </p:stCondLst>
                                  <p:childTnLst>
                                    <p:set>
                                      <p:cBhvr>
                                        <p:cTn id="108" dur="1" fill="hold">
                                          <p:stCondLst>
                                            <p:cond delay="0"/>
                                          </p:stCondLst>
                                        </p:cTn>
                                        <p:tgtEl>
                                          <p:spTgt spid="2"/>
                                        </p:tgtEl>
                                        <p:attrNameLst>
                                          <p:attrName>style.visibility</p:attrName>
                                        </p:attrNameLst>
                                      </p:cBhvr>
                                      <p:to>
                                        <p:strVal val="visible"/>
                                      </p:to>
                                    </p:set>
                                    <p:anim calcmode="lin" valueType="num">
                                      <p:cBhvr>
                                        <p:cTn id="109" dur="3000" fill="hold"/>
                                        <p:tgtEl>
                                          <p:spTgt spid="2"/>
                                        </p:tgtEl>
                                        <p:attrNameLst>
                                          <p:attrName>ppt_x</p:attrName>
                                        </p:attrNameLst>
                                      </p:cBhvr>
                                      <p:tavLst>
                                        <p:tav tm="0">
                                          <p:val>
                                            <p:strVal val="#ppt_x-#ppt_w/2"/>
                                          </p:val>
                                        </p:tav>
                                        <p:tav tm="100000">
                                          <p:val>
                                            <p:strVal val="#ppt_x"/>
                                          </p:val>
                                        </p:tav>
                                      </p:tavLst>
                                    </p:anim>
                                    <p:anim calcmode="lin" valueType="num">
                                      <p:cBhvr>
                                        <p:cTn id="110" dur="3000" fill="hold"/>
                                        <p:tgtEl>
                                          <p:spTgt spid="2"/>
                                        </p:tgtEl>
                                        <p:attrNameLst>
                                          <p:attrName>ppt_y</p:attrName>
                                        </p:attrNameLst>
                                      </p:cBhvr>
                                      <p:tavLst>
                                        <p:tav tm="0">
                                          <p:val>
                                            <p:strVal val="#ppt_y"/>
                                          </p:val>
                                        </p:tav>
                                        <p:tav tm="100000">
                                          <p:val>
                                            <p:strVal val="#ppt_y"/>
                                          </p:val>
                                        </p:tav>
                                      </p:tavLst>
                                    </p:anim>
                                    <p:anim calcmode="lin" valueType="num">
                                      <p:cBhvr>
                                        <p:cTn id="111" dur="3000" fill="hold"/>
                                        <p:tgtEl>
                                          <p:spTgt spid="2"/>
                                        </p:tgtEl>
                                        <p:attrNameLst>
                                          <p:attrName>ppt_w</p:attrName>
                                        </p:attrNameLst>
                                      </p:cBhvr>
                                      <p:tavLst>
                                        <p:tav tm="0">
                                          <p:val>
                                            <p:fltVal val="0"/>
                                          </p:val>
                                        </p:tav>
                                        <p:tav tm="100000">
                                          <p:val>
                                            <p:strVal val="#ppt_w"/>
                                          </p:val>
                                        </p:tav>
                                      </p:tavLst>
                                    </p:anim>
                                    <p:anim calcmode="lin" valueType="num">
                                      <p:cBhvr>
                                        <p:cTn id="112"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C22"/>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207813_park-deszcz-awka-para-paraso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Luna"/>
          <p:cNvSpPr/>
          <p:nvPr/>
        </p:nvSpPr>
        <p:spPr>
          <a:xfrm rot="2049926">
            <a:off x="3874511" y="-97586"/>
            <a:ext cx="3357158" cy="5719571"/>
          </a:xfrm>
          <a:prstGeom prst="moon">
            <a:avLst>
              <a:gd name="adj" fmla="val 37203"/>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491896" flipH="1">
            <a:off x="2251577" y="33704"/>
            <a:ext cx="3225559" cy="5703874"/>
          </a:xfrm>
          <a:prstGeom prst="moon">
            <a:avLst>
              <a:gd name="adj" fmla="val 40461"/>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491896" flipH="1">
            <a:off x="2382943" y="740863"/>
            <a:ext cx="3248545" cy="4926372"/>
          </a:xfrm>
          <a:prstGeom prst="moon">
            <a:avLst>
              <a:gd name="adj" fmla="val 40461"/>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9926">
            <a:off x="3738288" y="519871"/>
            <a:ext cx="3409342" cy="5017232"/>
          </a:xfrm>
          <a:prstGeom prst="moon">
            <a:avLst>
              <a:gd name="adj" fmla="val 37395"/>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491896" flipH="1">
            <a:off x="2432158" y="1444620"/>
            <a:ext cx="3221554" cy="4344070"/>
          </a:xfrm>
          <a:prstGeom prst="moon">
            <a:avLst>
              <a:gd name="adj" fmla="val 40461"/>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049926">
            <a:off x="4035147" y="1437818"/>
            <a:ext cx="2950736" cy="4301171"/>
          </a:xfrm>
          <a:prstGeom prst="moon">
            <a:avLst>
              <a:gd name="adj" fmla="val 35274"/>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9926">
            <a:off x="3891804" y="2326058"/>
            <a:ext cx="2826068" cy="3367356"/>
          </a:xfrm>
          <a:prstGeom prst="moon">
            <a:avLst>
              <a:gd name="adj" fmla="val 34936"/>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491896" flipH="1">
            <a:off x="2907147" y="2337330"/>
            <a:ext cx="2512138" cy="3450524"/>
          </a:xfrm>
          <a:prstGeom prst="moon">
            <a:avLst>
              <a:gd name="adj" fmla="val 40461"/>
            </a:avLst>
          </a:prstGeom>
          <a:gradFill flip="none" rotWithShape="1">
            <a:gsLst>
              <a:gs pos="0">
                <a:srgbClr val="DDEBCF"/>
              </a:gs>
              <a:gs pos="50000">
                <a:srgbClr val="9CB86E"/>
              </a:gs>
              <a:gs pos="100000">
                <a:srgbClr val="156B13"/>
              </a:gs>
            </a:gsLst>
            <a:lin ang="16200000" scaled="0"/>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9"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0-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6"/>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3" fill="hold" grpId="2"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0-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0-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0-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17" presetClass="entr" presetSubtype="10"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fltVal val="0"/>
                                          </p:val>
                                        </p:tav>
                                        <p:tav tm="100000">
                                          <p:val>
                                            <p:strVal val="#ppt_w"/>
                                          </p:val>
                                        </p:tav>
                                      </p:tavLst>
                                    </p:anim>
                                    <p:anim calcmode="lin" valueType="num">
                                      <p:cBhvr>
                                        <p:cTn id="108" dur="3000" fill="hold"/>
                                        <p:tgtEl>
                                          <p:spTgt spid="2"/>
                                        </p:tgtEl>
                                        <p:attrNameLst>
                                          <p:attrName>ppt_h</p:attrName>
                                        </p:attrNameLst>
                                      </p:cBhvr>
                                      <p:tavLst>
                                        <p:tav tm="0">
                                          <p:val>
                                            <p:strVal val="#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21000">
              <a:srgbClr val="004C22"/>
            </a:gs>
            <a:gs pos="50000">
              <a:srgbClr val="92D050">
                <a:shade val="67500"/>
                <a:satMod val="115000"/>
              </a:srgbClr>
            </a:gs>
            <a:gs pos="100000">
              <a:srgbClr val="92D05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12836_dziewczyna_parasol_laka_rzeka_deszcz.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Onda"/>
          <p:cNvSpPr/>
          <p:nvPr/>
        </p:nvSpPr>
        <p:spPr>
          <a:xfrm rot="4970725">
            <a:off x="-260424" y="1984721"/>
            <a:ext cx="5072098" cy="1214414"/>
          </a:xfrm>
          <a:prstGeom prst="wave">
            <a:avLst>
              <a:gd name="adj1" fmla="val 20000"/>
              <a:gd name="adj2" fmla="val -10000"/>
            </a:avLst>
          </a:prstGeom>
          <a:gradFill flip="none" rotWithShape="1">
            <a:gsLst>
              <a:gs pos="21000">
                <a:srgbClr val="004C22"/>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010155">
            <a:off x="571456" y="2928950"/>
            <a:ext cx="5072098" cy="1214414"/>
          </a:xfrm>
          <a:prstGeom prst="wave">
            <a:avLst>
              <a:gd name="adj1" fmla="val 20000"/>
              <a:gd name="adj2" fmla="val -10000"/>
            </a:avLst>
          </a:prstGeom>
          <a:gradFill flip="none" rotWithShape="1">
            <a:gsLst>
              <a:gs pos="21000">
                <a:srgbClr val="004C22"/>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051129">
            <a:off x="1478583" y="3756857"/>
            <a:ext cx="4890000" cy="1214414"/>
          </a:xfrm>
          <a:prstGeom prst="wave">
            <a:avLst>
              <a:gd name="adj1" fmla="val 20000"/>
              <a:gd name="adj2" fmla="val -10000"/>
            </a:avLst>
          </a:prstGeom>
          <a:gradFill flip="none" rotWithShape="1">
            <a:gsLst>
              <a:gs pos="21000">
                <a:srgbClr val="004C22"/>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4393433" y="1821641"/>
            <a:ext cx="4929198" cy="1285916"/>
          </a:xfrm>
          <a:prstGeom prst="wave">
            <a:avLst>
              <a:gd name="adj1" fmla="val 20000"/>
              <a:gd name="adj2" fmla="val -10000"/>
            </a:avLst>
          </a:prstGeom>
          <a:gradFill flip="none" rotWithShape="1">
            <a:gsLst>
              <a:gs pos="21000">
                <a:srgbClr val="004C22"/>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607615" y="2821749"/>
            <a:ext cx="4929198" cy="1285916"/>
          </a:xfrm>
          <a:prstGeom prst="wave">
            <a:avLst>
              <a:gd name="adj1" fmla="val 20000"/>
              <a:gd name="adj2" fmla="val -10000"/>
            </a:avLst>
          </a:prstGeom>
          <a:gradFill flip="none" rotWithShape="1">
            <a:gsLst>
              <a:gs pos="21000">
                <a:srgbClr val="004C22"/>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2821797" y="3750443"/>
            <a:ext cx="4929198" cy="1285916"/>
          </a:xfrm>
          <a:prstGeom prst="wave">
            <a:avLst>
              <a:gd name="adj1" fmla="val 20000"/>
              <a:gd name="adj2" fmla="val -10000"/>
            </a:avLst>
          </a:prstGeom>
          <a:gradFill flip="none" rotWithShape="1">
            <a:gsLst>
              <a:gs pos="21000">
                <a:srgbClr val="004C22"/>
              </a:gs>
              <a:gs pos="50000">
                <a:srgbClr val="92D050">
                  <a:shade val="67500"/>
                  <a:satMod val="115000"/>
                </a:srgbClr>
              </a:gs>
              <a:gs pos="100000">
                <a:srgbClr val="92D05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4"/>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childTnLst>
                          </p:cTn>
                        </p:par>
                        <p:par>
                          <p:cTn id="44" fill="hold">
                            <p:stCondLst>
                              <p:cond delay="2000"/>
                            </p:stCondLst>
                            <p:childTnLst>
                              <p:par>
                                <p:cTn id="45" presetID="2" presetClass="exit" presetSubtype="2" fill="hold" grpId="2" nodeType="afterEffect">
                                  <p:stCondLst>
                                    <p:cond delay="0"/>
                                  </p:stCondLst>
                                  <p:childTnLst>
                                    <p:anim calcmode="lin" valueType="num">
                                      <p:cBhvr additive="base">
                                        <p:cTn id="46" dur="2000"/>
                                        <p:tgtEl>
                                          <p:spTgt spid="3"/>
                                        </p:tgtEl>
                                        <p:attrNameLst>
                                          <p:attrName>ppt_x</p:attrName>
                                        </p:attrNameLst>
                                      </p:cBhvr>
                                      <p:tavLst>
                                        <p:tav tm="0">
                                          <p:val>
                                            <p:strVal val="ppt_x"/>
                                          </p:val>
                                        </p:tav>
                                        <p:tav tm="100000">
                                          <p:val>
                                            <p:strVal val="1+ppt_w/2"/>
                                          </p:val>
                                        </p:tav>
                                      </p:tavLst>
                                    </p:anim>
                                    <p:anim calcmode="lin" valueType="num">
                                      <p:cBhvr additive="base">
                                        <p:cTn id="47" dur="2000"/>
                                        <p:tgtEl>
                                          <p:spTgt spid="3"/>
                                        </p:tgtEl>
                                        <p:attrNameLst>
                                          <p:attrName>ppt_y</p:attrName>
                                        </p:attrNameLst>
                                      </p:cBhvr>
                                      <p:tavLst>
                                        <p:tav tm="0">
                                          <p:val>
                                            <p:strVal val="ppt_y"/>
                                          </p:val>
                                        </p:tav>
                                        <p:tav tm="100000">
                                          <p:val>
                                            <p:strVal val="ppt_y"/>
                                          </p:val>
                                        </p:tav>
                                      </p:tavLst>
                                    </p:anim>
                                    <p:set>
                                      <p:cBhvr>
                                        <p:cTn id="48" dur="1" fill="hold">
                                          <p:stCondLst>
                                            <p:cond delay="1999"/>
                                          </p:stCondLst>
                                        </p:cTn>
                                        <p:tgtEl>
                                          <p:spTgt spid="3"/>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2000"/>
                                        <p:tgtEl>
                                          <p:spTgt spid="4"/>
                                        </p:tgtEl>
                                        <p:attrNameLst>
                                          <p:attrName>ppt_x</p:attrName>
                                        </p:attrNameLst>
                                      </p:cBhvr>
                                      <p:tavLst>
                                        <p:tav tm="0">
                                          <p:val>
                                            <p:strVal val="ppt_x"/>
                                          </p:val>
                                        </p:tav>
                                        <p:tav tm="100000">
                                          <p:val>
                                            <p:strVal val="1+ppt_w/2"/>
                                          </p:val>
                                        </p:tav>
                                      </p:tavLst>
                                    </p:anim>
                                    <p:anim calcmode="lin" valueType="num">
                                      <p:cBhvr additive="base">
                                        <p:cTn id="51" dur="2000"/>
                                        <p:tgtEl>
                                          <p:spTgt spid="4"/>
                                        </p:tgtEl>
                                        <p:attrNameLst>
                                          <p:attrName>ppt_y</p:attrName>
                                        </p:attrNameLst>
                                      </p:cBhvr>
                                      <p:tavLst>
                                        <p:tav tm="0">
                                          <p:val>
                                            <p:strVal val="ppt_y"/>
                                          </p:val>
                                        </p:tav>
                                        <p:tav tm="100000">
                                          <p:val>
                                            <p:strVal val="ppt_y"/>
                                          </p:val>
                                        </p:tav>
                                      </p:tavLst>
                                    </p:anim>
                                    <p:set>
                                      <p:cBhvr>
                                        <p:cTn id="52" dur="1" fill="hold">
                                          <p:stCondLst>
                                            <p:cond delay="1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2000"/>
                                        <p:tgtEl>
                                          <p:spTgt spid="5"/>
                                        </p:tgtEl>
                                        <p:attrNameLst>
                                          <p:attrName>ppt_x</p:attrName>
                                        </p:attrNameLst>
                                      </p:cBhvr>
                                      <p:tavLst>
                                        <p:tav tm="0">
                                          <p:val>
                                            <p:strVal val="ppt_x"/>
                                          </p:val>
                                        </p:tav>
                                        <p:tav tm="100000">
                                          <p:val>
                                            <p:strVal val="1+ppt_w/2"/>
                                          </p:val>
                                        </p:tav>
                                      </p:tavLst>
                                    </p:anim>
                                    <p:anim calcmode="lin" valueType="num">
                                      <p:cBhvr additive="base">
                                        <p:cTn id="55" dur="2000"/>
                                        <p:tgtEl>
                                          <p:spTgt spid="5"/>
                                        </p:tgtEl>
                                        <p:attrNameLst>
                                          <p:attrName>ppt_y</p:attrName>
                                        </p:attrNameLst>
                                      </p:cBhvr>
                                      <p:tavLst>
                                        <p:tav tm="0">
                                          <p:val>
                                            <p:strVal val="ppt_y"/>
                                          </p:val>
                                        </p:tav>
                                        <p:tav tm="100000">
                                          <p:val>
                                            <p:strVal val="ppt_y"/>
                                          </p:val>
                                        </p:tav>
                                      </p:tavLst>
                                    </p:anim>
                                    <p:set>
                                      <p:cBhvr>
                                        <p:cTn id="56" dur="1" fill="hold">
                                          <p:stCondLst>
                                            <p:cond delay="1999"/>
                                          </p:stCondLst>
                                        </p:cTn>
                                        <p:tgtEl>
                                          <p:spTgt spid="5"/>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0-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0-ppt_w/2"/>
                                          </p:val>
                                        </p:tav>
                                      </p:tavLst>
                                    </p:anim>
                                    <p:anim calcmode="lin" valueType="num">
                                      <p:cBhvr additive="base">
                                        <p:cTn id="63" dur="2000"/>
                                        <p:tgtEl>
                                          <p:spTgt spid="7"/>
                                        </p:tgtEl>
                                        <p:attrNameLst>
                                          <p:attrName>ppt_y</p:attrName>
                                        </p:attrNameLst>
                                      </p:cBhvr>
                                      <p:tavLst>
                                        <p:tav tm="0">
                                          <p:val>
                                            <p:strVal val="ppt_y"/>
                                          </p:val>
                                        </p:tav>
                                        <p:tav tm="100000">
                                          <p:val>
                                            <p:strVal val="ppt_y"/>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0-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2000"/>
                                        <p:tgtEl>
                                          <p:spTgt spid="3"/>
                                        </p:tgtEl>
                                        <p:attrNameLst>
                                          <p:attrName>ppt_h</p:attrName>
                                        </p:attrNameLst>
                                      </p:cBhvr>
                                      <p:tavLst>
                                        <p:tav tm="0">
                                          <p:val>
                                            <p:strVal val="ppt_h"/>
                                          </p:val>
                                        </p:tav>
                                        <p:tav tm="100000">
                                          <p:val>
                                            <p:strVal val="ppt_h"/>
                                          </p:val>
                                        </p:tav>
                                      </p:tavLst>
                                    </p:anim>
                                    <p:anim calcmode="lin" valueType="num">
                                      <p:cBhvr>
                                        <p:cTn id="7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1999"/>
                                          </p:stCondLst>
                                        </p:cTn>
                                        <p:tgtEl>
                                          <p:spTgt spid="3"/>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2000"/>
                                        <p:tgtEl>
                                          <p:spTgt spid="4"/>
                                        </p:tgtEl>
                                        <p:attrNameLst>
                                          <p:attrName>ppt_h</p:attrName>
                                        </p:attrNameLst>
                                      </p:cBhvr>
                                      <p:tavLst>
                                        <p:tav tm="0">
                                          <p:val>
                                            <p:strVal val="ppt_h"/>
                                          </p:val>
                                        </p:tav>
                                        <p:tav tm="100000">
                                          <p:val>
                                            <p:strVal val="ppt_h"/>
                                          </p:val>
                                        </p:tav>
                                      </p:tavLst>
                                    </p:anim>
                                    <p:anim calcmode="lin" valueType="num">
                                      <p:cBhvr>
                                        <p:cTn id="7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1999"/>
                                          </p:stCondLst>
                                        </p:cTn>
                                        <p:tgtEl>
                                          <p:spTgt spid="4"/>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2000"/>
                                        <p:tgtEl>
                                          <p:spTgt spid="5"/>
                                        </p:tgtEl>
                                        <p:attrNameLst>
                                          <p:attrName>ppt_h</p:attrName>
                                        </p:attrNameLst>
                                      </p:cBhvr>
                                      <p:tavLst>
                                        <p:tav tm="0">
                                          <p:val>
                                            <p:strVal val="ppt_h"/>
                                          </p:val>
                                        </p:tav>
                                        <p:tav tm="100000">
                                          <p:val>
                                            <p:strVal val="ppt_h"/>
                                          </p:val>
                                        </p:tav>
                                      </p:tavLst>
                                    </p:anim>
                                    <p:anim calcmode="lin" valueType="num">
                                      <p:cBhvr>
                                        <p:cTn id="7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1999"/>
                                          </p:stCondLst>
                                        </p:cTn>
                                        <p:tgtEl>
                                          <p:spTgt spid="5"/>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2000"/>
                                        <p:tgtEl>
                                          <p:spTgt spid="6"/>
                                        </p:tgtEl>
                                        <p:attrNameLst>
                                          <p:attrName>ppt_h</p:attrName>
                                        </p:attrNameLst>
                                      </p:cBhvr>
                                      <p:tavLst>
                                        <p:tav tm="0">
                                          <p:val>
                                            <p:strVal val="ppt_h"/>
                                          </p:val>
                                        </p:tav>
                                        <p:tav tm="100000">
                                          <p:val>
                                            <p:strVal val="ppt_h"/>
                                          </p:val>
                                        </p:tav>
                                      </p:tavLst>
                                    </p:anim>
                                    <p:anim calcmode="lin" valueType="num">
                                      <p:cBhvr>
                                        <p:cTn id="8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1999"/>
                                          </p:stCondLst>
                                        </p:cTn>
                                        <p:tgtEl>
                                          <p:spTgt spid="6"/>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2000"/>
                                        <p:tgtEl>
                                          <p:spTgt spid="7"/>
                                        </p:tgtEl>
                                        <p:attrNameLst>
                                          <p:attrName>ppt_h</p:attrName>
                                        </p:attrNameLst>
                                      </p:cBhvr>
                                      <p:tavLst>
                                        <p:tav tm="0">
                                          <p:val>
                                            <p:strVal val="ppt_h"/>
                                          </p:val>
                                        </p:tav>
                                        <p:tav tm="100000">
                                          <p:val>
                                            <p:strVal val="ppt_h"/>
                                          </p:val>
                                        </p:tav>
                                      </p:tavLst>
                                    </p:anim>
                                    <p:anim calcmode="lin" valueType="num">
                                      <p:cBhvr>
                                        <p:cTn id="8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1999"/>
                                          </p:stCondLst>
                                        </p:cTn>
                                        <p:tgtEl>
                                          <p:spTgt spid="7"/>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2000"/>
                                        <p:tgtEl>
                                          <p:spTgt spid="8"/>
                                        </p:tgtEl>
                                        <p:attrNameLst>
                                          <p:attrName>ppt_h</p:attrName>
                                        </p:attrNameLst>
                                      </p:cBhvr>
                                      <p:tavLst>
                                        <p:tav tm="0">
                                          <p:val>
                                            <p:strVal val="ppt_h"/>
                                          </p:val>
                                        </p:tav>
                                        <p:tav tm="100000">
                                          <p:val>
                                            <p:strVal val="ppt_h"/>
                                          </p:val>
                                        </p:tav>
                                      </p:tavLst>
                                    </p:anim>
                                    <p:anim calcmode="lin" valueType="num">
                                      <p:cBhvr>
                                        <p:cTn id="9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1999"/>
                                          </p:stCondLst>
                                        </p:cTn>
                                        <p:tgtEl>
                                          <p:spTgt spid="8"/>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 calcmode="lin" valueType="num">
                                      <p:cBhvr>
                                        <p:cTn id="95" dur="2000" fill="hold"/>
                                        <p:tgtEl>
                                          <p:spTgt spid="2"/>
                                        </p:tgtEl>
                                        <p:attrNameLst>
                                          <p:attrName>ppt_w</p:attrName>
                                        </p:attrNameLst>
                                      </p:cBhvr>
                                      <p:tavLst>
                                        <p:tav tm="0">
                                          <p:val>
                                            <p:strVal val="4/3*#ppt_w"/>
                                          </p:val>
                                        </p:tav>
                                        <p:tav tm="100000">
                                          <p:val>
                                            <p:strVal val="#ppt_w"/>
                                          </p:val>
                                        </p:tav>
                                      </p:tavLst>
                                    </p:anim>
                                    <p:anim calcmode="lin" valueType="num">
                                      <p:cBhvr>
                                        <p:cTn id="96" dur="2000" fill="hold"/>
                                        <p:tgtEl>
                                          <p:spTgt spid="2"/>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barn(outVertical)">
                                      <p:cBhvr>
                                        <p:cTn id="9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214584_kobieta_modelka_dom_dach_parasolka_parasol.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Cheurón"/>
          <p:cNvSpPr/>
          <p:nvPr/>
        </p:nvSpPr>
        <p:spPr>
          <a:xfrm>
            <a:off x="0" y="1000108"/>
            <a:ext cx="4429124" cy="4572032"/>
          </a:xfrm>
          <a:prstGeom prst="chevron">
            <a:avLst>
              <a:gd name="adj" fmla="val 80525"/>
            </a:avLst>
          </a:prstGeom>
          <a:gradFill flip="none" rotWithShape="1">
            <a:gsLst>
              <a:gs pos="2100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a:off x="0" y="1857364"/>
            <a:ext cx="2714612" cy="2928958"/>
          </a:xfrm>
          <a:prstGeom prst="chevron">
            <a:avLst>
              <a:gd name="adj" fmla="val 69200"/>
            </a:avLst>
          </a:prstGeom>
          <a:gradFill flip="none" rotWithShape="1">
            <a:gsLst>
              <a:gs pos="2100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2643182"/>
            <a:ext cx="1250149" cy="1214446"/>
          </a:xfrm>
          <a:prstGeom prst="chevron">
            <a:avLst>
              <a:gd name="adj" fmla="val 59220"/>
            </a:avLst>
          </a:prstGeom>
          <a:gradFill flip="none" rotWithShape="1">
            <a:gsLst>
              <a:gs pos="2100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714876" y="1000108"/>
            <a:ext cx="4429124" cy="4572032"/>
          </a:xfrm>
          <a:prstGeom prst="chevron">
            <a:avLst>
              <a:gd name="adj" fmla="val 80525"/>
            </a:avLst>
          </a:prstGeom>
          <a:gradFill flip="none" rotWithShape="1">
            <a:gsLst>
              <a:gs pos="2100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6429388" y="1857364"/>
            <a:ext cx="2714612" cy="2928958"/>
          </a:xfrm>
          <a:prstGeom prst="chevron">
            <a:avLst>
              <a:gd name="adj" fmla="val 69200"/>
            </a:avLst>
          </a:prstGeom>
          <a:gradFill flip="none" rotWithShape="1">
            <a:gsLst>
              <a:gs pos="2100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893851" y="2643182"/>
            <a:ext cx="1250149" cy="1214446"/>
          </a:xfrm>
          <a:prstGeom prst="chevron">
            <a:avLst>
              <a:gd name="adj" fmla="val 59220"/>
            </a:avLst>
          </a:prstGeom>
          <a:gradFill flip="none" rotWithShape="1">
            <a:gsLst>
              <a:gs pos="21000">
                <a:schemeClr val="bg1"/>
              </a:gs>
              <a:gs pos="50000">
                <a:schemeClr val="accent6">
                  <a:lumMod val="75000"/>
                  <a:shade val="67500"/>
                  <a:satMod val="115000"/>
                </a:schemeClr>
              </a:gs>
              <a:gs pos="100000">
                <a:schemeClr val="accent6">
                  <a:lumMod val="75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plus(in)">
                                      <p:cBhvr>
                                        <p:cTn id="34" dur="2000"/>
                                        <p:tgtEl>
                                          <p:spTgt spid="3"/>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plus(in)">
                                      <p:cBhvr>
                                        <p:cTn id="37" dur="2000"/>
                                        <p:tgtEl>
                                          <p:spTgt spid="4"/>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plus(in)">
                                      <p:cBhvr>
                                        <p:cTn id="40" dur="2000"/>
                                        <p:tgtEl>
                                          <p:spTgt spid="5"/>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2000"/>
                                        <p:tgtEl>
                                          <p:spTgt spid="6"/>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plus(in)">
                                      <p:cBhvr>
                                        <p:cTn id="46" dur="2000"/>
                                        <p:tgtEl>
                                          <p:spTgt spid="7"/>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2000"/>
                                        <p:tgtEl>
                                          <p:spTgt spid="8"/>
                                        </p:tgtEl>
                                      </p:cBhvr>
                                    </p:animEffect>
                                  </p:childTnLst>
                                </p:cTn>
                              </p:par>
                            </p:childTnLst>
                          </p:cTn>
                        </p:par>
                        <p:par>
                          <p:cTn id="50" fill="hold">
                            <p:stCondLst>
                              <p:cond delay="2000"/>
                            </p:stCondLst>
                            <p:childTnLst>
                              <p:par>
                                <p:cTn id="51" presetID="2" presetClass="exit" presetSubtype="2" fill="hold" grpId="2" nodeType="afterEffect">
                                  <p:stCondLst>
                                    <p:cond delay="0"/>
                                  </p:stCondLst>
                                  <p:childTnLst>
                                    <p:anim calcmode="lin" valueType="num">
                                      <p:cBhvr additive="base">
                                        <p:cTn id="52" dur="2000"/>
                                        <p:tgtEl>
                                          <p:spTgt spid="3"/>
                                        </p:tgtEl>
                                        <p:attrNameLst>
                                          <p:attrName>ppt_x</p:attrName>
                                        </p:attrNameLst>
                                      </p:cBhvr>
                                      <p:tavLst>
                                        <p:tav tm="0">
                                          <p:val>
                                            <p:strVal val="ppt_x"/>
                                          </p:val>
                                        </p:tav>
                                        <p:tav tm="100000">
                                          <p:val>
                                            <p:strVal val="1+ppt_w/2"/>
                                          </p:val>
                                        </p:tav>
                                      </p:tavLst>
                                    </p:anim>
                                    <p:anim calcmode="lin" valueType="num">
                                      <p:cBhvr additive="base">
                                        <p:cTn id="53" dur="2000"/>
                                        <p:tgtEl>
                                          <p:spTgt spid="3"/>
                                        </p:tgtEl>
                                        <p:attrNameLst>
                                          <p:attrName>ppt_y</p:attrName>
                                        </p:attrNameLst>
                                      </p:cBhvr>
                                      <p:tavLst>
                                        <p:tav tm="0">
                                          <p:val>
                                            <p:strVal val="ppt_y"/>
                                          </p:val>
                                        </p:tav>
                                        <p:tav tm="100000">
                                          <p:val>
                                            <p:strVal val="ppt_y"/>
                                          </p:val>
                                        </p:tav>
                                      </p:tavLst>
                                    </p:anim>
                                    <p:set>
                                      <p:cBhvr>
                                        <p:cTn id="54" dur="1" fill="hold">
                                          <p:stCondLst>
                                            <p:cond delay="1999"/>
                                          </p:stCondLst>
                                        </p:cTn>
                                        <p:tgtEl>
                                          <p:spTgt spid="3"/>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2000"/>
                                        <p:tgtEl>
                                          <p:spTgt spid="4"/>
                                        </p:tgtEl>
                                        <p:attrNameLst>
                                          <p:attrName>ppt_x</p:attrName>
                                        </p:attrNameLst>
                                      </p:cBhvr>
                                      <p:tavLst>
                                        <p:tav tm="0">
                                          <p:val>
                                            <p:strVal val="ppt_x"/>
                                          </p:val>
                                        </p:tav>
                                        <p:tav tm="100000">
                                          <p:val>
                                            <p:strVal val="1+ppt_w/2"/>
                                          </p:val>
                                        </p:tav>
                                      </p:tavLst>
                                    </p:anim>
                                    <p:anim calcmode="lin" valueType="num">
                                      <p:cBhvr additive="base">
                                        <p:cTn id="57" dur="2000"/>
                                        <p:tgtEl>
                                          <p:spTgt spid="4"/>
                                        </p:tgtEl>
                                        <p:attrNameLst>
                                          <p:attrName>ppt_y</p:attrName>
                                        </p:attrNameLst>
                                      </p:cBhvr>
                                      <p:tavLst>
                                        <p:tav tm="0">
                                          <p:val>
                                            <p:strVal val="ppt_y"/>
                                          </p:val>
                                        </p:tav>
                                        <p:tav tm="100000">
                                          <p:val>
                                            <p:strVal val="ppt_y"/>
                                          </p:val>
                                        </p:tav>
                                      </p:tavLst>
                                    </p:anim>
                                    <p:set>
                                      <p:cBhvr>
                                        <p:cTn id="58" dur="1" fill="hold">
                                          <p:stCondLst>
                                            <p:cond delay="1999"/>
                                          </p:stCondLst>
                                        </p:cTn>
                                        <p:tgtEl>
                                          <p:spTgt spid="4"/>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1+ppt_w/2"/>
                                          </p:val>
                                        </p:tav>
                                      </p:tavLst>
                                    </p:anim>
                                    <p:anim calcmode="lin" valueType="num">
                                      <p:cBhvr additive="base">
                                        <p:cTn id="61" dur="2000"/>
                                        <p:tgtEl>
                                          <p:spTgt spid="5"/>
                                        </p:tgtEl>
                                        <p:attrNameLst>
                                          <p:attrName>ppt_y</p:attrName>
                                        </p:attrNameLst>
                                      </p:cBhvr>
                                      <p:tavLst>
                                        <p:tav tm="0">
                                          <p:val>
                                            <p:strVal val="ppt_y"/>
                                          </p:val>
                                        </p:tav>
                                        <p:tav tm="100000">
                                          <p:val>
                                            <p:strVal val="ppt_y"/>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8"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0-ppt_w/2"/>
                                          </p:val>
                                        </p:tav>
                                      </p:tavLst>
                                    </p:anim>
                                    <p:anim calcmode="lin" valueType="num">
                                      <p:cBhvr additive="base">
                                        <p:cTn id="65" dur="2000"/>
                                        <p:tgtEl>
                                          <p:spTgt spid="6"/>
                                        </p:tgtEl>
                                        <p:attrNameLst>
                                          <p:attrName>ppt_y</p:attrName>
                                        </p:attrNameLst>
                                      </p:cBhvr>
                                      <p:tavLst>
                                        <p:tav tm="0">
                                          <p:val>
                                            <p:strVal val="ppt_y"/>
                                          </p:val>
                                        </p:tav>
                                        <p:tav tm="100000">
                                          <p:val>
                                            <p:strVal val="ppt_y"/>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0-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2000"/>
                                        <p:tgtEl>
                                          <p:spTgt spid="3"/>
                                        </p:tgtEl>
                                      </p:cBhvr>
                                    </p:animEffect>
                                    <p:set>
                                      <p:cBhvr>
                                        <p:cTn id="77" dur="1" fill="hold">
                                          <p:stCondLst>
                                            <p:cond delay="1999"/>
                                          </p:stCondLst>
                                        </p:cTn>
                                        <p:tgtEl>
                                          <p:spTgt spid="3"/>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2000"/>
                                        <p:tgtEl>
                                          <p:spTgt spid="4"/>
                                        </p:tgtEl>
                                      </p:cBhvr>
                                    </p:animEffect>
                                    <p:set>
                                      <p:cBhvr>
                                        <p:cTn id="80" dur="1" fill="hold">
                                          <p:stCondLst>
                                            <p:cond delay="1999"/>
                                          </p:stCondLst>
                                        </p:cTn>
                                        <p:tgtEl>
                                          <p:spTgt spid="4"/>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2000"/>
                                        <p:tgtEl>
                                          <p:spTgt spid="5"/>
                                        </p:tgtEl>
                                      </p:cBhvr>
                                    </p:animEffect>
                                    <p:set>
                                      <p:cBhvr>
                                        <p:cTn id="83" dur="1" fill="hold">
                                          <p:stCondLst>
                                            <p:cond delay="1999"/>
                                          </p:stCondLst>
                                        </p:cTn>
                                        <p:tgtEl>
                                          <p:spTgt spid="5"/>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2000"/>
                                        <p:tgtEl>
                                          <p:spTgt spid="6"/>
                                        </p:tgtEl>
                                      </p:cBhvr>
                                    </p:animEffect>
                                    <p:set>
                                      <p:cBhvr>
                                        <p:cTn id="86" dur="1" fill="hold">
                                          <p:stCondLst>
                                            <p:cond delay="1999"/>
                                          </p:stCondLst>
                                        </p:cTn>
                                        <p:tgtEl>
                                          <p:spTgt spid="6"/>
                                        </p:tgtEl>
                                        <p:attrNameLst>
                                          <p:attrName>style.visibility</p:attrName>
                                        </p:attrNameLst>
                                      </p:cBhvr>
                                      <p:to>
                                        <p:strVal val="hidden"/>
                                      </p:to>
                                    </p:set>
                                  </p:childTnLst>
                                </p:cTn>
                              </p:par>
                              <p:par>
                                <p:cTn id="87" presetID="16" presetClass="exit" presetSubtype="42" fill="hold" grpId="3" nodeType="withEffect">
                                  <p:stCondLst>
                                    <p:cond delay="0"/>
                                  </p:stCondLst>
                                  <p:childTnLst>
                                    <p:animEffect transition="out" filter="barn(outHorizontal)">
                                      <p:cBhvr>
                                        <p:cTn id="88" dur="2000"/>
                                        <p:tgtEl>
                                          <p:spTgt spid="7"/>
                                        </p:tgtEl>
                                      </p:cBhvr>
                                    </p:animEffect>
                                    <p:set>
                                      <p:cBhvr>
                                        <p:cTn id="89" dur="1" fill="hold">
                                          <p:stCondLst>
                                            <p:cond delay="1999"/>
                                          </p:stCondLst>
                                        </p:cTn>
                                        <p:tgtEl>
                                          <p:spTgt spid="7"/>
                                        </p:tgtEl>
                                        <p:attrNameLst>
                                          <p:attrName>style.visibility</p:attrName>
                                        </p:attrNameLst>
                                      </p:cBhvr>
                                      <p:to>
                                        <p:strVal val="hidden"/>
                                      </p:to>
                                    </p:set>
                                  </p:childTnLst>
                                </p:cTn>
                              </p:par>
                              <p:par>
                                <p:cTn id="90" presetID="16" presetClass="exit" presetSubtype="42" fill="hold" grpId="3" nodeType="withEffect">
                                  <p:stCondLst>
                                    <p:cond delay="0"/>
                                  </p:stCondLst>
                                  <p:childTnLst>
                                    <p:animEffect transition="out" filter="barn(outHorizontal)">
                                      <p:cBhvr>
                                        <p:cTn id="91" dur="2000"/>
                                        <p:tgtEl>
                                          <p:spTgt spid="8"/>
                                        </p:tgtEl>
                                      </p:cBhvr>
                                    </p:animEffect>
                                    <p:set>
                                      <p:cBhvr>
                                        <p:cTn id="92" dur="1" fill="hold">
                                          <p:stCondLst>
                                            <p:cond delay="1999"/>
                                          </p:stCondLst>
                                        </p:cTn>
                                        <p:tgtEl>
                                          <p:spTgt spid="8"/>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 calcmode="lin" valueType="num">
                                      <p:cBhvr>
                                        <p:cTn id="95" dur="2000" fill="hold"/>
                                        <p:tgtEl>
                                          <p:spTgt spid="2"/>
                                        </p:tgtEl>
                                        <p:attrNameLst>
                                          <p:attrName>ppt_w</p:attrName>
                                        </p:attrNameLst>
                                      </p:cBhvr>
                                      <p:tavLst>
                                        <p:tav tm="0">
                                          <p:val>
                                            <p:strVal val="4/3*#ppt_w"/>
                                          </p:val>
                                        </p:tav>
                                        <p:tav tm="100000">
                                          <p:val>
                                            <p:strVal val="#ppt_w"/>
                                          </p:val>
                                        </p:tav>
                                      </p:tavLst>
                                    </p:anim>
                                    <p:anim calcmode="lin" valueType="num">
                                      <p:cBhvr>
                                        <p:cTn id="96" dur="2000" fill="hold"/>
                                        <p:tgtEl>
                                          <p:spTgt spid="2"/>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barn(outVertical)">
                                      <p:cBhvr>
                                        <p:cTn id="9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43664_kobieta_blondynka_piosenkarka_luisana_lopilato_parasol_jesien.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785786" cy="6858000"/>
          </a:xfrm>
          <a:prstGeom prst="rect">
            <a:avLst/>
          </a:prstGeom>
          <a:solidFill>
            <a:schemeClr val="tx1">
              <a:lumMod val="8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5400000">
            <a:off x="4179107" y="-4179107"/>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214414" y="0"/>
            <a:ext cx="785786" cy="6858000"/>
          </a:xfrm>
          <a:prstGeom prst="rect">
            <a:avLst/>
          </a:prstGeom>
          <a:solidFill>
            <a:schemeClr val="tx1">
              <a:lumMod val="8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5400000">
            <a:off x="4179107" y="-3250437"/>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428860" y="0"/>
            <a:ext cx="785786"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5400000">
            <a:off x="4179107" y="-225030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3571868" y="0"/>
            <a:ext cx="785786" cy="6858000"/>
          </a:xfrm>
          <a:prstGeom prst="rect">
            <a:avLst/>
          </a:prstGeom>
          <a:solidFill>
            <a:schemeClr val="tx1">
              <a:lumMod val="8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5400000">
            <a:off x="4179107" y="-117873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4714876" y="0"/>
            <a:ext cx="785786"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5400000">
            <a:off x="4179107" y="-10716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000760" y="0"/>
            <a:ext cx="785786" cy="6858000"/>
          </a:xfrm>
          <a:prstGeom prst="rect">
            <a:avLst/>
          </a:prstGeom>
          <a:solidFill>
            <a:schemeClr val="tx1">
              <a:lumMod val="8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5400000">
            <a:off x="4179107" y="964405"/>
            <a:ext cx="78578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215206" y="0"/>
            <a:ext cx="785786" cy="6858000"/>
          </a:xfrm>
          <a:prstGeom prst="rect">
            <a:avLst/>
          </a:prstGeom>
          <a:solidFill>
            <a:srgbClr val="C0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5400000">
            <a:off x="4214822" y="1928822"/>
            <a:ext cx="714356" cy="9144000"/>
          </a:xfrm>
          <a:prstGeom prst="rect">
            <a:avLst/>
          </a:prstGeom>
          <a:solidFill>
            <a:schemeClr val="bg1">
              <a:lumMod val="85000"/>
              <a:lumOff val="1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358214" y="0"/>
            <a:ext cx="785786" cy="6858000"/>
          </a:xfrm>
          <a:prstGeom prst="rect">
            <a:avLst/>
          </a:prstGeom>
          <a:solidFill>
            <a:schemeClr val="tx1">
              <a:lumMod val="8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357222" y="-642990"/>
            <a:ext cx="10072790"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xit" presetSubtype="2" fill="hold" grpId="0" nodeType="withEffect">
                                  <p:stCondLst>
                                    <p:cond delay="0"/>
                                  </p:stCondLst>
                                  <p:childTnLst>
                                    <p:anim calcmode="lin" valueType="num">
                                      <p:cBhvr additive="base">
                                        <p:cTn id="9" dur="3000"/>
                                        <p:tgtEl>
                                          <p:spTgt spid="4"/>
                                        </p:tgtEl>
                                        <p:attrNameLst>
                                          <p:attrName>ppt_x</p:attrName>
                                        </p:attrNameLst>
                                      </p:cBhvr>
                                      <p:tavLst>
                                        <p:tav tm="0">
                                          <p:val>
                                            <p:strVal val="ppt_x"/>
                                          </p:val>
                                        </p:tav>
                                        <p:tav tm="100000">
                                          <p:val>
                                            <p:strVal val="1+ppt_w/2"/>
                                          </p:val>
                                        </p:tav>
                                      </p:tavLst>
                                    </p:anim>
                                    <p:anim calcmode="lin" valueType="num">
                                      <p:cBhvr additive="base">
                                        <p:cTn id="10" dur="3000"/>
                                        <p:tgtEl>
                                          <p:spTgt spid="4"/>
                                        </p:tgtEl>
                                        <p:attrNameLst>
                                          <p:attrName>ppt_y</p:attrName>
                                        </p:attrNameLst>
                                      </p:cBhvr>
                                      <p:tavLst>
                                        <p:tav tm="0">
                                          <p:val>
                                            <p:strVal val="ppt_y"/>
                                          </p:val>
                                        </p:tav>
                                        <p:tav tm="100000">
                                          <p:val>
                                            <p:strVal val="ppt_y"/>
                                          </p:val>
                                        </p:tav>
                                      </p:tavLst>
                                    </p:anim>
                                    <p:set>
                                      <p:cBhvr>
                                        <p:cTn id="11" dur="1" fill="hold">
                                          <p:stCondLst>
                                            <p:cond delay="2999"/>
                                          </p:stCondLst>
                                        </p:cTn>
                                        <p:tgtEl>
                                          <p:spTgt spid="4"/>
                                        </p:tgtEl>
                                        <p:attrNameLst>
                                          <p:attrName>style.visibility</p:attrName>
                                        </p:attrNameLst>
                                      </p:cBhvr>
                                      <p:to>
                                        <p:strVal val="hidden"/>
                                      </p:to>
                                    </p:set>
                                  </p:childTnLst>
                                </p:cTn>
                              </p:par>
                              <p:par>
                                <p:cTn id="12" presetID="2" presetClass="exit" presetSubtype="2" fill="hold" grpId="0" nodeType="withEffect">
                                  <p:stCondLst>
                                    <p:cond delay="0"/>
                                  </p:stCondLst>
                                  <p:childTnLst>
                                    <p:anim calcmode="lin" valueType="num">
                                      <p:cBhvr additive="base">
                                        <p:cTn id="13" dur="3000"/>
                                        <p:tgtEl>
                                          <p:spTgt spid="5"/>
                                        </p:tgtEl>
                                        <p:attrNameLst>
                                          <p:attrName>ppt_x</p:attrName>
                                        </p:attrNameLst>
                                      </p:cBhvr>
                                      <p:tavLst>
                                        <p:tav tm="0">
                                          <p:val>
                                            <p:strVal val="ppt_x"/>
                                          </p:val>
                                        </p:tav>
                                        <p:tav tm="100000">
                                          <p:val>
                                            <p:strVal val="1+ppt_w/2"/>
                                          </p:val>
                                        </p:tav>
                                      </p:tavLst>
                                    </p:anim>
                                    <p:anim calcmode="lin" valueType="num">
                                      <p:cBhvr additive="base">
                                        <p:cTn id="14" dur="3000"/>
                                        <p:tgtEl>
                                          <p:spTgt spid="5"/>
                                        </p:tgtEl>
                                        <p:attrNameLst>
                                          <p:attrName>ppt_y</p:attrName>
                                        </p:attrNameLst>
                                      </p:cBhvr>
                                      <p:tavLst>
                                        <p:tav tm="0">
                                          <p:val>
                                            <p:strVal val="ppt_y"/>
                                          </p:val>
                                        </p:tav>
                                        <p:tav tm="100000">
                                          <p:val>
                                            <p:strVal val="ppt_y"/>
                                          </p:val>
                                        </p:tav>
                                      </p:tavLst>
                                    </p:anim>
                                    <p:set>
                                      <p:cBhvr>
                                        <p:cTn id="15" dur="1" fill="hold">
                                          <p:stCondLst>
                                            <p:cond delay="2999"/>
                                          </p:stCondLst>
                                        </p:cTn>
                                        <p:tgtEl>
                                          <p:spTgt spid="5"/>
                                        </p:tgtEl>
                                        <p:attrNameLst>
                                          <p:attrName>style.visibility</p:attrName>
                                        </p:attrNameLst>
                                      </p:cBhvr>
                                      <p:to>
                                        <p:strVal val="hidden"/>
                                      </p:to>
                                    </p:set>
                                  </p:childTnLst>
                                </p:cTn>
                              </p:par>
                              <p:par>
                                <p:cTn id="16" presetID="2" presetClass="exit" presetSubtype="2" fill="hold" grpId="0" nodeType="withEffect">
                                  <p:stCondLst>
                                    <p:cond delay="0"/>
                                  </p:stCondLst>
                                  <p:childTnLst>
                                    <p:anim calcmode="lin" valueType="num">
                                      <p:cBhvr additive="base">
                                        <p:cTn id="17" dur="3000"/>
                                        <p:tgtEl>
                                          <p:spTgt spid="6"/>
                                        </p:tgtEl>
                                        <p:attrNameLst>
                                          <p:attrName>ppt_x</p:attrName>
                                        </p:attrNameLst>
                                      </p:cBhvr>
                                      <p:tavLst>
                                        <p:tav tm="0">
                                          <p:val>
                                            <p:strVal val="ppt_x"/>
                                          </p:val>
                                        </p:tav>
                                        <p:tav tm="100000">
                                          <p:val>
                                            <p:strVal val="1+ppt_w/2"/>
                                          </p:val>
                                        </p:tav>
                                      </p:tavLst>
                                    </p:anim>
                                    <p:anim calcmode="lin" valueType="num">
                                      <p:cBhvr additive="base">
                                        <p:cTn id="18" dur="3000"/>
                                        <p:tgtEl>
                                          <p:spTgt spid="6"/>
                                        </p:tgtEl>
                                        <p:attrNameLst>
                                          <p:attrName>ppt_y</p:attrName>
                                        </p:attrNameLst>
                                      </p:cBhvr>
                                      <p:tavLst>
                                        <p:tav tm="0">
                                          <p:val>
                                            <p:strVal val="ppt_y"/>
                                          </p:val>
                                        </p:tav>
                                        <p:tav tm="100000">
                                          <p:val>
                                            <p:strVal val="ppt_y"/>
                                          </p:val>
                                        </p:tav>
                                      </p:tavLst>
                                    </p:anim>
                                    <p:set>
                                      <p:cBhvr>
                                        <p:cTn id="19" dur="1" fill="hold">
                                          <p:stCondLst>
                                            <p:cond delay="2999"/>
                                          </p:stCondLst>
                                        </p:cTn>
                                        <p:tgtEl>
                                          <p:spTgt spid="6"/>
                                        </p:tgtEl>
                                        <p:attrNameLst>
                                          <p:attrName>style.visibility</p:attrName>
                                        </p:attrNameLst>
                                      </p:cBhvr>
                                      <p:to>
                                        <p:strVal val="hidden"/>
                                      </p:to>
                                    </p:set>
                                  </p:childTnLst>
                                </p:cTn>
                              </p:par>
                              <p:par>
                                <p:cTn id="20" presetID="2" presetClass="exit" presetSubtype="2" fill="hold" grpId="0" nodeType="withEffect">
                                  <p:stCondLst>
                                    <p:cond delay="0"/>
                                  </p:stCondLst>
                                  <p:childTnLst>
                                    <p:anim calcmode="lin" valueType="num">
                                      <p:cBhvr additive="base">
                                        <p:cTn id="21" dur="3000"/>
                                        <p:tgtEl>
                                          <p:spTgt spid="7"/>
                                        </p:tgtEl>
                                        <p:attrNameLst>
                                          <p:attrName>ppt_x</p:attrName>
                                        </p:attrNameLst>
                                      </p:cBhvr>
                                      <p:tavLst>
                                        <p:tav tm="0">
                                          <p:val>
                                            <p:strVal val="ppt_x"/>
                                          </p:val>
                                        </p:tav>
                                        <p:tav tm="100000">
                                          <p:val>
                                            <p:strVal val="1+ppt_w/2"/>
                                          </p:val>
                                        </p:tav>
                                      </p:tavLst>
                                    </p:anim>
                                    <p:anim calcmode="lin" valueType="num">
                                      <p:cBhvr additive="base">
                                        <p:cTn id="22" dur="3000"/>
                                        <p:tgtEl>
                                          <p:spTgt spid="7"/>
                                        </p:tgtEl>
                                        <p:attrNameLst>
                                          <p:attrName>ppt_y</p:attrName>
                                        </p:attrNameLst>
                                      </p:cBhvr>
                                      <p:tavLst>
                                        <p:tav tm="0">
                                          <p:val>
                                            <p:strVal val="ppt_y"/>
                                          </p:val>
                                        </p:tav>
                                        <p:tav tm="100000">
                                          <p:val>
                                            <p:strVal val="ppt_y"/>
                                          </p:val>
                                        </p:tav>
                                      </p:tavLst>
                                    </p:anim>
                                    <p:set>
                                      <p:cBhvr>
                                        <p:cTn id="23" dur="1" fill="hold">
                                          <p:stCondLst>
                                            <p:cond delay="2999"/>
                                          </p:stCondLst>
                                        </p:cTn>
                                        <p:tgtEl>
                                          <p:spTgt spid="7"/>
                                        </p:tgtEl>
                                        <p:attrNameLst>
                                          <p:attrName>style.visibility</p:attrName>
                                        </p:attrNameLst>
                                      </p:cBhvr>
                                      <p:to>
                                        <p:strVal val="hidden"/>
                                      </p:to>
                                    </p:set>
                                  </p:childTnLst>
                                </p:cTn>
                              </p:par>
                              <p:par>
                                <p:cTn id="24" presetID="2" presetClass="exit" presetSubtype="2" fill="hold" grpId="0" nodeType="withEffect">
                                  <p:stCondLst>
                                    <p:cond delay="0"/>
                                  </p:stCondLst>
                                  <p:childTnLst>
                                    <p:anim calcmode="lin" valueType="num">
                                      <p:cBhvr additive="base">
                                        <p:cTn id="25" dur="3000"/>
                                        <p:tgtEl>
                                          <p:spTgt spid="8"/>
                                        </p:tgtEl>
                                        <p:attrNameLst>
                                          <p:attrName>ppt_x</p:attrName>
                                        </p:attrNameLst>
                                      </p:cBhvr>
                                      <p:tavLst>
                                        <p:tav tm="0">
                                          <p:val>
                                            <p:strVal val="ppt_x"/>
                                          </p:val>
                                        </p:tav>
                                        <p:tav tm="100000">
                                          <p:val>
                                            <p:strVal val="1+ppt_w/2"/>
                                          </p:val>
                                        </p:tav>
                                      </p:tavLst>
                                    </p:anim>
                                    <p:anim calcmode="lin" valueType="num">
                                      <p:cBhvr additive="base">
                                        <p:cTn id="26" dur="3000"/>
                                        <p:tgtEl>
                                          <p:spTgt spid="8"/>
                                        </p:tgtEl>
                                        <p:attrNameLst>
                                          <p:attrName>ppt_y</p:attrName>
                                        </p:attrNameLst>
                                      </p:cBhvr>
                                      <p:tavLst>
                                        <p:tav tm="0">
                                          <p:val>
                                            <p:strVal val="ppt_y"/>
                                          </p:val>
                                        </p:tav>
                                        <p:tav tm="100000">
                                          <p:val>
                                            <p:strVal val="ppt_y"/>
                                          </p:val>
                                        </p:tav>
                                      </p:tavLst>
                                    </p:anim>
                                    <p:set>
                                      <p:cBhvr>
                                        <p:cTn id="27" dur="1" fill="hold">
                                          <p:stCondLst>
                                            <p:cond delay="2999"/>
                                          </p:stCondLst>
                                        </p:cTn>
                                        <p:tgtEl>
                                          <p:spTgt spid="8"/>
                                        </p:tgtEl>
                                        <p:attrNameLst>
                                          <p:attrName>style.visibility</p:attrName>
                                        </p:attrNameLst>
                                      </p:cBhvr>
                                      <p:to>
                                        <p:strVal val="hidden"/>
                                      </p:to>
                                    </p:set>
                                  </p:childTnLst>
                                </p:cTn>
                              </p:par>
                              <p:par>
                                <p:cTn id="28" presetID="2" presetClass="exit" presetSubtype="2" fill="hold" grpId="0" nodeType="withEffect">
                                  <p:stCondLst>
                                    <p:cond delay="0"/>
                                  </p:stCondLst>
                                  <p:childTnLst>
                                    <p:anim calcmode="lin" valueType="num">
                                      <p:cBhvr additive="base">
                                        <p:cTn id="29" dur="3000"/>
                                        <p:tgtEl>
                                          <p:spTgt spid="9"/>
                                        </p:tgtEl>
                                        <p:attrNameLst>
                                          <p:attrName>ppt_x</p:attrName>
                                        </p:attrNameLst>
                                      </p:cBhvr>
                                      <p:tavLst>
                                        <p:tav tm="0">
                                          <p:val>
                                            <p:strVal val="ppt_x"/>
                                          </p:val>
                                        </p:tav>
                                        <p:tav tm="100000">
                                          <p:val>
                                            <p:strVal val="1+ppt_w/2"/>
                                          </p:val>
                                        </p:tav>
                                      </p:tavLst>
                                    </p:anim>
                                    <p:anim calcmode="lin" valueType="num">
                                      <p:cBhvr additive="base">
                                        <p:cTn id="30" dur="3000"/>
                                        <p:tgtEl>
                                          <p:spTgt spid="9"/>
                                        </p:tgtEl>
                                        <p:attrNameLst>
                                          <p:attrName>ppt_y</p:attrName>
                                        </p:attrNameLst>
                                      </p:cBhvr>
                                      <p:tavLst>
                                        <p:tav tm="0">
                                          <p:val>
                                            <p:strVal val="ppt_y"/>
                                          </p:val>
                                        </p:tav>
                                        <p:tav tm="100000">
                                          <p:val>
                                            <p:strVal val="ppt_y"/>
                                          </p:val>
                                        </p:tav>
                                      </p:tavLst>
                                    </p:anim>
                                    <p:set>
                                      <p:cBhvr>
                                        <p:cTn id="31" dur="1" fill="hold">
                                          <p:stCondLst>
                                            <p:cond delay="2999"/>
                                          </p:stCondLst>
                                        </p:cTn>
                                        <p:tgtEl>
                                          <p:spTgt spid="9"/>
                                        </p:tgtEl>
                                        <p:attrNameLst>
                                          <p:attrName>style.visibility</p:attrName>
                                        </p:attrNameLst>
                                      </p:cBhvr>
                                      <p:to>
                                        <p:strVal val="hidden"/>
                                      </p:to>
                                    </p:set>
                                  </p:childTnLst>
                                </p:cTn>
                              </p:par>
                              <p:par>
                                <p:cTn id="32" presetID="2" presetClass="exit" presetSubtype="2" fill="hold" grpId="0" nodeType="withEffect">
                                  <p:stCondLst>
                                    <p:cond delay="0"/>
                                  </p:stCondLst>
                                  <p:childTnLst>
                                    <p:anim calcmode="lin" valueType="num">
                                      <p:cBhvr additive="base">
                                        <p:cTn id="33" dur="3000"/>
                                        <p:tgtEl>
                                          <p:spTgt spid="10"/>
                                        </p:tgtEl>
                                        <p:attrNameLst>
                                          <p:attrName>ppt_x</p:attrName>
                                        </p:attrNameLst>
                                      </p:cBhvr>
                                      <p:tavLst>
                                        <p:tav tm="0">
                                          <p:val>
                                            <p:strVal val="ppt_x"/>
                                          </p:val>
                                        </p:tav>
                                        <p:tav tm="100000">
                                          <p:val>
                                            <p:strVal val="1+ppt_w/2"/>
                                          </p:val>
                                        </p:tav>
                                      </p:tavLst>
                                    </p:anim>
                                    <p:anim calcmode="lin" valueType="num">
                                      <p:cBhvr additive="base">
                                        <p:cTn id="34" dur="3000"/>
                                        <p:tgtEl>
                                          <p:spTgt spid="10"/>
                                        </p:tgtEl>
                                        <p:attrNameLst>
                                          <p:attrName>ppt_y</p:attrName>
                                        </p:attrNameLst>
                                      </p:cBhvr>
                                      <p:tavLst>
                                        <p:tav tm="0">
                                          <p:val>
                                            <p:strVal val="ppt_y"/>
                                          </p:val>
                                        </p:tav>
                                        <p:tav tm="100000">
                                          <p:val>
                                            <p:strVal val="ppt_y"/>
                                          </p:val>
                                        </p:tav>
                                      </p:tavLst>
                                    </p:anim>
                                    <p:set>
                                      <p:cBhvr>
                                        <p:cTn id="35" dur="1" fill="hold">
                                          <p:stCondLst>
                                            <p:cond delay="2999"/>
                                          </p:stCondLst>
                                        </p:cTn>
                                        <p:tgtEl>
                                          <p:spTgt spid="10"/>
                                        </p:tgtEl>
                                        <p:attrNameLst>
                                          <p:attrName>style.visibility</p:attrName>
                                        </p:attrNameLst>
                                      </p:cBhvr>
                                      <p:to>
                                        <p:strVal val="hidden"/>
                                      </p:to>
                                    </p:set>
                                  </p:childTnLst>
                                </p:cTn>
                              </p:par>
                              <p:par>
                                <p:cTn id="36" presetID="2" presetClass="exit" presetSubtype="2" fill="hold" grpId="0"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1+ppt_w/2"/>
                                          </p:val>
                                        </p:tav>
                                      </p:tavLst>
                                    </p:anim>
                                    <p:anim calcmode="lin" valueType="num">
                                      <p:cBhvr additive="base">
                                        <p:cTn id="38" dur="3000"/>
                                        <p:tgtEl>
                                          <p:spTgt spid="11"/>
                                        </p:tgtEl>
                                        <p:attrNameLst>
                                          <p:attrName>ppt_y</p:attrName>
                                        </p:attrNameLst>
                                      </p:cBhvr>
                                      <p:tavLst>
                                        <p:tav tm="0">
                                          <p:val>
                                            <p:strVal val="ppt_y"/>
                                          </p:val>
                                        </p:tav>
                                        <p:tav tm="100000">
                                          <p:val>
                                            <p:strVal val="ppt_y"/>
                                          </p:val>
                                        </p:tav>
                                      </p:tavLst>
                                    </p:anim>
                                    <p:set>
                                      <p:cBhvr>
                                        <p:cTn id="39" dur="1" fill="hold">
                                          <p:stCondLst>
                                            <p:cond delay="2999"/>
                                          </p:stCondLst>
                                        </p:cTn>
                                        <p:tgtEl>
                                          <p:spTgt spid="11"/>
                                        </p:tgtEl>
                                        <p:attrNameLst>
                                          <p:attrName>style.visibility</p:attrName>
                                        </p:attrNameLst>
                                      </p:cBhvr>
                                      <p:to>
                                        <p:strVal val="hidden"/>
                                      </p:to>
                                    </p:set>
                                  </p:childTnLst>
                                </p:cTn>
                              </p:par>
                              <p:par>
                                <p:cTn id="40" presetID="2" presetClass="exit" presetSubtype="2" fill="hold" grpId="0" nodeType="withEffect">
                                  <p:stCondLst>
                                    <p:cond delay="0"/>
                                  </p:stCondLst>
                                  <p:childTnLst>
                                    <p:anim calcmode="lin" valueType="num">
                                      <p:cBhvr additive="base">
                                        <p:cTn id="41" dur="3000"/>
                                        <p:tgtEl>
                                          <p:spTgt spid="12"/>
                                        </p:tgtEl>
                                        <p:attrNameLst>
                                          <p:attrName>ppt_x</p:attrName>
                                        </p:attrNameLst>
                                      </p:cBhvr>
                                      <p:tavLst>
                                        <p:tav tm="0">
                                          <p:val>
                                            <p:strVal val="ppt_x"/>
                                          </p:val>
                                        </p:tav>
                                        <p:tav tm="100000">
                                          <p:val>
                                            <p:strVal val="1+ppt_w/2"/>
                                          </p:val>
                                        </p:tav>
                                      </p:tavLst>
                                    </p:anim>
                                    <p:anim calcmode="lin" valueType="num">
                                      <p:cBhvr additive="base">
                                        <p:cTn id="42" dur="3000"/>
                                        <p:tgtEl>
                                          <p:spTgt spid="12"/>
                                        </p:tgtEl>
                                        <p:attrNameLst>
                                          <p:attrName>ppt_y</p:attrName>
                                        </p:attrNameLst>
                                      </p:cBhvr>
                                      <p:tavLst>
                                        <p:tav tm="0">
                                          <p:val>
                                            <p:strVal val="ppt_y"/>
                                          </p:val>
                                        </p:tav>
                                        <p:tav tm="100000">
                                          <p:val>
                                            <p:strVal val="ppt_y"/>
                                          </p:val>
                                        </p:tav>
                                      </p:tavLst>
                                    </p:anim>
                                    <p:set>
                                      <p:cBhvr>
                                        <p:cTn id="43" dur="1" fill="hold">
                                          <p:stCondLst>
                                            <p:cond delay="2999"/>
                                          </p:stCondLst>
                                        </p:cTn>
                                        <p:tgtEl>
                                          <p:spTgt spid="12"/>
                                        </p:tgtEl>
                                        <p:attrNameLst>
                                          <p:attrName>style.visibility</p:attrName>
                                        </p:attrNameLst>
                                      </p:cBhvr>
                                      <p:to>
                                        <p:strVal val="hidden"/>
                                      </p:to>
                                    </p:set>
                                  </p:childTnLst>
                                </p:cTn>
                              </p:par>
                              <p:par>
                                <p:cTn id="44" presetID="2" presetClass="exit" presetSubtype="2" fill="hold" grpId="0" nodeType="withEffect">
                                  <p:stCondLst>
                                    <p:cond delay="0"/>
                                  </p:stCondLst>
                                  <p:childTnLst>
                                    <p:anim calcmode="lin" valueType="num">
                                      <p:cBhvr additive="base">
                                        <p:cTn id="45" dur="3000"/>
                                        <p:tgtEl>
                                          <p:spTgt spid="13"/>
                                        </p:tgtEl>
                                        <p:attrNameLst>
                                          <p:attrName>ppt_x</p:attrName>
                                        </p:attrNameLst>
                                      </p:cBhvr>
                                      <p:tavLst>
                                        <p:tav tm="0">
                                          <p:val>
                                            <p:strVal val="ppt_x"/>
                                          </p:val>
                                        </p:tav>
                                        <p:tav tm="100000">
                                          <p:val>
                                            <p:strVal val="1+ppt_w/2"/>
                                          </p:val>
                                        </p:tav>
                                      </p:tavLst>
                                    </p:anim>
                                    <p:anim calcmode="lin" valueType="num">
                                      <p:cBhvr additive="base">
                                        <p:cTn id="46" dur="3000"/>
                                        <p:tgtEl>
                                          <p:spTgt spid="13"/>
                                        </p:tgtEl>
                                        <p:attrNameLst>
                                          <p:attrName>ppt_y</p:attrName>
                                        </p:attrNameLst>
                                      </p:cBhvr>
                                      <p:tavLst>
                                        <p:tav tm="0">
                                          <p:val>
                                            <p:strVal val="ppt_y"/>
                                          </p:val>
                                        </p:tav>
                                        <p:tav tm="100000">
                                          <p:val>
                                            <p:strVal val="ppt_y"/>
                                          </p:val>
                                        </p:tav>
                                      </p:tavLst>
                                    </p:anim>
                                    <p:set>
                                      <p:cBhvr>
                                        <p:cTn id="47" dur="1" fill="hold">
                                          <p:stCondLst>
                                            <p:cond delay="2999"/>
                                          </p:stCondLst>
                                        </p:cTn>
                                        <p:tgtEl>
                                          <p:spTgt spid="13"/>
                                        </p:tgtEl>
                                        <p:attrNameLst>
                                          <p:attrName>style.visibility</p:attrName>
                                        </p:attrNameLst>
                                      </p:cBhvr>
                                      <p:to>
                                        <p:strVal val="hidden"/>
                                      </p:to>
                                    </p:set>
                                  </p:childTnLst>
                                </p:cTn>
                              </p:par>
                              <p:par>
                                <p:cTn id="48" presetID="2" presetClass="exit" presetSubtype="2" fill="hold" grpId="0" nodeType="withEffect">
                                  <p:stCondLst>
                                    <p:cond delay="0"/>
                                  </p:stCondLst>
                                  <p:childTnLst>
                                    <p:anim calcmode="lin" valueType="num">
                                      <p:cBhvr additive="base">
                                        <p:cTn id="49" dur="3000"/>
                                        <p:tgtEl>
                                          <p:spTgt spid="14"/>
                                        </p:tgtEl>
                                        <p:attrNameLst>
                                          <p:attrName>ppt_x</p:attrName>
                                        </p:attrNameLst>
                                      </p:cBhvr>
                                      <p:tavLst>
                                        <p:tav tm="0">
                                          <p:val>
                                            <p:strVal val="ppt_x"/>
                                          </p:val>
                                        </p:tav>
                                        <p:tav tm="100000">
                                          <p:val>
                                            <p:strVal val="1+ppt_w/2"/>
                                          </p:val>
                                        </p:tav>
                                      </p:tavLst>
                                    </p:anim>
                                    <p:anim calcmode="lin" valueType="num">
                                      <p:cBhvr additive="base">
                                        <p:cTn id="50" dur="3000"/>
                                        <p:tgtEl>
                                          <p:spTgt spid="14"/>
                                        </p:tgtEl>
                                        <p:attrNameLst>
                                          <p:attrName>ppt_y</p:attrName>
                                        </p:attrNameLst>
                                      </p:cBhvr>
                                      <p:tavLst>
                                        <p:tav tm="0">
                                          <p:val>
                                            <p:strVal val="ppt_y"/>
                                          </p:val>
                                        </p:tav>
                                        <p:tav tm="100000">
                                          <p:val>
                                            <p:strVal val="ppt_y"/>
                                          </p:val>
                                        </p:tav>
                                      </p:tavLst>
                                    </p:anim>
                                    <p:set>
                                      <p:cBhvr>
                                        <p:cTn id="51" dur="1" fill="hold">
                                          <p:stCondLst>
                                            <p:cond delay="2999"/>
                                          </p:stCondLst>
                                        </p:cTn>
                                        <p:tgtEl>
                                          <p:spTgt spid="14"/>
                                        </p:tgtEl>
                                        <p:attrNameLst>
                                          <p:attrName>style.visibility</p:attrName>
                                        </p:attrNameLst>
                                      </p:cBhvr>
                                      <p:to>
                                        <p:strVal val="hidden"/>
                                      </p:to>
                                    </p:set>
                                  </p:childTnLst>
                                </p:cTn>
                              </p:par>
                              <p:par>
                                <p:cTn id="52" presetID="2" presetClass="exit" presetSubtype="2" fill="hold" grpId="0" nodeType="withEffect">
                                  <p:stCondLst>
                                    <p:cond delay="0"/>
                                  </p:stCondLst>
                                  <p:childTnLst>
                                    <p:anim calcmode="lin" valueType="num">
                                      <p:cBhvr additive="base">
                                        <p:cTn id="53" dur="3000"/>
                                        <p:tgtEl>
                                          <p:spTgt spid="15"/>
                                        </p:tgtEl>
                                        <p:attrNameLst>
                                          <p:attrName>ppt_x</p:attrName>
                                        </p:attrNameLst>
                                      </p:cBhvr>
                                      <p:tavLst>
                                        <p:tav tm="0">
                                          <p:val>
                                            <p:strVal val="ppt_x"/>
                                          </p:val>
                                        </p:tav>
                                        <p:tav tm="100000">
                                          <p:val>
                                            <p:strVal val="1+ppt_w/2"/>
                                          </p:val>
                                        </p:tav>
                                      </p:tavLst>
                                    </p:anim>
                                    <p:anim calcmode="lin" valueType="num">
                                      <p:cBhvr additive="base">
                                        <p:cTn id="54" dur="3000"/>
                                        <p:tgtEl>
                                          <p:spTgt spid="15"/>
                                        </p:tgtEl>
                                        <p:attrNameLst>
                                          <p:attrName>ppt_y</p:attrName>
                                        </p:attrNameLst>
                                      </p:cBhvr>
                                      <p:tavLst>
                                        <p:tav tm="0">
                                          <p:val>
                                            <p:strVal val="ppt_y"/>
                                          </p:val>
                                        </p:tav>
                                        <p:tav tm="100000">
                                          <p:val>
                                            <p:strVal val="ppt_y"/>
                                          </p:val>
                                        </p:tav>
                                      </p:tavLst>
                                    </p:anim>
                                    <p:set>
                                      <p:cBhvr>
                                        <p:cTn id="55" dur="1" fill="hold">
                                          <p:stCondLst>
                                            <p:cond delay="2999"/>
                                          </p:stCondLst>
                                        </p:cTn>
                                        <p:tgtEl>
                                          <p:spTgt spid="15"/>
                                        </p:tgtEl>
                                        <p:attrNameLst>
                                          <p:attrName>style.visibility</p:attrName>
                                        </p:attrNameLst>
                                      </p:cBhvr>
                                      <p:to>
                                        <p:strVal val="hidden"/>
                                      </p:to>
                                    </p:set>
                                  </p:childTnLst>
                                </p:cTn>
                              </p:par>
                              <p:par>
                                <p:cTn id="56" presetID="2" presetClass="exit" presetSubtype="2" fill="hold" grpId="0" nodeType="withEffect">
                                  <p:stCondLst>
                                    <p:cond delay="0"/>
                                  </p:stCondLst>
                                  <p:childTnLst>
                                    <p:anim calcmode="lin" valueType="num">
                                      <p:cBhvr additive="base">
                                        <p:cTn id="57" dur="3000"/>
                                        <p:tgtEl>
                                          <p:spTgt spid="16"/>
                                        </p:tgtEl>
                                        <p:attrNameLst>
                                          <p:attrName>ppt_x</p:attrName>
                                        </p:attrNameLst>
                                      </p:cBhvr>
                                      <p:tavLst>
                                        <p:tav tm="0">
                                          <p:val>
                                            <p:strVal val="ppt_x"/>
                                          </p:val>
                                        </p:tav>
                                        <p:tav tm="100000">
                                          <p:val>
                                            <p:strVal val="1+ppt_w/2"/>
                                          </p:val>
                                        </p:tav>
                                      </p:tavLst>
                                    </p:anim>
                                    <p:anim calcmode="lin" valueType="num">
                                      <p:cBhvr additive="base">
                                        <p:cTn id="58" dur="3000"/>
                                        <p:tgtEl>
                                          <p:spTgt spid="16"/>
                                        </p:tgtEl>
                                        <p:attrNameLst>
                                          <p:attrName>ppt_y</p:attrName>
                                        </p:attrNameLst>
                                      </p:cBhvr>
                                      <p:tavLst>
                                        <p:tav tm="0">
                                          <p:val>
                                            <p:strVal val="ppt_y"/>
                                          </p:val>
                                        </p:tav>
                                        <p:tav tm="100000">
                                          <p:val>
                                            <p:strVal val="ppt_y"/>
                                          </p:val>
                                        </p:tav>
                                      </p:tavLst>
                                    </p:anim>
                                    <p:set>
                                      <p:cBhvr>
                                        <p:cTn id="59" dur="1" fill="hold">
                                          <p:stCondLst>
                                            <p:cond delay="2999"/>
                                          </p:stCondLst>
                                        </p:cTn>
                                        <p:tgtEl>
                                          <p:spTgt spid="16"/>
                                        </p:tgtEl>
                                        <p:attrNameLst>
                                          <p:attrName>style.visibility</p:attrName>
                                        </p:attrNameLst>
                                      </p:cBhvr>
                                      <p:to>
                                        <p:strVal val="hidden"/>
                                      </p:to>
                                    </p:set>
                                  </p:childTnLst>
                                </p:cTn>
                              </p:par>
                              <p:par>
                                <p:cTn id="60" presetID="2" presetClass="exit" presetSubtype="2" fill="hold" grpId="0" nodeType="withEffect">
                                  <p:stCondLst>
                                    <p:cond delay="0"/>
                                  </p:stCondLst>
                                  <p:childTnLst>
                                    <p:anim calcmode="lin" valueType="num">
                                      <p:cBhvr additive="base">
                                        <p:cTn id="61" dur="3000"/>
                                        <p:tgtEl>
                                          <p:spTgt spid="17"/>
                                        </p:tgtEl>
                                        <p:attrNameLst>
                                          <p:attrName>ppt_x</p:attrName>
                                        </p:attrNameLst>
                                      </p:cBhvr>
                                      <p:tavLst>
                                        <p:tav tm="0">
                                          <p:val>
                                            <p:strVal val="ppt_x"/>
                                          </p:val>
                                        </p:tav>
                                        <p:tav tm="100000">
                                          <p:val>
                                            <p:strVal val="1+ppt_w/2"/>
                                          </p:val>
                                        </p:tav>
                                      </p:tavLst>
                                    </p:anim>
                                    <p:anim calcmode="lin" valueType="num">
                                      <p:cBhvr additive="base">
                                        <p:cTn id="62" dur="3000"/>
                                        <p:tgtEl>
                                          <p:spTgt spid="17"/>
                                        </p:tgtEl>
                                        <p:attrNameLst>
                                          <p:attrName>ppt_y</p:attrName>
                                        </p:attrNameLst>
                                      </p:cBhvr>
                                      <p:tavLst>
                                        <p:tav tm="0">
                                          <p:val>
                                            <p:strVal val="ppt_y"/>
                                          </p:val>
                                        </p:tav>
                                        <p:tav tm="100000">
                                          <p:val>
                                            <p:strVal val="ppt_y"/>
                                          </p:val>
                                        </p:tav>
                                      </p:tavLst>
                                    </p:anim>
                                    <p:set>
                                      <p:cBhvr>
                                        <p:cTn id="63" dur="1" fill="hold">
                                          <p:stCondLst>
                                            <p:cond delay="2999"/>
                                          </p:stCondLst>
                                        </p:cTn>
                                        <p:tgtEl>
                                          <p:spTgt spid="17"/>
                                        </p:tgtEl>
                                        <p:attrNameLst>
                                          <p:attrName>style.visibility</p:attrName>
                                        </p:attrNameLst>
                                      </p:cBhvr>
                                      <p:to>
                                        <p:strVal val="hidden"/>
                                      </p:to>
                                    </p:set>
                                  </p:childTnLst>
                                </p:cTn>
                              </p:par>
                              <p:par>
                                <p:cTn id="64" presetID="2" presetClass="exit" presetSubtype="2" fill="hold" grpId="0" nodeType="withEffect">
                                  <p:stCondLst>
                                    <p:cond delay="0"/>
                                  </p:stCondLst>
                                  <p:childTnLst>
                                    <p:anim calcmode="lin" valueType="num">
                                      <p:cBhvr additive="base">
                                        <p:cTn id="65" dur="3000"/>
                                        <p:tgtEl>
                                          <p:spTgt spid="18"/>
                                        </p:tgtEl>
                                        <p:attrNameLst>
                                          <p:attrName>ppt_x</p:attrName>
                                        </p:attrNameLst>
                                      </p:cBhvr>
                                      <p:tavLst>
                                        <p:tav tm="0">
                                          <p:val>
                                            <p:strVal val="ppt_x"/>
                                          </p:val>
                                        </p:tav>
                                        <p:tav tm="100000">
                                          <p:val>
                                            <p:strVal val="1+ppt_w/2"/>
                                          </p:val>
                                        </p:tav>
                                      </p:tavLst>
                                    </p:anim>
                                    <p:anim calcmode="lin" valueType="num">
                                      <p:cBhvr additive="base">
                                        <p:cTn id="66" dur="3000"/>
                                        <p:tgtEl>
                                          <p:spTgt spid="18"/>
                                        </p:tgtEl>
                                        <p:attrNameLst>
                                          <p:attrName>ppt_y</p:attrName>
                                        </p:attrNameLst>
                                      </p:cBhvr>
                                      <p:tavLst>
                                        <p:tav tm="0">
                                          <p:val>
                                            <p:strVal val="ppt_y"/>
                                          </p:val>
                                        </p:tav>
                                        <p:tav tm="100000">
                                          <p:val>
                                            <p:strVal val="ppt_y"/>
                                          </p:val>
                                        </p:tav>
                                      </p:tavLst>
                                    </p:anim>
                                    <p:set>
                                      <p:cBhvr>
                                        <p:cTn id="67" dur="1" fill="hold">
                                          <p:stCondLst>
                                            <p:cond delay="2999"/>
                                          </p:stCondLst>
                                        </p:cTn>
                                        <p:tgtEl>
                                          <p:spTgt spid="18"/>
                                        </p:tgtEl>
                                        <p:attrNameLst>
                                          <p:attrName>style.visibility</p:attrName>
                                        </p:attrNameLst>
                                      </p:cBhvr>
                                      <p:to>
                                        <p:strVal val="hidden"/>
                                      </p:to>
                                    </p:set>
                                  </p:childTnLst>
                                </p:cTn>
                              </p:par>
                              <p:par>
                                <p:cTn id="68" presetID="3" presetClass="exit" presetSubtype="10" fill="hold" grpId="1" nodeType="withEffect">
                                  <p:stCondLst>
                                    <p:cond delay="0"/>
                                  </p:stCondLst>
                                  <p:childTnLst>
                                    <p:animEffect transition="out" filter="blinds(horizontal)">
                                      <p:cBhvr>
                                        <p:cTn id="69" dur="3000"/>
                                        <p:tgtEl>
                                          <p:spTgt spid="5"/>
                                        </p:tgtEl>
                                      </p:cBhvr>
                                    </p:animEffect>
                                    <p:set>
                                      <p:cBhvr>
                                        <p:cTn id="70" dur="1" fill="hold">
                                          <p:stCondLst>
                                            <p:cond delay="2999"/>
                                          </p:stCondLst>
                                        </p:cTn>
                                        <p:tgtEl>
                                          <p:spTgt spid="5"/>
                                        </p:tgtEl>
                                        <p:attrNameLst>
                                          <p:attrName>style.visibility</p:attrName>
                                        </p:attrNameLst>
                                      </p:cBhvr>
                                      <p:to>
                                        <p:strVal val="hidden"/>
                                      </p:to>
                                    </p:set>
                                  </p:childTnLst>
                                </p:cTn>
                              </p:par>
                              <p:par>
                                <p:cTn id="71" presetID="3" presetClass="exit" presetSubtype="10" fill="hold" grpId="1" nodeType="withEffect">
                                  <p:stCondLst>
                                    <p:cond delay="0"/>
                                  </p:stCondLst>
                                  <p:childTnLst>
                                    <p:animEffect transition="out" filter="blinds(horizontal)">
                                      <p:cBhvr>
                                        <p:cTn id="72" dur="3000"/>
                                        <p:tgtEl>
                                          <p:spTgt spid="7"/>
                                        </p:tgtEl>
                                      </p:cBhvr>
                                    </p:animEffect>
                                    <p:set>
                                      <p:cBhvr>
                                        <p:cTn id="73" dur="1" fill="hold">
                                          <p:stCondLst>
                                            <p:cond delay="2999"/>
                                          </p:stCondLst>
                                        </p:cTn>
                                        <p:tgtEl>
                                          <p:spTgt spid="7"/>
                                        </p:tgtEl>
                                        <p:attrNameLst>
                                          <p:attrName>style.visibility</p:attrName>
                                        </p:attrNameLst>
                                      </p:cBhvr>
                                      <p:to>
                                        <p:strVal val="hidden"/>
                                      </p:to>
                                    </p:set>
                                  </p:childTnLst>
                                </p:cTn>
                              </p:par>
                              <p:par>
                                <p:cTn id="74" presetID="3" presetClass="exit" presetSubtype="10" fill="hold" grpId="1" nodeType="withEffect">
                                  <p:stCondLst>
                                    <p:cond delay="0"/>
                                  </p:stCondLst>
                                  <p:childTnLst>
                                    <p:animEffect transition="out" filter="blinds(horizontal)">
                                      <p:cBhvr>
                                        <p:cTn id="75" dur="3000"/>
                                        <p:tgtEl>
                                          <p:spTgt spid="9"/>
                                        </p:tgtEl>
                                      </p:cBhvr>
                                    </p:animEffect>
                                    <p:set>
                                      <p:cBhvr>
                                        <p:cTn id="76" dur="1" fill="hold">
                                          <p:stCondLst>
                                            <p:cond delay="2999"/>
                                          </p:stCondLst>
                                        </p:cTn>
                                        <p:tgtEl>
                                          <p:spTgt spid="9"/>
                                        </p:tgtEl>
                                        <p:attrNameLst>
                                          <p:attrName>style.visibility</p:attrName>
                                        </p:attrNameLst>
                                      </p:cBhvr>
                                      <p:to>
                                        <p:strVal val="hidden"/>
                                      </p:to>
                                    </p:set>
                                  </p:childTnLst>
                                </p:cTn>
                              </p:par>
                              <p:par>
                                <p:cTn id="77" presetID="3" presetClass="exit" presetSubtype="10" fill="hold" grpId="1" nodeType="withEffect">
                                  <p:stCondLst>
                                    <p:cond delay="0"/>
                                  </p:stCondLst>
                                  <p:childTnLst>
                                    <p:animEffect transition="out" filter="blinds(horizontal)">
                                      <p:cBhvr>
                                        <p:cTn id="78" dur="3000"/>
                                        <p:tgtEl>
                                          <p:spTgt spid="11"/>
                                        </p:tgtEl>
                                      </p:cBhvr>
                                    </p:animEffect>
                                    <p:set>
                                      <p:cBhvr>
                                        <p:cTn id="79" dur="1" fill="hold">
                                          <p:stCondLst>
                                            <p:cond delay="2999"/>
                                          </p:stCondLst>
                                        </p:cTn>
                                        <p:tgtEl>
                                          <p:spTgt spid="11"/>
                                        </p:tgtEl>
                                        <p:attrNameLst>
                                          <p:attrName>style.visibility</p:attrName>
                                        </p:attrNameLst>
                                      </p:cBhvr>
                                      <p:to>
                                        <p:strVal val="hidden"/>
                                      </p:to>
                                    </p:set>
                                  </p:childTnLst>
                                </p:cTn>
                              </p:par>
                              <p:par>
                                <p:cTn id="80" presetID="3" presetClass="exit" presetSubtype="10" fill="hold" grpId="1" nodeType="withEffect">
                                  <p:stCondLst>
                                    <p:cond delay="0"/>
                                  </p:stCondLst>
                                  <p:childTnLst>
                                    <p:animEffect transition="out" filter="blinds(horizontal)">
                                      <p:cBhvr>
                                        <p:cTn id="81" dur="3000"/>
                                        <p:tgtEl>
                                          <p:spTgt spid="13"/>
                                        </p:tgtEl>
                                      </p:cBhvr>
                                    </p:animEffect>
                                    <p:set>
                                      <p:cBhvr>
                                        <p:cTn id="82" dur="1" fill="hold">
                                          <p:stCondLst>
                                            <p:cond delay="2999"/>
                                          </p:stCondLst>
                                        </p:cTn>
                                        <p:tgtEl>
                                          <p:spTgt spid="13"/>
                                        </p:tgtEl>
                                        <p:attrNameLst>
                                          <p:attrName>style.visibility</p:attrName>
                                        </p:attrNameLst>
                                      </p:cBhvr>
                                      <p:to>
                                        <p:strVal val="hidden"/>
                                      </p:to>
                                    </p:set>
                                  </p:childTnLst>
                                </p:cTn>
                              </p:par>
                              <p:par>
                                <p:cTn id="83" presetID="3" presetClass="exit" presetSubtype="10" fill="hold" grpId="1" nodeType="withEffect">
                                  <p:stCondLst>
                                    <p:cond delay="0"/>
                                  </p:stCondLst>
                                  <p:childTnLst>
                                    <p:animEffect transition="out" filter="blinds(horizontal)">
                                      <p:cBhvr>
                                        <p:cTn id="84" dur="3000"/>
                                        <p:tgtEl>
                                          <p:spTgt spid="15"/>
                                        </p:tgtEl>
                                      </p:cBhvr>
                                    </p:animEffect>
                                    <p:set>
                                      <p:cBhvr>
                                        <p:cTn id="85" dur="1" fill="hold">
                                          <p:stCondLst>
                                            <p:cond delay="2999"/>
                                          </p:stCondLst>
                                        </p:cTn>
                                        <p:tgtEl>
                                          <p:spTgt spid="15"/>
                                        </p:tgtEl>
                                        <p:attrNameLst>
                                          <p:attrName>style.visibility</p:attrName>
                                        </p:attrNameLst>
                                      </p:cBhvr>
                                      <p:to>
                                        <p:strVal val="hidden"/>
                                      </p:to>
                                    </p:set>
                                  </p:childTnLst>
                                </p:cTn>
                              </p:par>
                              <p:par>
                                <p:cTn id="86" presetID="3" presetClass="exit" presetSubtype="10" fill="hold" grpId="1" nodeType="withEffect">
                                  <p:stCondLst>
                                    <p:cond delay="0"/>
                                  </p:stCondLst>
                                  <p:childTnLst>
                                    <p:animEffect transition="out" filter="blinds(horizontal)">
                                      <p:cBhvr>
                                        <p:cTn id="87" dur="3000"/>
                                        <p:tgtEl>
                                          <p:spTgt spid="17"/>
                                        </p:tgtEl>
                                      </p:cBhvr>
                                    </p:animEffect>
                                    <p:set>
                                      <p:cBhvr>
                                        <p:cTn id="88" dur="1" fill="hold">
                                          <p:stCondLst>
                                            <p:cond delay="2999"/>
                                          </p:stCondLst>
                                        </p:cTn>
                                        <p:tgtEl>
                                          <p:spTgt spid="17"/>
                                        </p:tgtEl>
                                        <p:attrNameLst>
                                          <p:attrName>style.visibility</p:attrName>
                                        </p:attrNameLst>
                                      </p:cBhvr>
                                      <p:to>
                                        <p:strVal val="hidden"/>
                                      </p:to>
                                    </p:set>
                                  </p:childTnLst>
                                </p:cTn>
                              </p:par>
                              <p:par>
                                <p:cTn id="89" presetID="3" presetClass="exit" presetSubtype="5" fill="hold" grpId="1" nodeType="withEffect">
                                  <p:stCondLst>
                                    <p:cond delay="0"/>
                                  </p:stCondLst>
                                  <p:childTnLst>
                                    <p:animEffect transition="out" filter="blinds(vertical)">
                                      <p:cBhvr>
                                        <p:cTn id="90" dur="3000"/>
                                        <p:tgtEl>
                                          <p:spTgt spid="4"/>
                                        </p:tgtEl>
                                      </p:cBhvr>
                                    </p:animEffect>
                                    <p:set>
                                      <p:cBhvr>
                                        <p:cTn id="91" dur="1" fill="hold">
                                          <p:stCondLst>
                                            <p:cond delay="2999"/>
                                          </p:stCondLst>
                                        </p:cTn>
                                        <p:tgtEl>
                                          <p:spTgt spid="4"/>
                                        </p:tgtEl>
                                        <p:attrNameLst>
                                          <p:attrName>style.visibility</p:attrName>
                                        </p:attrNameLst>
                                      </p:cBhvr>
                                      <p:to>
                                        <p:strVal val="hidden"/>
                                      </p:to>
                                    </p:set>
                                  </p:childTnLst>
                                </p:cTn>
                              </p:par>
                              <p:par>
                                <p:cTn id="92" presetID="3" presetClass="exit" presetSubtype="5" fill="hold" grpId="1" nodeType="withEffect">
                                  <p:stCondLst>
                                    <p:cond delay="0"/>
                                  </p:stCondLst>
                                  <p:childTnLst>
                                    <p:animEffect transition="out" filter="blinds(vertical)">
                                      <p:cBhvr>
                                        <p:cTn id="93" dur="3000"/>
                                        <p:tgtEl>
                                          <p:spTgt spid="6"/>
                                        </p:tgtEl>
                                      </p:cBhvr>
                                    </p:animEffect>
                                    <p:set>
                                      <p:cBhvr>
                                        <p:cTn id="94" dur="1" fill="hold">
                                          <p:stCondLst>
                                            <p:cond delay="2999"/>
                                          </p:stCondLst>
                                        </p:cTn>
                                        <p:tgtEl>
                                          <p:spTgt spid="6"/>
                                        </p:tgtEl>
                                        <p:attrNameLst>
                                          <p:attrName>style.visibility</p:attrName>
                                        </p:attrNameLst>
                                      </p:cBhvr>
                                      <p:to>
                                        <p:strVal val="hidden"/>
                                      </p:to>
                                    </p:set>
                                  </p:childTnLst>
                                </p:cTn>
                              </p:par>
                              <p:par>
                                <p:cTn id="95" presetID="3" presetClass="exit" presetSubtype="5" fill="hold" grpId="1" nodeType="withEffect">
                                  <p:stCondLst>
                                    <p:cond delay="0"/>
                                  </p:stCondLst>
                                  <p:childTnLst>
                                    <p:animEffect transition="out" filter="blinds(vertical)">
                                      <p:cBhvr>
                                        <p:cTn id="96" dur="3000"/>
                                        <p:tgtEl>
                                          <p:spTgt spid="8"/>
                                        </p:tgtEl>
                                      </p:cBhvr>
                                    </p:animEffect>
                                    <p:set>
                                      <p:cBhvr>
                                        <p:cTn id="97" dur="1" fill="hold">
                                          <p:stCondLst>
                                            <p:cond delay="2999"/>
                                          </p:stCondLst>
                                        </p:cTn>
                                        <p:tgtEl>
                                          <p:spTgt spid="8"/>
                                        </p:tgtEl>
                                        <p:attrNameLst>
                                          <p:attrName>style.visibility</p:attrName>
                                        </p:attrNameLst>
                                      </p:cBhvr>
                                      <p:to>
                                        <p:strVal val="hidden"/>
                                      </p:to>
                                    </p:set>
                                  </p:childTnLst>
                                </p:cTn>
                              </p:par>
                              <p:par>
                                <p:cTn id="98" presetID="3" presetClass="exit" presetSubtype="5" fill="hold" grpId="1" nodeType="withEffect">
                                  <p:stCondLst>
                                    <p:cond delay="0"/>
                                  </p:stCondLst>
                                  <p:childTnLst>
                                    <p:animEffect transition="out" filter="blinds(vertical)">
                                      <p:cBhvr>
                                        <p:cTn id="99" dur="3000"/>
                                        <p:tgtEl>
                                          <p:spTgt spid="10"/>
                                        </p:tgtEl>
                                      </p:cBhvr>
                                    </p:animEffect>
                                    <p:set>
                                      <p:cBhvr>
                                        <p:cTn id="100" dur="1" fill="hold">
                                          <p:stCondLst>
                                            <p:cond delay="2999"/>
                                          </p:stCondLst>
                                        </p:cTn>
                                        <p:tgtEl>
                                          <p:spTgt spid="10"/>
                                        </p:tgtEl>
                                        <p:attrNameLst>
                                          <p:attrName>style.visibility</p:attrName>
                                        </p:attrNameLst>
                                      </p:cBhvr>
                                      <p:to>
                                        <p:strVal val="hidden"/>
                                      </p:to>
                                    </p:set>
                                  </p:childTnLst>
                                </p:cTn>
                              </p:par>
                              <p:par>
                                <p:cTn id="101" presetID="3" presetClass="exit" presetSubtype="5" fill="hold" grpId="1" nodeType="withEffect">
                                  <p:stCondLst>
                                    <p:cond delay="0"/>
                                  </p:stCondLst>
                                  <p:childTnLst>
                                    <p:animEffect transition="out" filter="blinds(vertical)">
                                      <p:cBhvr>
                                        <p:cTn id="102" dur="3000"/>
                                        <p:tgtEl>
                                          <p:spTgt spid="12"/>
                                        </p:tgtEl>
                                      </p:cBhvr>
                                    </p:animEffect>
                                    <p:set>
                                      <p:cBhvr>
                                        <p:cTn id="103" dur="1" fill="hold">
                                          <p:stCondLst>
                                            <p:cond delay="2999"/>
                                          </p:stCondLst>
                                        </p:cTn>
                                        <p:tgtEl>
                                          <p:spTgt spid="12"/>
                                        </p:tgtEl>
                                        <p:attrNameLst>
                                          <p:attrName>style.visibility</p:attrName>
                                        </p:attrNameLst>
                                      </p:cBhvr>
                                      <p:to>
                                        <p:strVal val="hidden"/>
                                      </p:to>
                                    </p:set>
                                  </p:childTnLst>
                                </p:cTn>
                              </p:par>
                              <p:par>
                                <p:cTn id="104" presetID="3" presetClass="exit" presetSubtype="5" fill="hold" grpId="1" nodeType="withEffect">
                                  <p:stCondLst>
                                    <p:cond delay="0"/>
                                  </p:stCondLst>
                                  <p:childTnLst>
                                    <p:animEffect transition="out" filter="blinds(vertical)">
                                      <p:cBhvr>
                                        <p:cTn id="105" dur="3000"/>
                                        <p:tgtEl>
                                          <p:spTgt spid="14"/>
                                        </p:tgtEl>
                                      </p:cBhvr>
                                    </p:animEffect>
                                    <p:set>
                                      <p:cBhvr>
                                        <p:cTn id="106" dur="1" fill="hold">
                                          <p:stCondLst>
                                            <p:cond delay="2999"/>
                                          </p:stCondLst>
                                        </p:cTn>
                                        <p:tgtEl>
                                          <p:spTgt spid="14"/>
                                        </p:tgtEl>
                                        <p:attrNameLst>
                                          <p:attrName>style.visibility</p:attrName>
                                        </p:attrNameLst>
                                      </p:cBhvr>
                                      <p:to>
                                        <p:strVal val="hidden"/>
                                      </p:to>
                                    </p:set>
                                  </p:childTnLst>
                                </p:cTn>
                              </p:par>
                              <p:par>
                                <p:cTn id="107" presetID="3" presetClass="exit" presetSubtype="5" fill="hold" grpId="1" nodeType="withEffect">
                                  <p:stCondLst>
                                    <p:cond delay="0"/>
                                  </p:stCondLst>
                                  <p:childTnLst>
                                    <p:animEffect transition="out" filter="blinds(vertical)">
                                      <p:cBhvr>
                                        <p:cTn id="108" dur="3000"/>
                                        <p:tgtEl>
                                          <p:spTgt spid="16"/>
                                        </p:tgtEl>
                                      </p:cBhvr>
                                    </p:animEffect>
                                    <p:set>
                                      <p:cBhvr>
                                        <p:cTn id="109" dur="1" fill="hold">
                                          <p:stCondLst>
                                            <p:cond delay="2999"/>
                                          </p:stCondLst>
                                        </p:cTn>
                                        <p:tgtEl>
                                          <p:spTgt spid="16"/>
                                        </p:tgtEl>
                                        <p:attrNameLst>
                                          <p:attrName>style.visibility</p:attrName>
                                        </p:attrNameLst>
                                      </p:cBhvr>
                                      <p:to>
                                        <p:strVal val="hidden"/>
                                      </p:to>
                                    </p:set>
                                  </p:childTnLst>
                                </p:cTn>
                              </p:par>
                              <p:par>
                                <p:cTn id="110" presetID="3" presetClass="exit" presetSubtype="5" fill="hold" grpId="1" nodeType="withEffect">
                                  <p:stCondLst>
                                    <p:cond delay="0"/>
                                  </p:stCondLst>
                                  <p:childTnLst>
                                    <p:animEffect transition="out" filter="blinds(vertical)">
                                      <p:cBhvr>
                                        <p:cTn id="111" dur="3000"/>
                                        <p:tgtEl>
                                          <p:spTgt spid="18"/>
                                        </p:tgtEl>
                                      </p:cBhvr>
                                    </p:animEffect>
                                    <p:set>
                                      <p:cBhvr>
                                        <p:cTn id="112" dur="1" fill="hold">
                                          <p:stCondLst>
                                            <p:cond delay="2999"/>
                                          </p:stCondLst>
                                        </p:cTn>
                                        <p:tgtEl>
                                          <p:spTgt spid="18"/>
                                        </p:tgtEl>
                                        <p:attrNameLst>
                                          <p:attrName>style.visibility</p:attrName>
                                        </p:attrNameLst>
                                      </p:cBhvr>
                                      <p:to>
                                        <p:strVal val="hidden"/>
                                      </p:to>
                                    </p:set>
                                  </p:childTnLst>
                                </p:cTn>
                              </p:par>
                              <p:par>
                                <p:cTn id="113" presetID="17" presetClass="entr" presetSubtype="8" fill="hold" nodeType="withEffect">
                                  <p:stCondLst>
                                    <p:cond delay="0"/>
                                  </p:stCondLst>
                                  <p:childTnLst>
                                    <p:set>
                                      <p:cBhvr>
                                        <p:cTn id="114" dur="1" fill="hold">
                                          <p:stCondLst>
                                            <p:cond delay="0"/>
                                          </p:stCondLst>
                                        </p:cTn>
                                        <p:tgtEl>
                                          <p:spTgt spid="2"/>
                                        </p:tgtEl>
                                        <p:attrNameLst>
                                          <p:attrName>style.visibility</p:attrName>
                                        </p:attrNameLst>
                                      </p:cBhvr>
                                      <p:to>
                                        <p:strVal val="visible"/>
                                      </p:to>
                                    </p:set>
                                    <p:anim calcmode="lin" valueType="num">
                                      <p:cBhvr>
                                        <p:cTn id="115" dur="3000" fill="hold"/>
                                        <p:tgtEl>
                                          <p:spTgt spid="2"/>
                                        </p:tgtEl>
                                        <p:attrNameLst>
                                          <p:attrName>ppt_x</p:attrName>
                                        </p:attrNameLst>
                                      </p:cBhvr>
                                      <p:tavLst>
                                        <p:tav tm="0">
                                          <p:val>
                                            <p:strVal val="#ppt_x-#ppt_w/2"/>
                                          </p:val>
                                        </p:tav>
                                        <p:tav tm="100000">
                                          <p:val>
                                            <p:strVal val="#ppt_x"/>
                                          </p:val>
                                        </p:tav>
                                      </p:tavLst>
                                    </p:anim>
                                    <p:anim calcmode="lin" valueType="num">
                                      <p:cBhvr>
                                        <p:cTn id="116" dur="3000" fill="hold"/>
                                        <p:tgtEl>
                                          <p:spTgt spid="2"/>
                                        </p:tgtEl>
                                        <p:attrNameLst>
                                          <p:attrName>ppt_y</p:attrName>
                                        </p:attrNameLst>
                                      </p:cBhvr>
                                      <p:tavLst>
                                        <p:tav tm="0">
                                          <p:val>
                                            <p:strVal val="#ppt_y"/>
                                          </p:val>
                                        </p:tav>
                                        <p:tav tm="100000">
                                          <p:val>
                                            <p:strVal val="#ppt_y"/>
                                          </p:val>
                                        </p:tav>
                                      </p:tavLst>
                                    </p:anim>
                                    <p:anim calcmode="lin" valueType="num">
                                      <p:cBhvr>
                                        <p:cTn id="117" dur="3000" fill="hold"/>
                                        <p:tgtEl>
                                          <p:spTgt spid="2"/>
                                        </p:tgtEl>
                                        <p:attrNameLst>
                                          <p:attrName>ppt_w</p:attrName>
                                        </p:attrNameLst>
                                      </p:cBhvr>
                                      <p:tavLst>
                                        <p:tav tm="0">
                                          <p:val>
                                            <p:fltVal val="0"/>
                                          </p:val>
                                        </p:tav>
                                        <p:tav tm="100000">
                                          <p:val>
                                            <p:strVal val="#ppt_w"/>
                                          </p:val>
                                        </p:tav>
                                      </p:tavLst>
                                    </p:anim>
                                    <p:anim calcmode="lin" valueType="num">
                                      <p:cBhvr>
                                        <p:cTn id="118"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7352907.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Medio marco"/>
          <p:cNvSpPr/>
          <p:nvPr/>
        </p:nvSpPr>
        <p:spPr>
          <a:xfrm>
            <a:off x="357158" y="357166"/>
            <a:ext cx="8429684" cy="6143668"/>
          </a:xfrm>
          <a:prstGeom prst="halfFrame">
            <a:avLst>
              <a:gd name="adj1" fmla="val 6115"/>
              <a:gd name="adj2" fmla="val 8939"/>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10800000">
            <a:off x="357158" y="357166"/>
            <a:ext cx="8286808" cy="6143668"/>
          </a:xfrm>
          <a:prstGeom prst="halfFrame">
            <a:avLst>
              <a:gd name="adj1" fmla="val 6381"/>
              <a:gd name="adj2" fmla="val 8283"/>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1857356" y="1357298"/>
            <a:ext cx="5500726" cy="4071966"/>
          </a:xfrm>
          <a:prstGeom prst="halfFrame">
            <a:avLst>
              <a:gd name="adj1" fmla="val 9741"/>
              <a:gd name="adj2" fmla="val 11919"/>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0800000">
            <a:off x="1785918" y="1428736"/>
            <a:ext cx="5500726" cy="4000528"/>
          </a:xfrm>
          <a:prstGeom prst="halfFrame">
            <a:avLst>
              <a:gd name="adj1" fmla="val 8919"/>
              <a:gd name="adj2" fmla="val 11902"/>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3143240" y="2285992"/>
            <a:ext cx="3000396" cy="2214578"/>
          </a:xfrm>
          <a:prstGeom prst="halfFrame">
            <a:avLst>
              <a:gd name="adj1" fmla="val 14320"/>
              <a:gd name="adj2" fmla="val 21325"/>
            </a:avLst>
          </a:prstGeom>
          <a:solidFill>
            <a:srgbClr val="C00000"/>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3143240" y="2285992"/>
            <a:ext cx="3000396" cy="2214578"/>
          </a:xfrm>
          <a:prstGeom prst="halfFrame">
            <a:avLst>
              <a:gd name="adj1" fmla="val 15259"/>
              <a:gd name="adj2" fmla="val 20523"/>
            </a:avLst>
          </a:prstGeom>
          <a:solidFill>
            <a:schemeClr val="bg1"/>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iterate type="lt">
                                    <p:tmPct val="0"/>
                                  </p:iterate>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9" fill="hold" grpId="0" nodeType="withEffect">
                                  <p:stCondLst>
                                    <p:cond delay="0"/>
                                  </p:stCondLst>
                                  <p:iterate type="lt">
                                    <p:tmPct val="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0-#ppt_h/2"/>
                                          </p:val>
                                        </p:tav>
                                        <p:tav tm="100000">
                                          <p:val>
                                            <p:strVal val="#ppt_y"/>
                                          </p:val>
                                        </p:tav>
                                      </p:tavLst>
                                    </p:anim>
                                  </p:childTnLst>
                                </p:cTn>
                              </p:par>
                              <p:par>
                                <p:cTn id="16" presetID="2" presetClass="entr" presetSubtype="6" fill="hold" grpId="0"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iterate type="lt">
                                    <p:tmPct val="0"/>
                                  </p:iterate>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iterate type="lt">
                                    <p:tmPct val="0"/>
                                  </p:iterate>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9" fill="hold" grpId="0" nodeType="withEffect">
                                  <p:stCondLst>
                                    <p:cond delay="0"/>
                                  </p:stCondLst>
                                  <p:iterate type="lt">
                                    <p:tmPct val="0"/>
                                  </p:iterate>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0-#ppt_h/2"/>
                                          </p:val>
                                        </p:tav>
                                        <p:tav tm="100000">
                                          <p:val>
                                            <p:strVal val="#ppt_y"/>
                                          </p:val>
                                        </p:tav>
                                      </p:tavLst>
                                    </p:anim>
                                  </p:childTnLst>
                                </p:cTn>
                              </p:par>
                              <p:par>
                                <p:cTn id="32" presetID="5" presetClass="entr" presetSubtype="10" fill="hold" grpId="3" nodeType="withEffect">
                                  <p:stCondLst>
                                    <p:cond delay="0"/>
                                  </p:stCondLst>
                                  <p:iterate type="lt">
                                    <p:tmPct val="0"/>
                                  </p:iterate>
                                  <p:childTnLst>
                                    <p:set>
                                      <p:cBhvr>
                                        <p:cTn id="33" dur="1" fill="hold">
                                          <p:stCondLst>
                                            <p:cond delay="0"/>
                                          </p:stCondLst>
                                        </p:cTn>
                                        <p:tgtEl>
                                          <p:spTgt spid="3"/>
                                        </p:tgtEl>
                                        <p:attrNameLst>
                                          <p:attrName>style.visibility</p:attrName>
                                        </p:attrNameLst>
                                      </p:cBhvr>
                                      <p:to>
                                        <p:strVal val="visible"/>
                                      </p:to>
                                    </p:set>
                                    <p:animEffect transition="in" filter="checkerboard(across)">
                                      <p:cBhvr>
                                        <p:cTn id="34" dur="2000"/>
                                        <p:tgtEl>
                                          <p:spTgt spid="3"/>
                                        </p:tgtEl>
                                      </p:cBhvr>
                                    </p:animEffect>
                                  </p:childTnLst>
                                </p:cTn>
                              </p:par>
                              <p:par>
                                <p:cTn id="35" presetID="5" presetClass="entr" presetSubtype="10" fill="hold" grpId="3" nodeType="withEffect">
                                  <p:stCondLst>
                                    <p:cond delay="0"/>
                                  </p:stCondLst>
                                  <p:iterate type="lt">
                                    <p:tmPct val="0"/>
                                  </p:iterate>
                                  <p:childTnLst>
                                    <p:set>
                                      <p:cBhvr>
                                        <p:cTn id="36" dur="1" fill="hold">
                                          <p:stCondLst>
                                            <p:cond delay="0"/>
                                          </p:stCondLst>
                                        </p:cTn>
                                        <p:tgtEl>
                                          <p:spTgt spid="4"/>
                                        </p:tgtEl>
                                        <p:attrNameLst>
                                          <p:attrName>style.visibility</p:attrName>
                                        </p:attrNameLst>
                                      </p:cBhvr>
                                      <p:to>
                                        <p:strVal val="visible"/>
                                      </p:to>
                                    </p:set>
                                    <p:animEffect transition="in" filter="checkerboard(across)">
                                      <p:cBhvr>
                                        <p:cTn id="37" dur="2000"/>
                                        <p:tgtEl>
                                          <p:spTgt spid="4"/>
                                        </p:tgtEl>
                                      </p:cBhvr>
                                    </p:animEffect>
                                  </p:childTnLst>
                                </p:cTn>
                              </p:par>
                              <p:par>
                                <p:cTn id="38" presetID="5" presetClass="entr" presetSubtype="10" fill="hold" grpId="3" nodeType="withEffect">
                                  <p:stCondLst>
                                    <p:cond delay="0"/>
                                  </p:stCondLst>
                                  <p:iterate type="lt">
                                    <p:tmPct val="0"/>
                                  </p:iterate>
                                  <p:childTnLst>
                                    <p:set>
                                      <p:cBhvr>
                                        <p:cTn id="39" dur="1" fill="hold">
                                          <p:stCondLst>
                                            <p:cond delay="0"/>
                                          </p:stCondLst>
                                        </p:cTn>
                                        <p:tgtEl>
                                          <p:spTgt spid="5"/>
                                        </p:tgtEl>
                                        <p:attrNameLst>
                                          <p:attrName>style.visibility</p:attrName>
                                        </p:attrNameLst>
                                      </p:cBhvr>
                                      <p:to>
                                        <p:strVal val="visible"/>
                                      </p:to>
                                    </p:set>
                                    <p:animEffect transition="in" filter="checkerboard(across)">
                                      <p:cBhvr>
                                        <p:cTn id="40" dur="2000"/>
                                        <p:tgtEl>
                                          <p:spTgt spid="5"/>
                                        </p:tgtEl>
                                      </p:cBhvr>
                                    </p:animEffect>
                                  </p:childTnLst>
                                </p:cTn>
                              </p:par>
                              <p:par>
                                <p:cTn id="41" presetID="5" presetClass="entr" presetSubtype="10" fill="hold" grpId="3" nodeType="withEffect">
                                  <p:stCondLst>
                                    <p:cond delay="0"/>
                                  </p:stCondLst>
                                  <p:iterate type="lt">
                                    <p:tmPct val="0"/>
                                  </p:iterate>
                                  <p:childTnLst>
                                    <p:set>
                                      <p:cBhvr>
                                        <p:cTn id="42" dur="1" fill="hold">
                                          <p:stCondLst>
                                            <p:cond delay="0"/>
                                          </p:stCondLst>
                                        </p:cTn>
                                        <p:tgtEl>
                                          <p:spTgt spid="6"/>
                                        </p:tgtEl>
                                        <p:attrNameLst>
                                          <p:attrName>style.visibility</p:attrName>
                                        </p:attrNameLst>
                                      </p:cBhvr>
                                      <p:to>
                                        <p:strVal val="visible"/>
                                      </p:to>
                                    </p:set>
                                    <p:animEffect transition="in" filter="checkerboard(across)">
                                      <p:cBhvr>
                                        <p:cTn id="43" dur="2000"/>
                                        <p:tgtEl>
                                          <p:spTgt spid="6"/>
                                        </p:tgtEl>
                                      </p:cBhvr>
                                    </p:animEffect>
                                  </p:childTnLst>
                                </p:cTn>
                              </p:par>
                              <p:par>
                                <p:cTn id="44" presetID="5" presetClass="entr" presetSubtype="10" fill="hold" grpId="3" nodeType="withEffect">
                                  <p:stCondLst>
                                    <p:cond delay="0"/>
                                  </p:stCondLst>
                                  <p:iterate type="lt">
                                    <p:tmPct val="0"/>
                                  </p:iterate>
                                  <p:childTnLst>
                                    <p:set>
                                      <p:cBhvr>
                                        <p:cTn id="45" dur="1" fill="hold">
                                          <p:stCondLst>
                                            <p:cond delay="0"/>
                                          </p:stCondLst>
                                        </p:cTn>
                                        <p:tgtEl>
                                          <p:spTgt spid="7"/>
                                        </p:tgtEl>
                                        <p:attrNameLst>
                                          <p:attrName>style.visibility</p:attrName>
                                        </p:attrNameLst>
                                      </p:cBhvr>
                                      <p:to>
                                        <p:strVal val="visible"/>
                                      </p:to>
                                    </p:set>
                                    <p:animEffect transition="in" filter="checkerboard(across)">
                                      <p:cBhvr>
                                        <p:cTn id="46" dur="2000"/>
                                        <p:tgtEl>
                                          <p:spTgt spid="7"/>
                                        </p:tgtEl>
                                      </p:cBhvr>
                                    </p:animEffect>
                                  </p:childTnLst>
                                </p:cTn>
                              </p:par>
                              <p:par>
                                <p:cTn id="47" presetID="5" presetClass="entr" presetSubtype="10" fill="hold" grpId="3" nodeType="withEffect">
                                  <p:stCondLst>
                                    <p:cond delay="0"/>
                                  </p:stCondLst>
                                  <p:iterate type="lt">
                                    <p:tmPct val="0"/>
                                  </p:iterate>
                                  <p:childTnLst>
                                    <p:set>
                                      <p:cBhvr>
                                        <p:cTn id="48" dur="1" fill="hold">
                                          <p:stCondLst>
                                            <p:cond delay="0"/>
                                          </p:stCondLst>
                                        </p:cTn>
                                        <p:tgtEl>
                                          <p:spTgt spid="8"/>
                                        </p:tgtEl>
                                        <p:attrNameLst>
                                          <p:attrName>style.visibility</p:attrName>
                                        </p:attrNameLst>
                                      </p:cBhvr>
                                      <p:to>
                                        <p:strVal val="visible"/>
                                      </p:to>
                                    </p:set>
                                    <p:animEffect transition="in" filter="checkerboard(across)">
                                      <p:cBhvr>
                                        <p:cTn id="49" dur="2000"/>
                                        <p:tgtEl>
                                          <p:spTgt spid="8"/>
                                        </p:tgtEl>
                                      </p:cBhvr>
                                    </p:animEffect>
                                  </p:childTnLst>
                                </p:cTn>
                              </p:par>
                            </p:childTnLst>
                          </p:cTn>
                        </p:par>
                        <p:par>
                          <p:cTn id="50" fill="hold">
                            <p:stCondLst>
                              <p:cond delay="2000"/>
                            </p:stCondLst>
                            <p:childTnLst>
                              <p:par>
                                <p:cTn id="51" presetID="23" presetClass="exit" presetSubtype="288" fill="hold" grpId="1" nodeType="afterEffect">
                                  <p:stCondLst>
                                    <p:cond delay="0"/>
                                  </p:stCondLst>
                                  <p:iterate type="lt">
                                    <p:tmPct val="0"/>
                                  </p:iterate>
                                  <p:childTnLst>
                                    <p:anim calcmode="lin" valueType="num">
                                      <p:cBhvr>
                                        <p:cTn id="52" dur="2000"/>
                                        <p:tgtEl>
                                          <p:spTgt spid="3"/>
                                        </p:tgtEl>
                                        <p:attrNameLst>
                                          <p:attrName>ppt_w</p:attrName>
                                        </p:attrNameLst>
                                      </p:cBhvr>
                                      <p:tavLst>
                                        <p:tav tm="0">
                                          <p:val>
                                            <p:strVal val="ppt_w"/>
                                          </p:val>
                                        </p:tav>
                                        <p:tav tm="100000">
                                          <p:val>
                                            <p:strVal val="2/3*ppt_w"/>
                                          </p:val>
                                        </p:tav>
                                      </p:tavLst>
                                    </p:anim>
                                    <p:anim calcmode="lin" valueType="num">
                                      <p:cBhvr>
                                        <p:cTn id="53" dur="2000"/>
                                        <p:tgtEl>
                                          <p:spTgt spid="3"/>
                                        </p:tgtEl>
                                        <p:attrNameLst>
                                          <p:attrName>ppt_h</p:attrName>
                                        </p:attrNameLst>
                                      </p:cBhvr>
                                      <p:tavLst>
                                        <p:tav tm="0">
                                          <p:val>
                                            <p:strVal val="ppt_h"/>
                                          </p:val>
                                        </p:tav>
                                        <p:tav tm="100000">
                                          <p:val>
                                            <p:strVal val="2/3*ppt_h"/>
                                          </p:val>
                                        </p:tav>
                                      </p:tavLst>
                                    </p:anim>
                                    <p:set>
                                      <p:cBhvr>
                                        <p:cTn id="54" dur="1" fill="hold">
                                          <p:stCondLst>
                                            <p:cond delay="1999"/>
                                          </p:stCondLst>
                                        </p:cTn>
                                        <p:tgtEl>
                                          <p:spTgt spid="3"/>
                                        </p:tgtEl>
                                        <p:attrNameLst>
                                          <p:attrName>style.visibility</p:attrName>
                                        </p:attrNameLst>
                                      </p:cBhvr>
                                      <p:to>
                                        <p:strVal val="hidden"/>
                                      </p:to>
                                    </p:set>
                                  </p:childTnLst>
                                </p:cTn>
                              </p:par>
                              <p:par>
                                <p:cTn id="55" presetID="23" presetClass="exit" presetSubtype="288" fill="hold" grpId="1" nodeType="withEffect">
                                  <p:stCondLst>
                                    <p:cond delay="0"/>
                                  </p:stCondLst>
                                  <p:iterate type="lt">
                                    <p:tmPct val="0"/>
                                  </p:iterate>
                                  <p:childTnLst>
                                    <p:anim calcmode="lin" valueType="num">
                                      <p:cBhvr>
                                        <p:cTn id="56" dur="2000"/>
                                        <p:tgtEl>
                                          <p:spTgt spid="4"/>
                                        </p:tgtEl>
                                        <p:attrNameLst>
                                          <p:attrName>ppt_w</p:attrName>
                                        </p:attrNameLst>
                                      </p:cBhvr>
                                      <p:tavLst>
                                        <p:tav tm="0">
                                          <p:val>
                                            <p:strVal val="ppt_w"/>
                                          </p:val>
                                        </p:tav>
                                        <p:tav tm="100000">
                                          <p:val>
                                            <p:strVal val="2/3*ppt_w"/>
                                          </p:val>
                                        </p:tav>
                                      </p:tavLst>
                                    </p:anim>
                                    <p:anim calcmode="lin" valueType="num">
                                      <p:cBhvr>
                                        <p:cTn id="57" dur="2000"/>
                                        <p:tgtEl>
                                          <p:spTgt spid="4"/>
                                        </p:tgtEl>
                                        <p:attrNameLst>
                                          <p:attrName>ppt_h</p:attrName>
                                        </p:attrNameLst>
                                      </p:cBhvr>
                                      <p:tavLst>
                                        <p:tav tm="0">
                                          <p:val>
                                            <p:strVal val="ppt_h"/>
                                          </p:val>
                                        </p:tav>
                                        <p:tav tm="100000">
                                          <p:val>
                                            <p:strVal val="2/3*ppt_h"/>
                                          </p:val>
                                        </p:tav>
                                      </p:tavLst>
                                    </p:anim>
                                    <p:set>
                                      <p:cBhvr>
                                        <p:cTn id="58" dur="1" fill="hold">
                                          <p:stCondLst>
                                            <p:cond delay="1999"/>
                                          </p:stCondLst>
                                        </p:cTn>
                                        <p:tgtEl>
                                          <p:spTgt spid="4"/>
                                        </p:tgtEl>
                                        <p:attrNameLst>
                                          <p:attrName>style.visibility</p:attrName>
                                        </p:attrNameLst>
                                      </p:cBhvr>
                                      <p:to>
                                        <p:strVal val="hidden"/>
                                      </p:to>
                                    </p:set>
                                  </p:childTnLst>
                                </p:cTn>
                              </p:par>
                              <p:par>
                                <p:cTn id="59" presetID="23" presetClass="exit" presetSubtype="288" fill="hold" grpId="1" nodeType="withEffect">
                                  <p:stCondLst>
                                    <p:cond delay="0"/>
                                  </p:stCondLst>
                                  <p:iterate type="lt">
                                    <p:tmPct val="0"/>
                                  </p:iterate>
                                  <p:childTnLst>
                                    <p:anim calcmode="lin" valueType="num">
                                      <p:cBhvr>
                                        <p:cTn id="60" dur="2000"/>
                                        <p:tgtEl>
                                          <p:spTgt spid="5"/>
                                        </p:tgtEl>
                                        <p:attrNameLst>
                                          <p:attrName>ppt_w</p:attrName>
                                        </p:attrNameLst>
                                      </p:cBhvr>
                                      <p:tavLst>
                                        <p:tav tm="0">
                                          <p:val>
                                            <p:strVal val="ppt_w"/>
                                          </p:val>
                                        </p:tav>
                                        <p:tav tm="100000">
                                          <p:val>
                                            <p:strVal val="2/3*ppt_w"/>
                                          </p:val>
                                        </p:tav>
                                      </p:tavLst>
                                    </p:anim>
                                    <p:anim calcmode="lin" valueType="num">
                                      <p:cBhvr>
                                        <p:cTn id="61" dur="2000"/>
                                        <p:tgtEl>
                                          <p:spTgt spid="5"/>
                                        </p:tgtEl>
                                        <p:attrNameLst>
                                          <p:attrName>ppt_h</p:attrName>
                                        </p:attrNameLst>
                                      </p:cBhvr>
                                      <p:tavLst>
                                        <p:tav tm="0">
                                          <p:val>
                                            <p:strVal val="ppt_h"/>
                                          </p:val>
                                        </p:tav>
                                        <p:tav tm="100000">
                                          <p:val>
                                            <p:strVal val="2/3*ppt_h"/>
                                          </p:val>
                                        </p:tav>
                                      </p:tavLst>
                                    </p:anim>
                                    <p:set>
                                      <p:cBhvr>
                                        <p:cTn id="62" dur="1" fill="hold">
                                          <p:stCondLst>
                                            <p:cond delay="1999"/>
                                          </p:stCondLst>
                                        </p:cTn>
                                        <p:tgtEl>
                                          <p:spTgt spid="5"/>
                                        </p:tgtEl>
                                        <p:attrNameLst>
                                          <p:attrName>style.visibility</p:attrName>
                                        </p:attrNameLst>
                                      </p:cBhvr>
                                      <p:to>
                                        <p:strVal val="hidden"/>
                                      </p:to>
                                    </p:set>
                                  </p:childTnLst>
                                </p:cTn>
                              </p:par>
                              <p:par>
                                <p:cTn id="63" presetID="23" presetClass="exit" presetSubtype="288" fill="hold" grpId="1" nodeType="withEffect">
                                  <p:stCondLst>
                                    <p:cond delay="0"/>
                                  </p:stCondLst>
                                  <p:iterate type="lt">
                                    <p:tmPct val="0"/>
                                  </p:iterate>
                                  <p:childTnLst>
                                    <p:anim calcmode="lin" valueType="num">
                                      <p:cBhvr>
                                        <p:cTn id="64" dur="2000"/>
                                        <p:tgtEl>
                                          <p:spTgt spid="6"/>
                                        </p:tgtEl>
                                        <p:attrNameLst>
                                          <p:attrName>ppt_w</p:attrName>
                                        </p:attrNameLst>
                                      </p:cBhvr>
                                      <p:tavLst>
                                        <p:tav tm="0">
                                          <p:val>
                                            <p:strVal val="ppt_w"/>
                                          </p:val>
                                        </p:tav>
                                        <p:tav tm="100000">
                                          <p:val>
                                            <p:strVal val="2/3*ppt_w"/>
                                          </p:val>
                                        </p:tav>
                                      </p:tavLst>
                                    </p:anim>
                                    <p:anim calcmode="lin" valueType="num">
                                      <p:cBhvr>
                                        <p:cTn id="65" dur="2000"/>
                                        <p:tgtEl>
                                          <p:spTgt spid="6"/>
                                        </p:tgtEl>
                                        <p:attrNameLst>
                                          <p:attrName>ppt_h</p:attrName>
                                        </p:attrNameLst>
                                      </p:cBhvr>
                                      <p:tavLst>
                                        <p:tav tm="0">
                                          <p:val>
                                            <p:strVal val="ppt_h"/>
                                          </p:val>
                                        </p:tav>
                                        <p:tav tm="100000">
                                          <p:val>
                                            <p:strVal val="2/3*ppt_h"/>
                                          </p:val>
                                        </p:tav>
                                      </p:tavLst>
                                    </p:anim>
                                    <p:set>
                                      <p:cBhvr>
                                        <p:cTn id="66" dur="1" fill="hold">
                                          <p:stCondLst>
                                            <p:cond delay="1999"/>
                                          </p:stCondLst>
                                        </p:cTn>
                                        <p:tgtEl>
                                          <p:spTgt spid="6"/>
                                        </p:tgtEl>
                                        <p:attrNameLst>
                                          <p:attrName>style.visibility</p:attrName>
                                        </p:attrNameLst>
                                      </p:cBhvr>
                                      <p:to>
                                        <p:strVal val="hidden"/>
                                      </p:to>
                                    </p:set>
                                  </p:childTnLst>
                                </p:cTn>
                              </p:par>
                              <p:par>
                                <p:cTn id="67" presetID="23" presetClass="exit" presetSubtype="288" fill="hold" grpId="1" nodeType="withEffect">
                                  <p:stCondLst>
                                    <p:cond delay="0"/>
                                  </p:stCondLst>
                                  <p:iterate type="lt">
                                    <p:tmPct val="0"/>
                                  </p:iterate>
                                  <p:childTnLst>
                                    <p:anim calcmode="lin" valueType="num">
                                      <p:cBhvr>
                                        <p:cTn id="68" dur="2000"/>
                                        <p:tgtEl>
                                          <p:spTgt spid="7"/>
                                        </p:tgtEl>
                                        <p:attrNameLst>
                                          <p:attrName>ppt_w</p:attrName>
                                        </p:attrNameLst>
                                      </p:cBhvr>
                                      <p:tavLst>
                                        <p:tav tm="0">
                                          <p:val>
                                            <p:strVal val="ppt_w"/>
                                          </p:val>
                                        </p:tav>
                                        <p:tav tm="100000">
                                          <p:val>
                                            <p:strVal val="2/3*ppt_w"/>
                                          </p:val>
                                        </p:tav>
                                      </p:tavLst>
                                    </p:anim>
                                    <p:anim calcmode="lin" valueType="num">
                                      <p:cBhvr>
                                        <p:cTn id="69" dur="2000"/>
                                        <p:tgtEl>
                                          <p:spTgt spid="7"/>
                                        </p:tgtEl>
                                        <p:attrNameLst>
                                          <p:attrName>ppt_h</p:attrName>
                                        </p:attrNameLst>
                                      </p:cBhvr>
                                      <p:tavLst>
                                        <p:tav tm="0">
                                          <p:val>
                                            <p:strVal val="ppt_h"/>
                                          </p:val>
                                        </p:tav>
                                        <p:tav tm="100000">
                                          <p:val>
                                            <p:strVal val="2/3*ppt_h"/>
                                          </p:val>
                                        </p:tav>
                                      </p:tavLst>
                                    </p:anim>
                                    <p:set>
                                      <p:cBhvr>
                                        <p:cTn id="70" dur="1" fill="hold">
                                          <p:stCondLst>
                                            <p:cond delay="1999"/>
                                          </p:stCondLst>
                                        </p:cTn>
                                        <p:tgtEl>
                                          <p:spTgt spid="7"/>
                                        </p:tgtEl>
                                        <p:attrNameLst>
                                          <p:attrName>style.visibility</p:attrName>
                                        </p:attrNameLst>
                                      </p:cBhvr>
                                      <p:to>
                                        <p:strVal val="hidden"/>
                                      </p:to>
                                    </p:set>
                                  </p:childTnLst>
                                </p:cTn>
                              </p:par>
                              <p:par>
                                <p:cTn id="71" presetID="23" presetClass="exit" presetSubtype="288" fill="hold" grpId="1" nodeType="withEffect">
                                  <p:stCondLst>
                                    <p:cond delay="0"/>
                                  </p:stCondLst>
                                  <p:iterate type="lt">
                                    <p:tmPct val="0"/>
                                  </p:iterate>
                                  <p:childTnLst>
                                    <p:anim calcmode="lin" valueType="num">
                                      <p:cBhvr>
                                        <p:cTn id="72" dur="2000"/>
                                        <p:tgtEl>
                                          <p:spTgt spid="8"/>
                                        </p:tgtEl>
                                        <p:attrNameLst>
                                          <p:attrName>ppt_w</p:attrName>
                                        </p:attrNameLst>
                                      </p:cBhvr>
                                      <p:tavLst>
                                        <p:tav tm="0">
                                          <p:val>
                                            <p:strVal val="ppt_w"/>
                                          </p:val>
                                        </p:tav>
                                        <p:tav tm="100000">
                                          <p:val>
                                            <p:strVal val="2/3*ppt_w"/>
                                          </p:val>
                                        </p:tav>
                                      </p:tavLst>
                                    </p:anim>
                                    <p:anim calcmode="lin" valueType="num">
                                      <p:cBhvr>
                                        <p:cTn id="73" dur="2000"/>
                                        <p:tgtEl>
                                          <p:spTgt spid="8"/>
                                        </p:tgtEl>
                                        <p:attrNameLst>
                                          <p:attrName>ppt_h</p:attrName>
                                        </p:attrNameLst>
                                      </p:cBhvr>
                                      <p:tavLst>
                                        <p:tav tm="0">
                                          <p:val>
                                            <p:strVal val="ppt_h"/>
                                          </p:val>
                                        </p:tav>
                                        <p:tav tm="100000">
                                          <p:val>
                                            <p:strVal val="2/3*ppt_h"/>
                                          </p:val>
                                        </p:tav>
                                      </p:tavLst>
                                    </p:anim>
                                    <p:set>
                                      <p:cBhvr>
                                        <p:cTn id="74" dur="1" fill="hold">
                                          <p:stCondLst>
                                            <p:cond delay="1999"/>
                                          </p:stCondLst>
                                        </p:cTn>
                                        <p:tgtEl>
                                          <p:spTgt spid="8"/>
                                        </p:tgtEl>
                                        <p:attrNameLst>
                                          <p:attrName>style.visibility</p:attrName>
                                        </p:attrNameLst>
                                      </p:cBhvr>
                                      <p:to>
                                        <p:strVal val="hidden"/>
                                      </p:to>
                                    </p:set>
                                  </p:childTnLst>
                                </p:cTn>
                              </p:par>
                              <p:par>
                                <p:cTn id="75" presetID="8" presetClass="emph" presetSubtype="0" fill="hold" grpId="2" nodeType="withEffect">
                                  <p:stCondLst>
                                    <p:cond delay="0"/>
                                  </p:stCondLst>
                                  <p:iterate type="lt">
                                    <p:tmPct val="0"/>
                                  </p:iterate>
                                  <p:childTnLst>
                                    <p:animRot by="21600000">
                                      <p:cBhvr>
                                        <p:cTn id="76" dur="2000" fill="hold"/>
                                        <p:tgtEl>
                                          <p:spTgt spid="3"/>
                                        </p:tgtEl>
                                        <p:attrNameLst>
                                          <p:attrName>r</p:attrName>
                                        </p:attrNameLst>
                                      </p:cBhvr>
                                    </p:animRot>
                                  </p:childTnLst>
                                </p:cTn>
                              </p:par>
                              <p:par>
                                <p:cTn id="77" presetID="8" presetClass="emph" presetSubtype="0" fill="hold" grpId="2" nodeType="withEffect">
                                  <p:stCondLst>
                                    <p:cond delay="0"/>
                                  </p:stCondLst>
                                  <p:iterate type="lt">
                                    <p:tmPct val="0"/>
                                  </p:iterate>
                                  <p:childTnLst>
                                    <p:animRot by="21600000">
                                      <p:cBhvr>
                                        <p:cTn id="78" dur="2000" fill="hold"/>
                                        <p:tgtEl>
                                          <p:spTgt spid="4"/>
                                        </p:tgtEl>
                                        <p:attrNameLst>
                                          <p:attrName>r</p:attrName>
                                        </p:attrNameLst>
                                      </p:cBhvr>
                                    </p:animRot>
                                  </p:childTnLst>
                                </p:cTn>
                              </p:par>
                              <p:par>
                                <p:cTn id="79" presetID="8" presetClass="emph" presetSubtype="0" fill="hold" grpId="2" nodeType="withEffect">
                                  <p:stCondLst>
                                    <p:cond delay="0"/>
                                  </p:stCondLst>
                                  <p:iterate type="lt">
                                    <p:tmPct val="0"/>
                                  </p:iterate>
                                  <p:childTnLst>
                                    <p:animRot by="-21600000">
                                      <p:cBhvr>
                                        <p:cTn id="80" dur="2000" fill="hold"/>
                                        <p:tgtEl>
                                          <p:spTgt spid="5"/>
                                        </p:tgtEl>
                                        <p:attrNameLst>
                                          <p:attrName>r</p:attrName>
                                        </p:attrNameLst>
                                      </p:cBhvr>
                                    </p:animRot>
                                  </p:childTnLst>
                                </p:cTn>
                              </p:par>
                              <p:par>
                                <p:cTn id="81" presetID="8" presetClass="emph" presetSubtype="0" fill="hold" grpId="2" nodeType="withEffect">
                                  <p:stCondLst>
                                    <p:cond delay="0"/>
                                  </p:stCondLst>
                                  <p:iterate type="lt">
                                    <p:tmPct val="0"/>
                                  </p:iterate>
                                  <p:childTnLst>
                                    <p:animRot by="-21600000">
                                      <p:cBhvr>
                                        <p:cTn id="82" dur="2000" fill="hold"/>
                                        <p:tgtEl>
                                          <p:spTgt spid="6"/>
                                        </p:tgtEl>
                                        <p:attrNameLst>
                                          <p:attrName>r</p:attrName>
                                        </p:attrNameLst>
                                      </p:cBhvr>
                                    </p:animRot>
                                  </p:childTnLst>
                                </p:cTn>
                              </p:par>
                              <p:par>
                                <p:cTn id="83" presetID="8" presetClass="emph" presetSubtype="0" fill="hold" grpId="2" nodeType="withEffect">
                                  <p:stCondLst>
                                    <p:cond delay="0"/>
                                  </p:stCondLst>
                                  <p:iterate type="lt">
                                    <p:tmPct val="0"/>
                                  </p:iterate>
                                  <p:childTnLst>
                                    <p:animRot by="21600000">
                                      <p:cBhvr>
                                        <p:cTn id="84" dur="2000" fill="hold"/>
                                        <p:tgtEl>
                                          <p:spTgt spid="7"/>
                                        </p:tgtEl>
                                        <p:attrNameLst>
                                          <p:attrName>r</p:attrName>
                                        </p:attrNameLst>
                                      </p:cBhvr>
                                    </p:animRot>
                                  </p:childTnLst>
                                </p:cTn>
                              </p:par>
                              <p:par>
                                <p:cTn id="85" presetID="8" presetClass="emph" presetSubtype="0" fill="hold" grpId="2" nodeType="withEffect">
                                  <p:stCondLst>
                                    <p:cond delay="0"/>
                                  </p:stCondLst>
                                  <p:iterate type="lt">
                                    <p:tmPct val="0"/>
                                  </p:iterate>
                                  <p:childTnLst>
                                    <p:animRot by="21600000">
                                      <p:cBhvr>
                                        <p:cTn id="86" dur="2000" fill="hold"/>
                                        <p:tgtEl>
                                          <p:spTgt spid="8"/>
                                        </p:tgtEl>
                                        <p:attrNameLst>
                                          <p:attrName>r</p:attrName>
                                        </p:attrNameLst>
                                      </p:cBhvr>
                                    </p:animRot>
                                  </p:childTnLst>
                                </p:cTn>
                              </p:par>
                              <p:par>
                                <p:cTn id="87" presetID="5" presetClass="exit" presetSubtype="10" fill="hold" grpId="4" nodeType="withEffect">
                                  <p:stCondLst>
                                    <p:cond delay="0"/>
                                  </p:stCondLst>
                                  <p:iterate type="lt">
                                    <p:tmPct val="0"/>
                                  </p:iterate>
                                  <p:childTnLst>
                                    <p:animEffect transition="out" filter="checkerboard(across)">
                                      <p:cBhvr>
                                        <p:cTn id="88" dur="2000"/>
                                        <p:tgtEl>
                                          <p:spTgt spid="3"/>
                                        </p:tgtEl>
                                      </p:cBhvr>
                                    </p:animEffect>
                                    <p:set>
                                      <p:cBhvr>
                                        <p:cTn id="89" dur="1" fill="hold">
                                          <p:stCondLst>
                                            <p:cond delay="1999"/>
                                          </p:stCondLst>
                                        </p:cTn>
                                        <p:tgtEl>
                                          <p:spTgt spid="3"/>
                                        </p:tgtEl>
                                        <p:attrNameLst>
                                          <p:attrName>style.visibility</p:attrName>
                                        </p:attrNameLst>
                                      </p:cBhvr>
                                      <p:to>
                                        <p:strVal val="hidden"/>
                                      </p:to>
                                    </p:set>
                                  </p:childTnLst>
                                </p:cTn>
                              </p:par>
                              <p:par>
                                <p:cTn id="90" presetID="5" presetClass="exit" presetSubtype="10" fill="hold" grpId="4" nodeType="withEffect">
                                  <p:stCondLst>
                                    <p:cond delay="0"/>
                                  </p:stCondLst>
                                  <p:iterate type="lt">
                                    <p:tmPct val="0"/>
                                  </p:iterate>
                                  <p:childTnLst>
                                    <p:animEffect transition="out" filter="checkerboard(across)">
                                      <p:cBhvr>
                                        <p:cTn id="91" dur="2000"/>
                                        <p:tgtEl>
                                          <p:spTgt spid="4"/>
                                        </p:tgtEl>
                                      </p:cBhvr>
                                    </p:animEffect>
                                    <p:set>
                                      <p:cBhvr>
                                        <p:cTn id="92" dur="1" fill="hold">
                                          <p:stCondLst>
                                            <p:cond delay="1999"/>
                                          </p:stCondLst>
                                        </p:cTn>
                                        <p:tgtEl>
                                          <p:spTgt spid="4"/>
                                        </p:tgtEl>
                                        <p:attrNameLst>
                                          <p:attrName>style.visibility</p:attrName>
                                        </p:attrNameLst>
                                      </p:cBhvr>
                                      <p:to>
                                        <p:strVal val="hidden"/>
                                      </p:to>
                                    </p:set>
                                  </p:childTnLst>
                                </p:cTn>
                              </p:par>
                              <p:par>
                                <p:cTn id="93" presetID="5" presetClass="exit" presetSubtype="10" fill="hold" grpId="4" nodeType="withEffect">
                                  <p:stCondLst>
                                    <p:cond delay="0"/>
                                  </p:stCondLst>
                                  <p:iterate type="lt">
                                    <p:tmPct val="0"/>
                                  </p:iterate>
                                  <p:childTnLst>
                                    <p:animEffect transition="out" filter="checkerboard(across)">
                                      <p:cBhvr>
                                        <p:cTn id="94" dur="2000"/>
                                        <p:tgtEl>
                                          <p:spTgt spid="5"/>
                                        </p:tgtEl>
                                      </p:cBhvr>
                                    </p:animEffect>
                                    <p:set>
                                      <p:cBhvr>
                                        <p:cTn id="95" dur="1" fill="hold">
                                          <p:stCondLst>
                                            <p:cond delay="1999"/>
                                          </p:stCondLst>
                                        </p:cTn>
                                        <p:tgtEl>
                                          <p:spTgt spid="5"/>
                                        </p:tgtEl>
                                        <p:attrNameLst>
                                          <p:attrName>style.visibility</p:attrName>
                                        </p:attrNameLst>
                                      </p:cBhvr>
                                      <p:to>
                                        <p:strVal val="hidden"/>
                                      </p:to>
                                    </p:set>
                                  </p:childTnLst>
                                </p:cTn>
                              </p:par>
                              <p:par>
                                <p:cTn id="96" presetID="5" presetClass="exit" presetSubtype="10" fill="hold" grpId="4" nodeType="withEffect">
                                  <p:stCondLst>
                                    <p:cond delay="0"/>
                                  </p:stCondLst>
                                  <p:iterate type="lt">
                                    <p:tmPct val="0"/>
                                  </p:iterate>
                                  <p:childTnLst>
                                    <p:animEffect transition="out" filter="checkerboard(across)">
                                      <p:cBhvr>
                                        <p:cTn id="97" dur="2000"/>
                                        <p:tgtEl>
                                          <p:spTgt spid="6"/>
                                        </p:tgtEl>
                                      </p:cBhvr>
                                    </p:animEffect>
                                    <p:set>
                                      <p:cBhvr>
                                        <p:cTn id="98" dur="1" fill="hold">
                                          <p:stCondLst>
                                            <p:cond delay="1999"/>
                                          </p:stCondLst>
                                        </p:cTn>
                                        <p:tgtEl>
                                          <p:spTgt spid="6"/>
                                        </p:tgtEl>
                                        <p:attrNameLst>
                                          <p:attrName>style.visibility</p:attrName>
                                        </p:attrNameLst>
                                      </p:cBhvr>
                                      <p:to>
                                        <p:strVal val="hidden"/>
                                      </p:to>
                                    </p:set>
                                  </p:childTnLst>
                                </p:cTn>
                              </p:par>
                              <p:par>
                                <p:cTn id="99" presetID="5" presetClass="exit" presetSubtype="10" fill="hold" grpId="4" nodeType="withEffect">
                                  <p:stCondLst>
                                    <p:cond delay="0"/>
                                  </p:stCondLst>
                                  <p:iterate type="lt">
                                    <p:tmPct val="0"/>
                                  </p:iterate>
                                  <p:childTnLst>
                                    <p:animEffect transition="out" filter="checkerboard(across)">
                                      <p:cBhvr>
                                        <p:cTn id="100" dur="2000"/>
                                        <p:tgtEl>
                                          <p:spTgt spid="7"/>
                                        </p:tgtEl>
                                      </p:cBhvr>
                                    </p:animEffect>
                                    <p:set>
                                      <p:cBhvr>
                                        <p:cTn id="101" dur="1" fill="hold">
                                          <p:stCondLst>
                                            <p:cond delay="1999"/>
                                          </p:stCondLst>
                                        </p:cTn>
                                        <p:tgtEl>
                                          <p:spTgt spid="7"/>
                                        </p:tgtEl>
                                        <p:attrNameLst>
                                          <p:attrName>style.visibility</p:attrName>
                                        </p:attrNameLst>
                                      </p:cBhvr>
                                      <p:to>
                                        <p:strVal val="hidden"/>
                                      </p:to>
                                    </p:set>
                                  </p:childTnLst>
                                </p:cTn>
                              </p:par>
                              <p:par>
                                <p:cTn id="102" presetID="5" presetClass="exit" presetSubtype="10" fill="hold" grpId="4" nodeType="withEffect">
                                  <p:stCondLst>
                                    <p:cond delay="0"/>
                                  </p:stCondLst>
                                  <p:iterate type="lt">
                                    <p:tmPct val="0"/>
                                  </p:iterate>
                                  <p:childTnLst>
                                    <p:animEffect transition="out" filter="checkerboard(across)">
                                      <p:cBhvr>
                                        <p:cTn id="103" dur="2000"/>
                                        <p:tgtEl>
                                          <p:spTgt spid="8"/>
                                        </p:tgtEl>
                                      </p:cBhvr>
                                    </p:animEffect>
                                    <p:set>
                                      <p:cBhvr>
                                        <p:cTn id="104" dur="1" fill="hold">
                                          <p:stCondLst>
                                            <p:cond delay="1999"/>
                                          </p:stCondLst>
                                        </p:cTn>
                                        <p:tgtEl>
                                          <p:spTgt spid="8"/>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2000" fill="hold"/>
                                        <p:tgtEl>
                                          <p:spTgt spid="2"/>
                                        </p:tgtEl>
                                        <p:attrNameLst>
                                          <p:attrName>ppt_w</p:attrName>
                                        </p:attrNameLst>
                                      </p:cBhvr>
                                      <p:tavLst>
                                        <p:tav tm="0">
                                          <p:val>
                                            <p:strVal val="2/3*#ppt_w"/>
                                          </p:val>
                                        </p:tav>
                                        <p:tav tm="100000">
                                          <p:val>
                                            <p:strVal val="#ppt_w"/>
                                          </p:val>
                                        </p:tav>
                                      </p:tavLst>
                                    </p:anim>
                                    <p:anim calcmode="lin" valueType="num">
                                      <p:cBhvr>
                                        <p:cTn id="108" dur="2000" fill="hold"/>
                                        <p:tgtEl>
                                          <p:spTgt spid="2"/>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ox(out)">
                                      <p:cBhvr>
                                        <p:cTn id="11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72130684286_hz_cnmyalibaba_web1_3129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Anillo"/>
          <p:cNvSpPr/>
          <p:nvPr/>
        </p:nvSpPr>
        <p:spPr>
          <a:xfrm>
            <a:off x="1214414" y="0"/>
            <a:ext cx="6786610" cy="6858000"/>
          </a:xfrm>
          <a:prstGeom prst="donut">
            <a:avLst>
              <a:gd name="adj" fmla="val 7168"/>
            </a:avLst>
          </a:prstGeom>
          <a:solidFill>
            <a:srgbClr val="004C2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nillo"/>
          <p:cNvSpPr/>
          <p:nvPr/>
        </p:nvSpPr>
        <p:spPr>
          <a:xfrm>
            <a:off x="1643042" y="428604"/>
            <a:ext cx="5929354" cy="6143668"/>
          </a:xfrm>
          <a:prstGeom prst="donut">
            <a:avLst>
              <a:gd name="adj" fmla="val 6601"/>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nillo"/>
          <p:cNvSpPr/>
          <p:nvPr/>
        </p:nvSpPr>
        <p:spPr>
          <a:xfrm>
            <a:off x="2000232" y="785794"/>
            <a:ext cx="5214974" cy="5429288"/>
          </a:xfrm>
          <a:prstGeom prst="donut">
            <a:avLst>
              <a:gd name="adj" fmla="val 8849"/>
            </a:avLst>
          </a:prstGeom>
          <a:solidFill>
            <a:srgbClr val="004C2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428860" y="1214422"/>
            <a:ext cx="4357718" cy="4572032"/>
          </a:xfrm>
          <a:prstGeom prst="donut">
            <a:avLst>
              <a:gd name="adj" fmla="val 9738"/>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786050" y="1643050"/>
            <a:ext cx="3571900" cy="3786214"/>
          </a:xfrm>
          <a:prstGeom prst="donut">
            <a:avLst>
              <a:gd name="adj" fmla="val 11366"/>
            </a:avLst>
          </a:prstGeom>
          <a:solidFill>
            <a:srgbClr val="004C2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143240" y="2000240"/>
            <a:ext cx="2857520" cy="3071834"/>
          </a:xfrm>
          <a:prstGeom prst="donut">
            <a:avLst>
              <a:gd name="adj" fmla="val 14601"/>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00430" y="2428868"/>
            <a:ext cx="2143140" cy="2214578"/>
          </a:xfrm>
          <a:prstGeom prst="donut">
            <a:avLst>
              <a:gd name="adj" fmla="val 14601"/>
            </a:avLst>
          </a:prstGeom>
          <a:solidFill>
            <a:srgbClr val="004C22"/>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mph" presetSubtype="0" fill="hold" grpId="0" nodeType="withEffect">
                                  <p:stCondLst>
                                    <p:cond delay="0"/>
                                  </p:stCondLst>
                                  <p:childTnLst>
                                    <p:animRot by="21600000">
                                      <p:cBhvr>
                                        <p:cTn id="9" dur="3000" fill="hold"/>
                                        <p:tgtEl>
                                          <p:spTgt spid="3"/>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4"/>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5"/>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6"/>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7"/>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8"/>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9"/>
                                        </p:tgtEl>
                                        <p:attrNameLst>
                                          <p:attrName>r</p:attrName>
                                        </p:attrNameLst>
                                      </p:cBhvr>
                                    </p:animRot>
                                  </p:childTnLst>
                                </p:cTn>
                              </p:par>
                              <p:par>
                                <p:cTn id="22" presetID="21" presetClass="entr" presetSubtype="8" fill="hold" grpId="1"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heel(8)">
                                      <p:cBhvr>
                                        <p:cTn id="24" dur="3000"/>
                                        <p:tgtEl>
                                          <p:spTgt spid="3"/>
                                        </p:tgtEl>
                                      </p:cBhvr>
                                    </p:animEffect>
                                  </p:childTnLst>
                                </p:cTn>
                              </p:par>
                              <p:par>
                                <p:cTn id="25" presetID="21" presetClass="entr" presetSubtype="8" fill="hold" grpId="1"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heel(8)">
                                      <p:cBhvr>
                                        <p:cTn id="27" dur="3000"/>
                                        <p:tgtEl>
                                          <p:spTgt spid="4"/>
                                        </p:tgtEl>
                                      </p:cBhvr>
                                    </p:animEffect>
                                  </p:childTnLst>
                                </p:cTn>
                              </p:par>
                              <p:par>
                                <p:cTn id="28" presetID="21" presetClass="entr" presetSubtype="8"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heel(8)">
                                      <p:cBhvr>
                                        <p:cTn id="30" dur="3000"/>
                                        <p:tgtEl>
                                          <p:spTgt spid="5"/>
                                        </p:tgtEl>
                                      </p:cBhvr>
                                    </p:animEffect>
                                  </p:childTnLst>
                                </p:cTn>
                              </p:par>
                              <p:par>
                                <p:cTn id="31" presetID="21" presetClass="entr" presetSubtype="8"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heel(8)">
                                      <p:cBhvr>
                                        <p:cTn id="33" dur="3000"/>
                                        <p:tgtEl>
                                          <p:spTgt spid="6"/>
                                        </p:tgtEl>
                                      </p:cBhvr>
                                    </p:animEffect>
                                  </p:childTnLst>
                                </p:cTn>
                              </p:par>
                              <p:par>
                                <p:cTn id="34" presetID="21" presetClass="entr" presetSubtype="8" fill="hold" grpId="1" nodeType="with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heel(8)">
                                      <p:cBhvr>
                                        <p:cTn id="36" dur="3000"/>
                                        <p:tgtEl>
                                          <p:spTgt spid="7"/>
                                        </p:tgtEl>
                                      </p:cBhvr>
                                    </p:animEffect>
                                  </p:childTnLst>
                                </p:cTn>
                              </p:par>
                              <p:par>
                                <p:cTn id="37" presetID="21" presetClass="entr" presetSubtype="8"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heel(8)">
                                      <p:cBhvr>
                                        <p:cTn id="39" dur="3000"/>
                                        <p:tgtEl>
                                          <p:spTgt spid="8"/>
                                        </p:tgtEl>
                                      </p:cBhvr>
                                    </p:animEffect>
                                  </p:childTnLst>
                                </p:cTn>
                              </p:par>
                              <p:par>
                                <p:cTn id="40" presetID="21" presetClass="entr" presetSubtype="8" fill="hold" grpId="1"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heel(8)">
                                      <p:cBhvr>
                                        <p:cTn id="42" dur="3000"/>
                                        <p:tgtEl>
                                          <p:spTgt spid="9"/>
                                        </p:tgtEl>
                                      </p:cBhvr>
                                    </p:animEffect>
                                  </p:childTnLst>
                                </p:cTn>
                              </p:par>
                            </p:childTnLst>
                          </p:cTn>
                        </p:par>
                        <p:par>
                          <p:cTn id="43" fill="hold">
                            <p:stCondLst>
                              <p:cond delay="3000"/>
                            </p:stCondLst>
                            <p:childTnLst>
                              <p:par>
                                <p:cTn id="44" presetID="23" presetClass="exit" presetSubtype="288" fill="hold" grpId="2" nodeType="afterEffect">
                                  <p:stCondLst>
                                    <p:cond delay="0"/>
                                  </p:stCondLst>
                                  <p:childTnLst>
                                    <p:anim calcmode="lin" valueType="num">
                                      <p:cBhvr>
                                        <p:cTn id="45" dur="3000"/>
                                        <p:tgtEl>
                                          <p:spTgt spid="3"/>
                                        </p:tgtEl>
                                        <p:attrNameLst>
                                          <p:attrName>ppt_w</p:attrName>
                                        </p:attrNameLst>
                                      </p:cBhvr>
                                      <p:tavLst>
                                        <p:tav tm="0">
                                          <p:val>
                                            <p:strVal val="ppt_w"/>
                                          </p:val>
                                        </p:tav>
                                        <p:tav tm="100000">
                                          <p:val>
                                            <p:strVal val="2/3*ppt_w"/>
                                          </p:val>
                                        </p:tav>
                                      </p:tavLst>
                                    </p:anim>
                                    <p:anim calcmode="lin" valueType="num">
                                      <p:cBhvr>
                                        <p:cTn id="46" dur="3000"/>
                                        <p:tgtEl>
                                          <p:spTgt spid="3"/>
                                        </p:tgtEl>
                                        <p:attrNameLst>
                                          <p:attrName>ppt_h</p:attrName>
                                        </p:attrNameLst>
                                      </p:cBhvr>
                                      <p:tavLst>
                                        <p:tav tm="0">
                                          <p:val>
                                            <p:strVal val="ppt_h"/>
                                          </p:val>
                                        </p:tav>
                                        <p:tav tm="100000">
                                          <p:val>
                                            <p:strVal val="2/3*ppt_h"/>
                                          </p:val>
                                        </p:tav>
                                      </p:tavLst>
                                    </p:anim>
                                    <p:set>
                                      <p:cBhvr>
                                        <p:cTn id="47" dur="1" fill="hold">
                                          <p:stCondLst>
                                            <p:cond delay="2999"/>
                                          </p:stCondLst>
                                        </p:cTn>
                                        <p:tgtEl>
                                          <p:spTgt spid="3"/>
                                        </p:tgtEl>
                                        <p:attrNameLst>
                                          <p:attrName>style.visibility</p:attrName>
                                        </p:attrNameLst>
                                      </p:cBhvr>
                                      <p:to>
                                        <p:strVal val="hidden"/>
                                      </p:to>
                                    </p:set>
                                  </p:childTnLst>
                                </p:cTn>
                              </p:par>
                              <p:par>
                                <p:cTn id="48" presetID="23" presetClass="exit" presetSubtype="288" fill="hold" grpId="2" nodeType="withEffect">
                                  <p:stCondLst>
                                    <p:cond delay="0"/>
                                  </p:stCondLst>
                                  <p:childTnLst>
                                    <p:anim calcmode="lin" valueType="num">
                                      <p:cBhvr>
                                        <p:cTn id="49" dur="3000"/>
                                        <p:tgtEl>
                                          <p:spTgt spid="4"/>
                                        </p:tgtEl>
                                        <p:attrNameLst>
                                          <p:attrName>ppt_w</p:attrName>
                                        </p:attrNameLst>
                                      </p:cBhvr>
                                      <p:tavLst>
                                        <p:tav tm="0">
                                          <p:val>
                                            <p:strVal val="ppt_w"/>
                                          </p:val>
                                        </p:tav>
                                        <p:tav tm="100000">
                                          <p:val>
                                            <p:strVal val="2/3*ppt_w"/>
                                          </p:val>
                                        </p:tav>
                                      </p:tavLst>
                                    </p:anim>
                                    <p:anim calcmode="lin" valueType="num">
                                      <p:cBhvr>
                                        <p:cTn id="50" dur="3000"/>
                                        <p:tgtEl>
                                          <p:spTgt spid="4"/>
                                        </p:tgtEl>
                                        <p:attrNameLst>
                                          <p:attrName>ppt_h</p:attrName>
                                        </p:attrNameLst>
                                      </p:cBhvr>
                                      <p:tavLst>
                                        <p:tav tm="0">
                                          <p:val>
                                            <p:strVal val="ppt_h"/>
                                          </p:val>
                                        </p:tav>
                                        <p:tav tm="100000">
                                          <p:val>
                                            <p:strVal val="2/3*ppt_h"/>
                                          </p:val>
                                        </p:tav>
                                      </p:tavLst>
                                    </p:anim>
                                    <p:set>
                                      <p:cBhvr>
                                        <p:cTn id="51" dur="1" fill="hold">
                                          <p:stCondLst>
                                            <p:cond delay="2999"/>
                                          </p:stCondLst>
                                        </p:cTn>
                                        <p:tgtEl>
                                          <p:spTgt spid="4"/>
                                        </p:tgtEl>
                                        <p:attrNameLst>
                                          <p:attrName>style.visibility</p:attrName>
                                        </p:attrNameLst>
                                      </p:cBhvr>
                                      <p:to>
                                        <p:strVal val="hidden"/>
                                      </p:to>
                                    </p:set>
                                  </p:childTnLst>
                                </p:cTn>
                              </p:par>
                              <p:par>
                                <p:cTn id="52" presetID="23" presetClass="exit" presetSubtype="288" fill="hold" grpId="2" nodeType="withEffect">
                                  <p:stCondLst>
                                    <p:cond delay="0"/>
                                  </p:stCondLst>
                                  <p:childTnLst>
                                    <p:anim calcmode="lin" valueType="num">
                                      <p:cBhvr>
                                        <p:cTn id="53" dur="3000"/>
                                        <p:tgtEl>
                                          <p:spTgt spid="5"/>
                                        </p:tgtEl>
                                        <p:attrNameLst>
                                          <p:attrName>ppt_w</p:attrName>
                                        </p:attrNameLst>
                                      </p:cBhvr>
                                      <p:tavLst>
                                        <p:tav tm="0">
                                          <p:val>
                                            <p:strVal val="ppt_w"/>
                                          </p:val>
                                        </p:tav>
                                        <p:tav tm="100000">
                                          <p:val>
                                            <p:strVal val="2/3*ppt_w"/>
                                          </p:val>
                                        </p:tav>
                                      </p:tavLst>
                                    </p:anim>
                                    <p:anim calcmode="lin" valueType="num">
                                      <p:cBhvr>
                                        <p:cTn id="54" dur="3000"/>
                                        <p:tgtEl>
                                          <p:spTgt spid="5"/>
                                        </p:tgtEl>
                                        <p:attrNameLst>
                                          <p:attrName>ppt_h</p:attrName>
                                        </p:attrNameLst>
                                      </p:cBhvr>
                                      <p:tavLst>
                                        <p:tav tm="0">
                                          <p:val>
                                            <p:strVal val="ppt_h"/>
                                          </p:val>
                                        </p:tav>
                                        <p:tav tm="100000">
                                          <p:val>
                                            <p:strVal val="2/3*ppt_h"/>
                                          </p:val>
                                        </p:tav>
                                      </p:tavLst>
                                    </p:anim>
                                    <p:set>
                                      <p:cBhvr>
                                        <p:cTn id="55" dur="1" fill="hold">
                                          <p:stCondLst>
                                            <p:cond delay="2999"/>
                                          </p:stCondLst>
                                        </p:cTn>
                                        <p:tgtEl>
                                          <p:spTgt spid="5"/>
                                        </p:tgtEl>
                                        <p:attrNameLst>
                                          <p:attrName>style.visibility</p:attrName>
                                        </p:attrNameLst>
                                      </p:cBhvr>
                                      <p:to>
                                        <p:strVal val="hidden"/>
                                      </p:to>
                                    </p:set>
                                  </p:childTnLst>
                                </p:cTn>
                              </p:par>
                              <p:par>
                                <p:cTn id="56" presetID="23" presetClass="exit" presetSubtype="288" fill="hold" grpId="2" nodeType="withEffect">
                                  <p:stCondLst>
                                    <p:cond delay="0"/>
                                  </p:stCondLst>
                                  <p:childTnLst>
                                    <p:anim calcmode="lin" valueType="num">
                                      <p:cBhvr>
                                        <p:cTn id="57" dur="3000"/>
                                        <p:tgtEl>
                                          <p:spTgt spid="6"/>
                                        </p:tgtEl>
                                        <p:attrNameLst>
                                          <p:attrName>ppt_w</p:attrName>
                                        </p:attrNameLst>
                                      </p:cBhvr>
                                      <p:tavLst>
                                        <p:tav tm="0">
                                          <p:val>
                                            <p:strVal val="ppt_w"/>
                                          </p:val>
                                        </p:tav>
                                        <p:tav tm="100000">
                                          <p:val>
                                            <p:strVal val="2/3*ppt_w"/>
                                          </p:val>
                                        </p:tav>
                                      </p:tavLst>
                                    </p:anim>
                                    <p:anim calcmode="lin" valueType="num">
                                      <p:cBhvr>
                                        <p:cTn id="58" dur="3000"/>
                                        <p:tgtEl>
                                          <p:spTgt spid="6"/>
                                        </p:tgtEl>
                                        <p:attrNameLst>
                                          <p:attrName>ppt_h</p:attrName>
                                        </p:attrNameLst>
                                      </p:cBhvr>
                                      <p:tavLst>
                                        <p:tav tm="0">
                                          <p:val>
                                            <p:strVal val="ppt_h"/>
                                          </p:val>
                                        </p:tav>
                                        <p:tav tm="100000">
                                          <p:val>
                                            <p:strVal val="2/3*ppt_h"/>
                                          </p:val>
                                        </p:tav>
                                      </p:tavLst>
                                    </p:anim>
                                    <p:set>
                                      <p:cBhvr>
                                        <p:cTn id="59" dur="1" fill="hold">
                                          <p:stCondLst>
                                            <p:cond delay="2999"/>
                                          </p:stCondLst>
                                        </p:cTn>
                                        <p:tgtEl>
                                          <p:spTgt spid="6"/>
                                        </p:tgtEl>
                                        <p:attrNameLst>
                                          <p:attrName>style.visibility</p:attrName>
                                        </p:attrNameLst>
                                      </p:cBhvr>
                                      <p:to>
                                        <p:strVal val="hidden"/>
                                      </p:to>
                                    </p:set>
                                  </p:childTnLst>
                                </p:cTn>
                              </p:par>
                              <p:par>
                                <p:cTn id="60" presetID="23" presetClass="exit" presetSubtype="288" fill="hold" grpId="2" nodeType="withEffect">
                                  <p:stCondLst>
                                    <p:cond delay="0"/>
                                  </p:stCondLst>
                                  <p:childTnLst>
                                    <p:anim calcmode="lin" valueType="num">
                                      <p:cBhvr>
                                        <p:cTn id="61" dur="3000"/>
                                        <p:tgtEl>
                                          <p:spTgt spid="7"/>
                                        </p:tgtEl>
                                        <p:attrNameLst>
                                          <p:attrName>ppt_w</p:attrName>
                                        </p:attrNameLst>
                                      </p:cBhvr>
                                      <p:tavLst>
                                        <p:tav tm="0">
                                          <p:val>
                                            <p:strVal val="ppt_w"/>
                                          </p:val>
                                        </p:tav>
                                        <p:tav tm="100000">
                                          <p:val>
                                            <p:strVal val="2/3*ppt_w"/>
                                          </p:val>
                                        </p:tav>
                                      </p:tavLst>
                                    </p:anim>
                                    <p:anim calcmode="lin" valueType="num">
                                      <p:cBhvr>
                                        <p:cTn id="62" dur="3000"/>
                                        <p:tgtEl>
                                          <p:spTgt spid="7"/>
                                        </p:tgtEl>
                                        <p:attrNameLst>
                                          <p:attrName>ppt_h</p:attrName>
                                        </p:attrNameLst>
                                      </p:cBhvr>
                                      <p:tavLst>
                                        <p:tav tm="0">
                                          <p:val>
                                            <p:strVal val="ppt_h"/>
                                          </p:val>
                                        </p:tav>
                                        <p:tav tm="100000">
                                          <p:val>
                                            <p:strVal val="2/3*ppt_h"/>
                                          </p:val>
                                        </p:tav>
                                      </p:tavLst>
                                    </p:anim>
                                    <p:set>
                                      <p:cBhvr>
                                        <p:cTn id="63" dur="1" fill="hold">
                                          <p:stCondLst>
                                            <p:cond delay="2999"/>
                                          </p:stCondLst>
                                        </p:cTn>
                                        <p:tgtEl>
                                          <p:spTgt spid="7"/>
                                        </p:tgtEl>
                                        <p:attrNameLst>
                                          <p:attrName>style.visibility</p:attrName>
                                        </p:attrNameLst>
                                      </p:cBhvr>
                                      <p:to>
                                        <p:strVal val="hidden"/>
                                      </p:to>
                                    </p:set>
                                  </p:childTnLst>
                                </p:cTn>
                              </p:par>
                              <p:par>
                                <p:cTn id="64" presetID="23" presetClass="exit" presetSubtype="288" fill="hold" grpId="2" nodeType="withEffect">
                                  <p:stCondLst>
                                    <p:cond delay="0"/>
                                  </p:stCondLst>
                                  <p:childTnLst>
                                    <p:anim calcmode="lin" valueType="num">
                                      <p:cBhvr>
                                        <p:cTn id="65" dur="3000"/>
                                        <p:tgtEl>
                                          <p:spTgt spid="8"/>
                                        </p:tgtEl>
                                        <p:attrNameLst>
                                          <p:attrName>ppt_w</p:attrName>
                                        </p:attrNameLst>
                                      </p:cBhvr>
                                      <p:tavLst>
                                        <p:tav tm="0">
                                          <p:val>
                                            <p:strVal val="ppt_w"/>
                                          </p:val>
                                        </p:tav>
                                        <p:tav tm="100000">
                                          <p:val>
                                            <p:strVal val="2/3*ppt_w"/>
                                          </p:val>
                                        </p:tav>
                                      </p:tavLst>
                                    </p:anim>
                                    <p:anim calcmode="lin" valueType="num">
                                      <p:cBhvr>
                                        <p:cTn id="66" dur="3000"/>
                                        <p:tgtEl>
                                          <p:spTgt spid="8"/>
                                        </p:tgtEl>
                                        <p:attrNameLst>
                                          <p:attrName>ppt_h</p:attrName>
                                        </p:attrNameLst>
                                      </p:cBhvr>
                                      <p:tavLst>
                                        <p:tav tm="0">
                                          <p:val>
                                            <p:strVal val="ppt_h"/>
                                          </p:val>
                                        </p:tav>
                                        <p:tav tm="100000">
                                          <p:val>
                                            <p:strVal val="2/3*ppt_h"/>
                                          </p:val>
                                        </p:tav>
                                      </p:tavLst>
                                    </p:anim>
                                    <p:set>
                                      <p:cBhvr>
                                        <p:cTn id="67" dur="1" fill="hold">
                                          <p:stCondLst>
                                            <p:cond delay="2999"/>
                                          </p:stCondLst>
                                        </p:cTn>
                                        <p:tgtEl>
                                          <p:spTgt spid="8"/>
                                        </p:tgtEl>
                                        <p:attrNameLst>
                                          <p:attrName>style.visibility</p:attrName>
                                        </p:attrNameLst>
                                      </p:cBhvr>
                                      <p:to>
                                        <p:strVal val="hidden"/>
                                      </p:to>
                                    </p:set>
                                  </p:childTnLst>
                                </p:cTn>
                              </p:par>
                              <p:par>
                                <p:cTn id="68" presetID="23" presetClass="exit" presetSubtype="288" fill="hold" grpId="2" nodeType="withEffect">
                                  <p:stCondLst>
                                    <p:cond delay="0"/>
                                  </p:stCondLst>
                                  <p:childTnLst>
                                    <p:anim calcmode="lin" valueType="num">
                                      <p:cBhvr>
                                        <p:cTn id="69" dur="3000"/>
                                        <p:tgtEl>
                                          <p:spTgt spid="9"/>
                                        </p:tgtEl>
                                        <p:attrNameLst>
                                          <p:attrName>ppt_w</p:attrName>
                                        </p:attrNameLst>
                                      </p:cBhvr>
                                      <p:tavLst>
                                        <p:tav tm="0">
                                          <p:val>
                                            <p:strVal val="ppt_w"/>
                                          </p:val>
                                        </p:tav>
                                        <p:tav tm="100000">
                                          <p:val>
                                            <p:strVal val="2/3*ppt_w"/>
                                          </p:val>
                                        </p:tav>
                                      </p:tavLst>
                                    </p:anim>
                                    <p:anim calcmode="lin" valueType="num">
                                      <p:cBhvr>
                                        <p:cTn id="70" dur="3000"/>
                                        <p:tgtEl>
                                          <p:spTgt spid="9"/>
                                        </p:tgtEl>
                                        <p:attrNameLst>
                                          <p:attrName>ppt_h</p:attrName>
                                        </p:attrNameLst>
                                      </p:cBhvr>
                                      <p:tavLst>
                                        <p:tav tm="0">
                                          <p:val>
                                            <p:strVal val="ppt_h"/>
                                          </p:val>
                                        </p:tav>
                                        <p:tav tm="100000">
                                          <p:val>
                                            <p:strVal val="2/3*ppt_h"/>
                                          </p:val>
                                        </p:tav>
                                      </p:tavLst>
                                    </p:anim>
                                    <p:set>
                                      <p:cBhvr>
                                        <p:cTn id="71" dur="1" fill="hold">
                                          <p:stCondLst>
                                            <p:cond delay="2999"/>
                                          </p:stCondLst>
                                        </p:cTn>
                                        <p:tgtEl>
                                          <p:spTgt spid="9"/>
                                        </p:tgtEl>
                                        <p:attrNameLst>
                                          <p:attrName>style.visibility</p:attrName>
                                        </p:attrNameLst>
                                      </p:cBhvr>
                                      <p:to>
                                        <p:strVal val="hidden"/>
                                      </p:to>
                                    </p:set>
                                  </p:childTnLst>
                                </p:cTn>
                              </p:par>
                              <p:par>
                                <p:cTn id="72" presetID="21" presetClass="exit" presetSubtype="8" fill="hold" grpId="3" nodeType="withEffect">
                                  <p:stCondLst>
                                    <p:cond delay="0"/>
                                  </p:stCondLst>
                                  <p:childTnLst>
                                    <p:animEffect transition="out" filter="wheel(8)">
                                      <p:cBhvr>
                                        <p:cTn id="73" dur="3000"/>
                                        <p:tgtEl>
                                          <p:spTgt spid="3"/>
                                        </p:tgtEl>
                                      </p:cBhvr>
                                    </p:animEffect>
                                    <p:set>
                                      <p:cBhvr>
                                        <p:cTn id="74" dur="1" fill="hold">
                                          <p:stCondLst>
                                            <p:cond delay="2999"/>
                                          </p:stCondLst>
                                        </p:cTn>
                                        <p:tgtEl>
                                          <p:spTgt spid="3"/>
                                        </p:tgtEl>
                                        <p:attrNameLst>
                                          <p:attrName>style.visibility</p:attrName>
                                        </p:attrNameLst>
                                      </p:cBhvr>
                                      <p:to>
                                        <p:strVal val="hidden"/>
                                      </p:to>
                                    </p:set>
                                  </p:childTnLst>
                                </p:cTn>
                              </p:par>
                              <p:par>
                                <p:cTn id="75" presetID="21" presetClass="exit" presetSubtype="8" fill="hold" grpId="3" nodeType="withEffect">
                                  <p:stCondLst>
                                    <p:cond delay="0"/>
                                  </p:stCondLst>
                                  <p:childTnLst>
                                    <p:animEffect transition="out" filter="wheel(8)">
                                      <p:cBhvr>
                                        <p:cTn id="76" dur="3000"/>
                                        <p:tgtEl>
                                          <p:spTgt spid="4"/>
                                        </p:tgtEl>
                                      </p:cBhvr>
                                    </p:animEffect>
                                    <p:set>
                                      <p:cBhvr>
                                        <p:cTn id="77" dur="1" fill="hold">
                                          <p:stCondLst>
                                            <p:cond delay="2999"/>
                                          </p:stCondLst>
                                        </p:cTn>
                                        <p:tgtEl>
                                          <p:spTgt spid="4"/>
                                        </p:tgtEl>
                                        <p:attrNameLst>
                                          <p:attrName>style.visibility</p:attrName>
                                        </p:attrNameLst>
                                      </p:cBhvr>
                                      <p:to>
                                        <p:strVal val="hidden"/>
                                      </p:to>
                                    </p:set>
                                  </p:childTnLst>
                                </p:cTn>
                              </p:par>
                              <p:par>
                                <p:cTn id="78" presetID="21" presetClass="exit" presetSubtype="8" fill="hold" grpId="3" nodeType="withEffect">
                                  <p:stCondLst>
                                    <p:cond delay="0"/>
                                  </p:stCondLst>
                                  <p:childTnLst>
                                    <p:animEffect transition="out" filter="wheel(8)">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21" presetClass="exit" presetSubtype="8" fill="hold" grpId="3" nodeType="withEffect">
                                  <p:stCondLst>
                                    <p:cond delay="0"/>
                                  </p:stCondLst>
                                  <p:childTnLst>
                                    <p:animEffect transition="out" filter="wheel(8)">
                                      <p:cBhvr>
                                        <p:cTn id="82" dur="3000"/>
                                        <p:tgtEl>
                                          <p:spTgt spid="6"/>
                                        </p:tgtEl>
                                      </p:cBhvr>
                                    </p:animEffect>
                                    <p:set>
                                      <p:cBhvr>
                                        <p:cTn id="83" dur="1" fill="hold">
                                          <p:stCondLst>
                                            <p:cond delay="2999"/>
                                          </p:stCondLst>
                                        </p:cTn>
                                        <p:tgtEl>
                                          <p:spTgt spid="6"/>
                                        </p:tgtEl>
                                        <p:attrNameLst>
                                          <p:attrName>style.visibility</p:attrName>
                                        </p:attrNameLst>
                                      </p:cBhvr>
                                      <p:to>
                                        <p:strVal val="hidden"/>
                                      </p:to>
                                    </p:set>
                                  </p:childTnLst>
                                </p:cTn>
                              </p:par>
                              <p:par>
                                <p:cTn id="84" presetID="21" presetClass="exit" presetSubtype="8" fill="hold" grpId="3" nodeType="withEffect">
                                  <p:stCondLst>
                                    <p:cond delay="0"/>
                                  </p:stCondLst>
                                  <p:childTnLst>
                                    <p:animEffect transition="out" filter="wheel(8)">
                                      <p:cBhvr>
                                        <p:cTn id="85" dur="3000"/>
                                        <p:tgtEl>
                                          <p:spTgt spid="7"/>
                                        </p:tgtEl>
                                      </p:cBhvr>
                                    </p:animEffect>
                                    <p:set>
                                      <p:cBhvr>
                                        <p:cTn id="86" dur="1" fill="hold">
                                          <p:stCondLst>
                                            <p:cond delay="2999"/>
                                          </p:stCondLst>
                                        </p:cTn>
                                        <p:tgtEl>
                                          <p:spTgt spid="7"/>
                                        </p:tgtEl>
                                        <p:attrNameLst>
                                          <p:attrName>style.visibility</p:attrName>
                                        </p:attrNameLst>
                                      </p:cBhvr>
                                      <p:to>
                                        <p:strVal val="hidden"/>
                                      </p:to>
                                    </p:set>
                                  </p:childTnLst>
                                </p:cTn>
                              </p:par>
                              <p:par>
                                <p:cTn id="87" presetID="21" presetClass="exit" presetSubtype="8" fill="hold" grpId="3" nodeType="withEffect">
                                  <p:stCondLst>
                                    <p:cond delay="0"/>
                                  </p:stCondLst>
                                  <p:childTnLst>
                                    <p:animEffect transition="out" filter="wheel(8)">
                                      <p:cBhvr>
                                        <p:cTn id="88" dur="3000"/>
                                        <p:tgtEl>
                                          <p:spTgt spid="8"/>
                                        </p:tgtEl>
                                      </p:cBhvr>
                                    </p:animEffect>
                                    <p:set>
                                      <p:cBhvr>
                                        <p:cTn id="89" dur="1" fill="hold">
                                          <p:stCondLst>
                                            <p:cond delay="2999"/>
                                          </p:stCondLst>
                                        </p:cTn>
                                        <p:tgtEl>
                                          <p:spTgt spid="8"/>
                                        </p:tgtEl>
                                        <p:attrNameLst>
                                          <p:attrName>style.visibility</p:attrName>
                                        </p:attrNameLst>
                                      </p:cBhvr>
                                      <p:to>
                                        <p:strVal val="hidden"/>
                                      </p:to>
                                    </p:set>
                                  </p:childTnLst>
                                </p:cTn>
                              </p:par>
                              <p:par>
                                <p:cTn id="90" presetID="21" presetClass="exit" presetSubtype="8" fill="hold" grpId="3" nodeType="withEffect">
                                  <p:stCondLst>
                                    <p:cond delay="0"/>
                                  </p:stCondLst>
                                  <p:childTnLst>
                                    <p:animEffect transition="out" filter="wheel(8)">
                                      <p:cBhvr>
                                        <p:cTn id="91" dur="3000"/>
                                        <p:tgtEl>
                                          <p:spTgt spid="9"/>
                                        </p:tgtEl>
                                      </p:cBhvr>
                                    </p:animEffect>
                                    <p:set>
                                      <p:cBhvr>
                                        <p:cTn id="92" dur="1" fill="hold">
                                          <p:stCondLst>
                                            <p:cond delay="2999"/>
                                          </p:stCondLst>
                                        </p:cTn>
                                        <p:tgtEl>
                                          <p:spTgt spid="9"/>
                                        </p:tgtEl>
                                        <p:attrNameLst>
                                          <p:attrName>style.visibility</p:attrName>
                                        </p:attrNameLst>
                                      </p:cBhvr>
                                      <p:to>
                                        <p:strVal val="hidden"/>
                                      </p:to>
                                    </p:set>
                                  </p:childTnLst>
                                </p:cTn>
                              </p:par>
                              <p:par>
                                <p:cTn id="93" presetID="8" presetClass="emph" presetSubtype="0" fill="hold" grpId="4" nodeType="withEffect">
                                  <p:stCondLst>
                                    <p:cond delay="0"/>
                                  </p:stCondLst>
                                  <p:childTnLst>
                                    <p:animRot by="21600000">
                                      <p:cBhvr>
                                        <p:cTn id="94" dur="3000" fill="hold"/>
                                        <p:tgtEl>
                                          <p:spTgt spid="3"/>
                                        </p:tgtEl>
                                        <p:attrNameLst>
                                          <p:attrName>r</p:attrName>
                                        </p:attrNameLst>
                                      </p:cBhvr>
                                    </p:animRot>
                                  </p:childTnLst>
                                </p:cTn>
                              </p:par>
                              <p:par>
                                <p:cTn id="95" presetID="8" presetClass="emph" presetSubtype="0" fill="hold" grpId="4" nodeType="withEffect">
                                  <p:stCondLst>
                                    <p:cond delay="0"/>
                                  </p:stCondLst>
                                  <p:childTnLst>
                                    <p:animRot by="-21600000">
                                      <p:cBhvr>
                                        <p:cTn id="96" dur="3000" fill="hold"/>
                                        <p:tgtEl>
                                          <p:spTgt spid="4"/>
                                        </p:tgtEl>
                                        <p:attrNameLst>
                                          <p:attrName>r</p:attrName>
                                        </p:attrNameLst>
                                      </p:cBhvr>
                                    </p:animRot>
                                  </p:childTnLst>
                                </p:cTn>
                              </p:par>
                              <p:par>
                                <p:cTn id="97" presetID="8" presetClass="emph" presetSubtype="0" fill="hold" grpId="4" nodeType="withEffect">
                                  <p:stCondLst>
                                    <p:cond delay="0"/>
                                  </p:stCondLst>
                                  <p:childTnLst>
                                    <p:animRot by="21600000">
                                      <p:cBhvr>
                                        <p:cTn id="98" dur="3000" fill="hold"/>
                                        <p:tgtEl>
                                          <p:spTgt spid="5"/>
                                        </p:tgtEl>
                                        <p:attrNameLst>
                                          <p:attrName>r</p:attrName>
                                        </p:attrNameLst>
                                      </p:cBhvr>
                                    </p:animRot>
                                  </p:childTnLst>
                                </p:cTn>
                              </p:par>
                              <p:par>
                                <p:cTn id="99" presetID="8" presetClass="emph" presetSubtype="0" fill="hold" grpId="4" nodeType="withEffect">
                                  <p:stCondLst>
                                    <p:cond delay="0"/>
                                  </p:stCondLst>
                                  <p:childTnLst>
                                    <p:animRot by="-21600000">
                                      <p:cBhvr>
                                        <p:cTn id="100" dur="3000" fill="hold"/>
                                        <p:tgtEl>
                                          <p:spTgt spid="6"/>
                                        </p:tgtEl>
                                        <p:attrNameLst>
                                          <p:attrName>r</p:attrName>
                                        </p:attrNameLst>
                                      </p:cBhvr>
                                    </p:animRot>
                                  </p:childTnLst>
                                </p:cTn>
                              </p:par>
                              <p:par>
                                <p:cTn id="101" presetID="8" presetClass="emph" presetSubtype="0" fill="hold" grpId="4" nodeType="withEffect">
                                  <p:stCondLst>
                                    <p:cond delay="0"/>
                                  </p:stCondLst>
                                  <p:childTnLst>
                                    <p:animRot by="21600000">
                                      <p:cBhvr>
                                        <p:cTn id="102" dur="3000" fill="hold"/>
                                        <p:tgtEl>
                                          <p:spTgt spid="7"/>
                                        </p:tgtEl>
                                        <p:attrNameLst>
                                          <p:attrName>r</p:attrName>
                                        </p:attrNameLst>
                                      </p:cBhvr>
                                    </p:animRot>
                                  </p:childTnLst>
                                </p:cTn>
                              </p:par>
                              <p:par>
                                <p:cTn id="103" presetID="8" presetClass="emph" presetSubtype="0" fill="hold" grpId="4"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grpId="4" nodeType="withEffect">
                                  <p:stCondLst>
                                    <p:cond delay="0"/>
                                  </p:stCondLst>
                                  <p:childTnLst>
                                    <p:animRot by="21600000">
                                      <p:cBhvr>
                                        <p:cTn id="106" dur="3000" fill="hold"/>
                                        <p:tgtEl>
                                          <p:spTgt spid="9"/>
                                        </p:tgtEl>
                                        <p:attrNameLst>
                                          <p:attrName>r</p:attrName>
                                        </p:attrNameLst>
                                      </p:cBhvr>
                                    </p:animRot>
                                  </p:childTnLst>
                                </p:cTn>
                              </p:par>
                              <p:par>
                                <p:cTn id="107" presetID="23" presetClass="entr" presetSubtype="288" fill="hold" nodeType="withEffect">
                                  <p:stCondLst>
                                    <p:cond delay="0"/>
                                  </p:stCondLst>
                                  <p:childTnLst>
                                    <p:set>
                                      <p:cBhvr>
                                        <p:cTn id="108" dur="1" fill="hold">
                                          <p:stCondLst>
                                            <p:cond delay="0"/>
                                          </p:stCondLst>
                                        </p:cTn>
                                        <p:tgtEl>
                                          <p:spTgt spid="2"/>
                                        </p:tgtEl>
                                        <p:attrNameLst>
                                          <p:attrName>style.visibility</p:attrName>
                                        </p:attrNameLst>
                                      </p:cBhvr>
                                      <p:to>
                                        <p:strVal val="visible"/>
                                      </p:to>
                                    </p:set>
                                    <p:anim calcmode="lin" valueType="num">
                                      <p:cBhvr>
                                        <p:cTn id="109" dur="3000" fill="hold"/>
                                        <p:tgtEl>
                                          <p:spTgt spid="2"/>
                                        </p:tgtEl>
                                        <p:attrNameLst>
                                          <p:attrName>ppt_w</p:attrName>
                                        </p:attrNameLst>
                                      </p:cBhvr>
                                      <p:tavLst>
                                        <p:tav tm="0">
                                          <p:val>
                                            <p:strVal val="4/3*#ppt_w"/>
                                          </p:val>
                                        </p:tav>
                                        <p:tav tm="100000">
                                          <p:val>
                                            <p:strVal val="#ppt_w"/>
                                          </p:val>
                                        </p:tav>
                                      </p:tavLst>
                                    </p:anim>
                                    <p:anim calcmode="lin" valueType="num">
                                      <p:cBhvr>
                                        <p:cTn id="110" dur="3000" fill="hold"/>
                                        <p:tgtEl>
                                          <p:spTgt spid="2"/>
                                        </p:tgtEl>
                                        <p:attrNameLst>
                                          <p:attrName>ppt_h</p:attrName>
                                        </p:attrNameLst>
                                      </p:cBhvr>
                                      <p:tavLst>
                                        <p:tav tm="0">
                                          <p:val>
                                            <p:strVal val="4/3*#ppt_h"/>
                                          </p:val>
                                        </p:tav>
                                        <p:tav tm="100000">
                                          <p:val>
                                            <p:strVal val="#ppt_h"/>
                                          </p:val>
                                        </p:tav>
                                      </p:tavLst>
                                    </p:anim>
                                  </p:childTnLst>
                                </p:cTn>
                              </p:par>
                              <p:par>
                                <p:cTn id="111" presetID="21" presetClass="entr" presetSubtype="8" fill="hold" nodeType="withEffect">
                                  <p:stCondLst>
                                    <p:cond delay="0"/>
                                  </p:stCondLst>
                                  <p:childTnLst>
                                    <p:set>
                                      <p:cBhvr>
                                        <p:cTn id="112" dur="1" fill="hold">
                                          <p:stCondLst>
                                            <p:cond delay="0"/>
                                          </p:stCondLst>
                                        </p:cTn>
                                        <p:tgtEl>
                                          <p:spTgt spid="2"/>
                                        </p:tgtEl>
                                        <p:attrNameLst>
                                          <p:attrName>style.visibility</p:attrName>
                                        </p:attrNameLst>
                                      </p:cBhvr>
                                      <p:to>
                                        <p:strVal val="visible"/>
                                      </p:to>
                                    </p:set>
                                    <p:animEffect transition="in" filter="wheel(8)">
                                      <p:cBhvr>
                                        <p:cTn id="1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635887362977254658537330673_girl-with-red-heart-shaped-umbrell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rot="10800000">
            <a:off x="0"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a:off x="642910"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0800000">
            <a:off x="1285852"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7708721"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a:off x="1928794"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7072330"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a:off x="6422837"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a:off x="5786446"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136953"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4500562"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3851069"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a:off x="3214678"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a:off x="2565185"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a:off x="1928794"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a:off x="1279301"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a:off x="642910"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a:off x="0" y="357166"/>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0800000">
            <a:off x="2571736"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0800000">
            <a:off x="3214678"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10800000">
            <a:off x="3857620"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10800000">
            <a:off x="4500562"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0800000">
            <a:off x="5143504"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10800000">
            <a:off x="5715008"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0800000">
            <a:off x="6286512"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10800000">
            <a:off x="6929454"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0800000">
            <a:off x="7708721" y="3786190"/>
            <a:ext cx="1435279" cy="2671117"/>
          </a:xfrm>
          <a:prstGeom prst="moon">
            <a:avLst>
              <a:gd name="adj" fmla="val 36667"/>
            </a:avLst>
          </a:prstGeom>
          <a:gradFill flip="none" rotWithShape="1">
            <a:gsLst>
              <a:gs pos="0">
                <a:schemeClr val="tx1"/>
              </a:gs>
              <a:gs pos="50000">
                <a:srgbClr val="C00000">
                  <a:shade val="67500"/>
                  <a:satMod val="115000"/>
                </a:srgbClr>
              </a:gs>
              <a:gs pos="100000">
                <a:srgbClr val="C00000">
                  <a:shade val="100000"/>
                  <a:satMod val="115000"/>
                </a:srgbClr>
              </a:gs>
            </a:gsLst>
            <a:path path="circle">
              <a:fillToRect l="50000" t="50000" r="50000" b="50000"/>
            </a:path>
            <a:tileRect/>
          </a:gradFill>
          <a:ln>
            <a:noFill/>
          </a:ln>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3000" fill="hold"/>
                                        <p:tgtEl>
                                          <p:spTgt spid="12"/>
                                        </p:tgtEl>
                                        <p:attrNameLst>
                                          <p:attrName>ppt_x</p:attrName>
                                        </p:attrNameLst>
                                      </p:cBhvr>
                                      <p:tavLst>
                                        <p:tav tm="0">
                                          <p:val>
                                            <p:strVal val="0-#ppt_w/2"/>
                                          </p:val>
                                        </p:tav>
                                        <p:tav tm="100000">
                                          <p:val>
                                            <p:strVal val="#ppt_x"/>
                                          </p:val>
                                        </p:tav>
                                      </p:tavLst>
                                    </p:anim>
                                    <p:anim calcmode="lin" valueType="num">
                                      <p:cBhvr additive="base">
                                        <p:cTn id="31" dur="30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3000" fill="hold"/>
                                        <p:tgtEl>
                                          <p:spTgt spid="13"/>
                                        </p:tgtEl>
                                        <p:attrNameLst>
                                          <p:attrName>ppt_x</p:attrName>
                                        </p:attrNameLst>
                                      </p:cBhvr>
                                      <p:tavLst>
                                        <p:tav tm="0">
                                          <p:val>
                                            <p:strVal val="0-#ppt_w/2"/>
                                          </p:val>
                                        </p:tav>
                                        <p:tav tm="100000">
                                          <p:val>
                                            <p:strVal val="#ppt_x"/>
                                          </p:val>
                                        </p:tav>
                                      </p:tavLst>
                                    </p:anim>
                                    <p:anim calcmode="lin" valueType="num">
                                      <p:cBhvr additive="base">
                                        <p:cTn id="35" dur="3000" fill="hold"/>
                                        <p:tgtEl>
                                          <p:spTgt spid="13"/>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0-#ppt_w/2"/>
                                          </p:val>
                                        </p:tav>
                                        <p:tav tm="100000">
                                          <p:val>
                                            <p:strVal val="#ppt_x"/>
                                          </p:val>
                                        </p:tav>
                                      </p:tavLst>
                                    </p:anim>
                                    <p:anim calcmode="lin" valueType="num">
                                      <p:cBhvr additive="base">
                                        <p:cTn id="43" dur="3000" fill="hold"/>
                                        <p:tgtEl>
                                          <p:spTgt spid="15"/>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 calcmode="lin" valueType="num">
                                      <p:cBhvr additive="base">
                                        <p:cTn id="46" dur="3000" fill="hold"/>
                                        <p:tgtEl>
                                          <p:spTgt spid="16"/>
                                        </p:tgtEl>
                                        <p:attrNameLst>
                                          <p:attrName>ppt_x</p:attrName>
                                        </p:attrNameLst>
                                      </p:cBhvr>
                                      <p:tavLst>
                                        <p:tav tm="0">
                                          <p:val>
                                            <p:strVal val="0-#ppt_w/2"/>
                                          </p:val>
                                        </p:tav>
                                        <p:tav tm="100000">
                                          <p:val>
                                            <p:strVal val="#ppt_x"/>
                                          </p:val>
                                        </p:tav>
                                      </p:tavLst>
                                    </p:anim>
                                    <p:anim calcmode="lin" valueType="num">
                                      <p:cBhvr additive="base">
                                        <p:cTn id="47" dur="3000" fill="hold"/>
                                        <p:tgtEl>
                                          <p:spTgt spid="16"/>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 calcmode="lin" valueType="num">
                                      <p:cBhvr additive="base">
                                        <p:cTn id="54" dur="3000" fill="hold"/>
                                        <p:tgtEl>
                                          <p:spTgt spid="18"/>
                                        </p:tgtEl>
                                        <p:attrNameLst>
                                          <p:attrName>ppt_x</p:attrName>
                                        </p:attrNameLst>
                                      </p:cBhvr>
                                      <p:tavLst>
                                        <p:tav tm="0">
                                          <p:val>
                                            <p:strVal val="0-#ppt_w/2"/>
                                          </p:val>
                                        </p:tav>
                                        <p:tav tm="100000">
                                          <p:val>
                                            <p:strVal val="#ppt_x"/>
                                          </p:val>
                                        </p:tav>
                                      </p:tavLst>
                                    </p:anim>
                                    <p:anim calcmode="lin" valueType="num">
                                      <p:cBhvr additive="base">
                                        <p:cTn id="55" dur="3000" fill="hold"/>
                                        <p:tgtEl>
                                          <p:spTgt spid="18"/>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3000" fill="hold"/>
                                        <p:tgtEl>
                                          <p:spTgt spid="19"/>
                                        </p:tgtEl>
                                        <p:attrNameLst>
                                          <p:attrName>ppt_x</p:attrName>
                                        </p:attrNameLst>
                                      </p:cBhvr>
                                      <p:tavLst>
                                        <p:tav tm="0">
                                          <p:val>
                                            <p:strVal val="0-#ppt_w/2"/>
                                          </p:val>
                                        </p:tav>
                                        <p:tav tm="100000">
                                          <p:val>
                                            <p:strVal val="#ppt_x"/>
                                          </p:val>
                                        </p:tav>
                                      </p:tavLst>
                                    </p:anim>
                                    <p:anim calcmode="lin" valueType="num">
                                      <p:cBhvr additive="base">
                                        <p:cTn id="59" dur="3000" fill="hold"/>
                                        <p:tgtEl>
                                          <p:spTgt spid="19"/>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3"/>
                                        </p:tgtEl>
                                        <p:attrNameLst>
                                          <p:attrName>style.visibility</p:attrName>
                                        </p:attrNameLst>
                                      </p:cBhvr>
                                      <p:to>
                                        <p:strVal val="visible"/>
                                      </p:to>
                                    </p:set>
                                    <p:anim calcmode="lin" valueType="num">
                                      <p:cBhvr additive="base">
                                        <p:cTn id="62" dur="3000" fill="hold"/>
                                        <p:tgtEl>
                                          <p:spTgt spid="3"/>
                                        </p:tgtEl>
                                        <p:attrNameLst>
                                          <p:attrName>ppt_x</p:attrName>
                                        </p:attrNameLst>
                                      </p:cBhvr>
                                      <p:tavLst>
                                        <p:tav tm="0">
                                          <p:val>
                                            <p:strVal val="1+#ppt_w/2"/>
                                          </p:val>
                                        </p:tav>
                                        <p:tav tm="100000">
                                          <p:val>
                                            <p:strVal val="#ppt_x"/>
                                          </p:val>
                                        </p:tav>
                                      </p:tavLst>
                                    </p:anim>
                                    <p:anim calcmode="lin" valueType="num">
                                      <p:cBhvr additive="base">
                                        <p:cTn id="63" dur="3000" fill="hold"/>
                                        <p:tgtEl>
                                          <p:spTgt spid="3"/>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additive="base">
                                        <p:cTn id="66" dur="3000" fill="hold"/>
                                        <p:tgtEl>
                                          <p:spTgt spid="4"/>
                                        </p:tgtEl>
                                        <p:attrNameLst>
                                          <p:attrName>ppt_x</p:attrName>
                                        </p:attrNameLst>
                                      </p:cBhvr>
                                      <p:tavLst>
                                        <p:tav tm="0">
                                          <p:val>
                                            <p:strVal val="1+#ppt_w/2"/>
                                          </p:val>
                                        </p:tav>
                                        <p:tav tm="100000">
                                          <p:val>
                                            <p:strVal val="#ppt_x"/>
                                          </p:val>
                                        </p:tav>
                                      </p:tavLst>
                                    </p:anim>
                                    <p:anim calcmode="lin" valueType="num">
                                      <p:cBhvr additive="base">
                                        <p:cTn id="67" dur="3000" fill="hold"/>
                                        <p:tgtEl>
                                          <p:spTgt spid="4"/>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3000" fill="hold"/>
                                        <p:tgtEl>
                                          <p:spTgt spid="5"/>
                                        </p:tgtEl>
                                        <p:attrNameLst>
                                          <p:attrName>ppt_x</p:attrName>
                                        </p:attrNameLst>
                                      </p:cBhvr>
                                      <p:tavLst>
                                        <p:tav tm="0">
                                          <p:val>
                                            <p:strVal val="1+#ppt_w/2"/>
                                          </p:val>
                                        </p:tav>
                                        <p:tav tm="100000">
                                          <p:val>
                                            <p:strVal val="#ppt_x"/>
                                          </p:val>
                                        </p:tav>
                                      </p:tavLst>
                                    </p:anim>
                                    <p:anim calcmode="lin" valueType="num">
                                      <p:cBhvr additive="base">
                                        <p:cTn id="71" dur="3000" fill="hold"/>
                                        <p:tgtEl>
                                          <p:spTgt spid="5"/>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additive="base">
                                        <p:cTn id="74" dur="3000" fill="hold"/>
                                        <p:tgtEl>
                                          <p:spTgt spid="7"/>
                                        </p:tgtEl>
                                        <p:attrNameLst>
                                          <p:attrName>ppt_x</p:attrName>
                                        </p:attrNameLst>
                                      </p:cBhvr>
                                      <p:tavLst>
                                        <p:tav tm="0">
                                          <p:val>
                                            <p:strVal val="1+#ppt_w/2"/>
                                          </p:val>
                                        </p:tav>
                                        <p:tav tm="100000">
                                          <p:val>
                                            <p:strVal val="#ppt_x"/>
                                          </p:val>
                                        </p:tav>
                                      </p:tavLst>
                                    </p:anim>
                                    <p:anim calcmode="lin" valueType="num">
                                      <p:cBhvr additive="base">
                                        <p:cTn id="75" dur="3000" fill="hold"/>
                                        <p:tgtEl>
                                          <p:spTgt spid="7"/>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3000" fill="hold"/>
                                        <p:tgtEl>
                                          <p:spTgt spid="20"/>
                                        </p:tgtEl>
                                        <p:attrNameLst>
                                          <p:attrName>ppt_x</p:attrName>
                                        </p:attrNameLst>
                                      </p:cBhvr>
                                      <p:tavLst>
                                        <p:tav tm="0">
                                          <p:val>
                                            <p:strVal val="1+#ppt_w/2"/>
                                          </p:val>
                                        </p:tav>
                                        <p:tav tm="100000">
                                          <p:val>
                                            <p:strVal val="#ppt_x"/>
                                          </p:val>
                                        </p:tav>
                                      </p:tavLst>
                                    </p:anim>
                                    <p:anim calcmode="lin" valueType="num">
                                      <p:cBhvr additive="base">
                                        <p:cTn id="79" dur="3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1+#ppt_w/2"/>
                                          </p:val>
                                        </p:tav>
                                        <p:tav tm="100000">
                                          <p:val>
                                            <p:strVal val="#ppt_x"/>
                                          </p:val>
                                        </p:tav>
                                      </p:tavLst>
                                    </p:anim>
                                    <p:anim calcmode="lin" valueType="num">
                                      <p:cBhvr additive="base">
                                        <p:cTn id="83" dur="3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3000" fill="hold"/>
                                        <p:tgtEl>
                                          <p:spTgt spid="22"/>
                                        </p:tgtEl>
                                        <p:attrNameLst>
                                          <p:attrName>ppt_x</p:attrName>
                                        </p:attrNameLst>
                                      </p:cBhvr>
                                      <p:tavLst>
                                        <p:tav tm="0">
                                          <p:val>
                                            <p:strVal val="1+#ppt_w/2"/>
                                          </p:val>
                                        </p:tav>
                                        <p:tav tm="100000">
                                          <p:val>
                                            <p:strVal val="#ppt_x"/>
                                          </p:val>
                                        </p:tav>
                                      </p:tavLst>
                                    </p:anim>
                                    <p:anim calcmode="lin" valueType="num">
                                      <p:cBhvr additive="base">
                                        <p:cTn id="87" dur="3000" fill="hold"/>
                                        <p:tgtEl>
                                          <p:spTgt spid="22"/>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3000" fill="hold"/>
                                        <p:tgtEl>
                                          <p:spTgt spid="23"/>
                                        </p:tgtEl>
                                        <p:attrNameLst>
                                          <p:attrName>ppt_x</p:attrName>
                                        </p:attrNameLst>
                                      </p:cBhvr>
                                      <p:tavLst>
                                        <p:tav tm="0">
                                          <p:val>
                                            <p:strVal val="1+#ppt_w/2"/>
                                          </p:val>
                                        </p:tav>
                                        <p:tav tm="100000">
                                          <p:val>
                                            <p:strVal val="#ppt_x"/>
                                          </p:val>
                                        </p:tav>
                                      </p:tavLst>
                                    </p:anim>
                                    <p:anim calcmode="lin" valueType="num">
                                      <p:cBhvr additive="base">
                                        <p:cTn id="91" dur="3000" fill="hold"/>
                                        <p:tgtEl>
                                          <p:spTgt spid="23"/>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additive="base">
                                        <p:cTn id="94" dur="3000" fill="hold"/>
                                        <p:tgtEl>
                                          <p:spTgt spid="24"/>
                                        </p:tgtEl>
                                        <p:attrNameLst>
                                          <p:attrName>ppt_x</p:attrName>
                                        </p:attrNameLst>
                                      </p:cBhvr>
                                      <p:tavLst>
                                        <p:tav tm="0">
                                          <p:val>
                                            <p:strVal val="1+#ppt_w/2"/>
                                          </p:val>
                                        </p:tav>
                                        <p:tav tm="100000">
                                          <p:val>
                                            <p:strVal val="#ppt_x"/>
                                          </p:val>
                                        </p:tav>
                                      </p:tavLst>
                                    </p:anim>
                                    <p:anim calcmode="lin" valueType="num">
                                      <p:cBhvr additive="base">
                                        <p:cTn id="95" dur="3000" fill="hold"/>
                                        <p:tgtEl>
                                          <p:spTgt spid="24"/>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additive="base">
                                        <p:cTn id="98" dur="3000" fill="hold"/>
                                        <p:tgtEl>
                                          <p:spTgt spid="25"/>
                                        </p:tgtEl>
                                        <p:attrNameLst>
                                          <p:attrName>ppt_x</p:attrName>
                                        </p:attrNameLst>
                                      </p:cBhvr>
                                      <p:tavLst>
                                        <p:tav tm="0">
                                          <p:val>
                                            <p:strVal val="1+#ppt_w/2"/>
                                          </p:val>
                                        </p:tav>
                                        <p:tav tm="100000">
                                          <p:val>
                                            <p:strVal val="#ppt_x"/>
                                          </p:val>
                                        </p:tav>
                                      </p:tavLst>
                                    </p:anim>
                                    <p:anim calcmode="lin" valueType="num">
                                      <p:cBhvr additive="base">
                                        <p:cTn id="99" dur="3000" fill="hold"/>
                                        <p:tgtEl>
                                          <p:spTgt spid="25"/>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6"/>
                                        </p:tgtEl>
                                        <p:attrNameLst>
                                          <p:attrName>style.visibility</p:attrName>
                                        </p:attrNameLst>
                                      </p:cBhvr>
                                      <p:to>
                                        <p:strVal val="visible"/>
                                      </p:to>
                                    </p:set>
                                    <p:anim calcmode="lin" valueType="num">
                                      <p:cBhvr additive="base">
                                        <p:cTn id="102" dur="3000" fill="hold"/>
                                        <p:tgtEl>
                                          <p:spTgt spid="26"/>
                                        </p:tgtEl>
                                        <p:attrNameLst>
                                          <p:attrName>ppt_x</p:attrName>
                                        </p:attrNameLst>
                                      </p:cBhvr>
                                      <p:tavLst>
                                        <p:tav tm="0">
                                          <p:val>
                                            <p:strVal val="1+#ppt_w/2"/>
                                          </p:val>
                                        </p:tav>
                                        <p:tav tm="100000">
                                          <p:val>
                                            <p:strVal val="#ppt_x"/>
                                          </p:val>
                                        </p:tav>
                                      </p:tavLst>
                                    </p:anim>
                                    <p:anim calcmode="lin" valueType="num">
                                      <p:cBhvr additive="base">
                                        <p:cTn id="103" dur="3000" fill="hold"/>
                                        <p:tgtEl>
                                          <p:spTgt spid="26"/>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0"/>
                                  </p:stCondLst>
                                  <p:childTnLst>
                                    <p:set>
                                      <p:cBhvr>
                                        <p:cTn id="105" dur="1" fill="hold">
                                          <p:stCondLst>
                                            <p:cond delay="0"/>
                                          </p:stCondLst>
                                        </p:cTn>
                                        <p:tgtEl>
                                          <p:spTgt spid="27"/>
                                        </p:tgtEl>
                                        <p:attrNameLst>
                                          <p:attrName>style.visibility</p:attrName>
                                        </p:attrNameLst>
                                      </p:cBhvr>
                                      <p:to>
                                        <p:strVal val="visible"/>
                                      </p:to>
                                    </p:set>
                                    <p:anim calcmode="lin" valueType="num">
                                      <p:cBhvr additive="base">
                                        <p:cTn id="106" dur="3000" fill="hold"/>
                                        <p:tgtEl>
                                          <p:spTgt spid="27"/>
                                        </p:tgtEl>
                                        <p:attrNameLst>
                                          <p:attrName>ppt_x</p:attrName>
                                        </p:attrNameLst>
                                      </p:cBhvr>
                                      <p:tavLst>
                                        <p:tav tm="0">
                                          <p:val>
                                            <p:strVal val="1+#ppt_w/2"/>
                                          </p:val>
                                        </p:tav>
                                        <p:tav tm="100000">
                                          <p:val>
                                            <p:strVal val="#ppt_x"/>
                                          </p:val>
                                        </p:tav>
                                      </p:tavLst>
                                    </p:anim>
                                    <p:anim calcmode="lin" valueType="num">
                                      <p:cBhvr additive="base">
                                        <p:cTn id="107" dur="3000" fill="hold"/>
                                        <p:tgtEl>
                                          <p:spTgt spid="27"/>
                                        </p:tgtEl>
                                        <p:attrNameLst>
                                          <p:attrName>ppt_y</p:attrName>
                                        </p:attrNameLst>
                                      </p:cBhvr>
                                      <p:tavLst>
                                        <p:tav tm="0">
                                          <p:val>
                                            <p:strVal val="#ppt_y"/>
                                          </p:val>
                                        </p:tav>
                                        <p:tav tm="100000">
                                          <p:val>
                                            <p:strVal val="#ppt_y"/>
                                          </p:val>
                                        </p:tav>
                                      </p:tavLst>
                                    </p:anim>
                                  </p:childTnLst>
                                </p:cTn>
                              </p:par>
                              <p:par>
                                <p:cTn id="108" presetID="2" presetClass="entr" presetSubtype="2" fill="hold" grpId="0" nodeType="with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3000" fill="hold"/>
                                        <p:tgtEl>
                                          <p:spTgt spid="28"/>
                                        </p:tgtEl>
                                        <p:attrNameLst>
                                          <p:attrName>ppt_x</p:attrName>
                                        </p:attrNameLst>
                                      </p:cBhvr>
                                      <p:tavLst>
                                        <p:tav tm="0">
                                          <p:val>
                                            <p:strVal val="1+#ppt_w/2"/>
                                          </p:val>
                                        </p:tav>
                                        <p:tav tm="100000">
                                          <p:val>
                                            <p:strVal val="#ppt_x"/>
                                          </p:val>
                                        </p:tav>
                                      </p:tavLst>
                                    </p:anim>
                                    <p:anim calcmode="lin" valueType="num">
                                      <p:cBhvr additive="base">
                                        <p:cTn id="111" dur="3000" fill="hold"/>
                                        <p:tgtEl>
                                          <p:spTgt spid="28"/>
                                        </p:tgtEl>
                                        <p:attrNameLst>
                                          <p:attrName>ppt_y</p:attrName>
                                        </p:attrNameLst>
                                      </p:cBhvr>
                                      <p:tavLst>
                                        <p:tav tm="0">
                                          <p:val>
                                            <p:strVal val="#ppt_y"/>
                                          </p:val>
                                        </p:tav>
                                        <p:tav tm="100000">
                                          <p:val>
                                            <p:strVal val="#ppt_y"/>
                                          </p:val>
                                        </p:tav>
                                      </p:tavLst>
                                    </p:anim>
                                  </p:childTnLst>
                                </p:cTn>
                              </p:par>
                              <p:par>
                                <p:cTn id="112" presetID="8" presetClass="emph" presetSubtype="0" fill="hold" grpId="1" nodeType="withEffect">
                                  <p:stCondLst>
                                    <p:cond delay="0"/>
                                  </p:stCondLst>
                                  <p:childTnLst>
                                    <p:animRot by="21600000">
                                      <p:cBhvr>
                                        <p:cTn id="113" dur="3000" fill="hold"/>
                                        <p:tgtEl>
                                          <p:spTgt spid="6"/>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8"/>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9"/>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0"/>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1"/>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1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1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14"/>
                                        </p:tgtEl>
                                        <p:attrNameLst>
                                          <p:attrName>r</p:attrName>
                                        </p:attrNameLst>
                                      </p:cBhvr>
                                    </p:animRot>
                                  </p:childTnLst>
                                </p:cTn>
                              </p:par>
                              <p:par>
                                <p:cTn id="128" presetID="8" presetClass="emph" presetSubtype="0" fill="hold" grpId="1" nodeType="withEffect">
                                  <p:stCondLst>
                                    <p:cond delay="0"/>
                                  </p:stCondLst>
                                  <p:childTnLst>
                                    <p:animRot by="21600000">
                                      <p:cBhvr>
                                        <p:cTn id="129" dur="3000" fill="hold"/>
                                        <p:tgtEl>
                                          <p:spTgt spid="15"/>
                                        </p:tgtEl>
                                        <p:attrNameLst>
                                          <p:attrName>r</p:attrName>
                                        </p:attrNameLst>
                                      </p:cBhvr>
                                    </p:animRot>
                                  </p:childTnLst>
                                </p:cTn>
                              </p:par>
                              <p:par>
                                <p:cTn id="130" presetID="8" presetClass="emph" presetSubtype="0" fill="hold" grpId="1" nodeType="withEffect">
                                  <p:stCondLst>
                                    <p:cond delay="0"/>
                                  </p:stCondLst>
                                  <p:childTnLst>
                                    <p:animRot by="21600000">
                                      <p:cBhvr>
                                        <p:cTn id="131" dur="3000" fill="hold"/>
                                        <p:tgtEl>
                                          <p:spTgt spid="16"/>
                                        </p:tgtEl>
                                        <p:attrNameLst>
                                          <p:attrName>r</p:attrName>
                                        </p:attrNameLst>
                                      </p:cBhvr>
                                    </p:animRot>
                                  </p:childTnLst>
                                </p:cTn>
                              </p:par>
                              <p:par>
                                <p:cTn id="132" presetID="8" presetClass="emph" presetSubtype="0" fill="hold" grpId="1" nodeType="withEffect">
                                  <p:stCondLst>
                                    <p:cond delay="0"/>
                                  </p:stCondLst>
                                  <p:childTnLst>
                                    <p:animRot by="21600000">
                                      <p:cBhvr>
                                        <p:cTn id="133" dur="3000" fill="hold"/>
                                        <p:tgtEl>
                                          <p:spTgt spid="17"/>
                                        </p:tgtEl>
                                        <p:attrNameLst>
                                          <p:attrName>r</p:attrName>
                                        </p:attrNameLst>
                                      </p:cBhvr>
                                    </p:animRot>
                                  </p:childTnLst>
                                </p:cTn>
                              </p:par>
                              <p:par>
                                <p:cTn id="134" presetID="8" presetClass="emph" presetSubtype="0" fill="hold" grpId="1" nodeType="withEffect">
                                  <p:stCondLst>
                                    <p:cond delay="0"/>
                                  </p:stCondLst>
                                  <p:childTnLst>
                                    <p:animRot by="21600000">
                                      <p:cBhvr>
                                        <p:cTn id="135" dur="3000" fill="hold"/>
                                        <p:tgtEl>
                                          <p:spTgt spid="18"/>
                                        </p:tgtEl>
                                        <p:attrNameLst>
                                          <p:attrName>r</p:attrName>
                                        </p:attrNameLst>
                                      </p:cBhvr>
                                    </p:animRot>
                                  </p:childTnLst>
                                </p:cTn>
                              </p:par>
                              <p:par>
                                <p:cTn id="136" presetID="8" presetClass="emph" presetSubtype="0" fill="hold" grpId="1" nodeType="withEffect">
                                  <p:stCondLst>
                                    <p:cond delay="0"/>
                                  </p:stCondLst>
                                  <p:childTnLst>
                                    <p:animRot by="21600000">
                                      <p:cBhvr>
                                        <p:cTn id="137" dur="3000" fill="hold"/>
                                        <p:tgtEl>
                                          <p:spTgt spid="1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3"/>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4"/>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5"/>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7"/>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0"/>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1"/>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2"/>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3"/>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4"/>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5"/>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26"/>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27"/>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28"/>
                                        </p:tgtEl>
                                        <p:attrNameLst>
                                          <p:attrName>r</p:attrName>
                                        </p:attrNameLst>
                                      </p:cBhvr>
                                    </p:animRot>
                                  </p:childTnLst>
                                </p:cTn>
                              </p:par>
                              <p:par>
                                <p:cTn id="164" presetID="13" presetClass="entr" presetSubtype="16" fill="hold" grpId="2" nodeType="withEffect">
                                  <p:stCondLst>
                                    <p:cond delay="0"/>
                                  </p:stCondLst>
                                  <p:childTnLst>
                                    <p:set>
                                      <p:cBhvr>
                                        <p:cTn id="165" dur="1" fill="hold">
                                          <p:stCondLst>
                                            <p:cond delay="0"/>
                                          </p:stCondLst>
                                        </p:cTn>
                                        <p:tgtEl>
                                          <p:spTgt spid="6"/>
                                        </p:tgtEl>
                                        <p:attrNameLst>
                                          <p:attrName>style.visibility</p:attrName>
                                        </p:attrNameLst>
                                      </p:cBhvr>
                                      <p:to>
                                        <p:strVal val="visible"/>
                                      </p:to>
                                    </p:set>
                                    <p:animEffect transition="in" filter="plus(in)">
                                      <p:cBhvr>
                                        <p:cTn id="166" dur="3000"/>
                                        <p:tgtEl>
                                          <p:spTgt spid="6"/>
                                        </p:tgtEl>
                                      </p:cBhvr>
                                    </p:animEffect>
                                  </p:childTnLst>
                                </p:cTn>
                              </p:par>
                              <p:par>
                                <p:cTn id="167" presetID="13" presetClass="entr" presetSubtype="16" fill="hold" grpId="2" nodeType="withEffect">
                                  <p:stCondLst>
                                    <p:cond delay="0"/>
                                  </p:stCondLst>
                                  <p:childTnLst>
                                    <p:set>
                                      <p:cBhvr>
                                        <p:cTn id="168" dur="1" fill="hold">
                                          <p:stCondLst>
                                            <p:cond delay="0"/>
                                          </p:stCondLst>
                                        </p:cTn>
                                        <p:tgtEl>
                                          <p:spTgt spid="8"/>
                                        </p:tgtEl>
                                        <p:attrNameLst>
                                          <p:attrName>style.visibility</p:attrName>
                                        </p:attrNameLst>
                                      </p:cBhvr>
                                      <p:to>
                                        <p:strVal val="visible"/>
                                      </p:to>
                                    </p:set>
                                    <p:animEffect transition="in" filter="plus(in)">
                                      <p:cBhvr>
                                        <p:cTn id="169" dur="3000"/>
                                        <p:tgtEl>
                                          <p:spTgt spid="8"/>
                                        </p:tgtEl>
                                      </p:cBhvr>
                                    </p:animEffect>
                                  </p:childTnLst>
                                </p:cTn>
                              </p:par>
                              <p:par>
                                <p:cTn id="170" presetID="13" presetClass="entr" presetSubtype="16" fill="hold" grpId="2" nodeType="withEffect">
                                  <p:stCondLst>
                                    <p:cond delay="0"/>
                                  </p:stCondLst>
                                  <p:childTnLst>
                                    <p:set>
                                      <p:cBhvr>
                                        <p:cTn id="171" dur="1" fill="hold">
                                          <p:stCondLst>
                                            <p:cond delay="0"/>
                                          </p:stCondLst>
                                        </p:cTn>
                                        <p:tgtEl>
                                          <p:spTgt spid="9"/>
                                        </p:tgtEl>
                                        <p:attrNameLst>
                                          <p:attrName>style.visibility</p:attrName>
                                        </p:attrNameLst>
                                      </p:cBhvr>
                                      <p:to>
                                        <p:strVal val="visible"/>
                                      </p:to>
                                    </p:set>
                                    <p:animEffect transition="in" filter="plus(in)">
                                      <p:cBhvr>
                                        <p:cTn id="172" dur="3000"/>
                                        <p:tgtEl>
                                          <p:spTgt spid="9"/>
                                        </p:tgtEl>
                                      </p:cBhvr>
                                    </p:animEffect>
                                  </p:childTnLst>
                                </p:cTn>
                              </p:par>
                              <p:par>
                                <p:cTn id="173" presetID="13" presetClass="entr" presetSubtype="16" fill="hold" grpId="2" nodeType="withEffect">
                                  <p:stCondLst>
                                    <p:cond delay="0"/>
                                  </p:stCondLst>
                                  <p:childTnLst>
                                    <p:set>
                                      <p:cBhvr>
                                        <p:cTn id="174" dur="1" fill="hold">
                                          <p:stCondLst>
                                            <p:cond delay="0"/>
                                          </p:stCondLst>
                                        </p:cTn>
                                        <p:tgtEl>
                                          <p:spTgt spid="10"/>
                                        </p:tgtEl>
                                        <p:attrNameLst>
                                          <p:attrName>style.visibility</p:attrName>
                                        </p:attrNameLst>
                                      </p:cBhvr>
                                      <p:to>
                                        <p:strVal val="visible"/>
                                      </p:to>
                                    </p:set>
                                    <p:animEffect transition="in" filter="plus(in)">
                                      <p:cBhvr>
                                        <p:cTn id="175" dur="3000"/>
                                        <p:tgtEl>
                                          <p:spTgt spid="10"/>
                                        </p:tgtEl>
                                      </p:cBhvr>
                                    </p:animEffect>
                                  </p:childTnLst>
                                </p:cTn>
                              </p:par>
                              <p:par>
                                <p:cTn id="176" presetID="13" presetClass="entr" presetSubtype="16" fill="hold" grpId="2" nodeType="withEffect">
                                  <p:stCondLst>
                                    <p:cond delay="0"/>
                                  </p:stCondLst>
                                  <p:childTnLst>
                                    <p:set>
                                      <p:cBhvr>
                                        <p:cTn id="177" dur="1" fill="hold">
                                          <p:stCondLst>
                                            <p:cond delay="0"/>
                                          </p:stCondLst>
                                        </p:cTn>
                                        <p:tgtEl>
                                          <p:spTgt spid="11"/>
                                        </p:tgtEl>
                                        <p:attrNameLst>
                                          <p:attrName>style.visibility</p:attrName>
                                        </p:attrNameLst>
                                      </p:cBhvr>
                                      <p:to>
                                        <p:strVal val="visible"/>
                                      </p:to>
                                    </p:set>
                                    <p:animEffect transition="in" filter="plus(in)">
                                      <p:cBhvr>
                                        <p:cTn id="178" dur="3000"/>
                                        <p:tgtEl>
                                          <p:spTgt spid="11"/>
                                        </p:tgtEl>
                                      </p:cBhvr>
                                    </p:animEffect>
                                  </p:childTnLst>
                                </p:cTn>
                              </p:par>
                              <p:par>
                                <p:cTn id="179" presetID="13" presetClass="entr" presetSubtype="16" fill="hold" grpId="2" nodeType="withEffect">
                                  <p:stCondLst>
                                    <p:cond delay="0"/>
                                  </p:stCondLst>
                                  <p:childTnLst>
                                    <p:set>
                                      <p:cBhvr>
                                        <p:cTn id="180" dur="1" fill="hold">
                                          <p:stCondLst>
                                            <p:cond delay="0"/>
                                          </p:stCondLst>
                                        </p:cTn>
                                        <p:tgtEl>
                                          <p:spTgt spid="12"/>
                                        </p:tgtEl>
                                        <p:attrNameLst>
                                          <p:attrName>style.visibility</p:attrName>
                                        </p:attrNameLst>
                                      </p:cBhvr>
                                      <p:to>
                                        <p:strVal val="visible"/>
                                      </p:to>
                                    </p:set>
                                    <p:animEffect transition="in" filter="plus(in)">
                                      <p:cBhvr>
                                        <p:cTn id="181" dur="3000"/>
                                        <p:tgtEl>
                                          <p:spTgt spid="12"/>
                                        </p:tgtEl>
                                      </p:cBhvr>
                                    </p:animEffect>
                                  </p:childTnLst>
                                </p:cTn>
                              </p:par>
                              <p:par>
                                <p:cTn id="182" presetID="13" presetClass="entr" presetSubtype="16" fill="hold" grpId="2" nodeType="withEffect">
                                  <p:stCondLst>
                                    <p:cond delay="0"/>
                                  </p:stCondLst>
                                  <p:childTnLst>
                                    <p:set>
                                      <p:cBhvr>
                                        <p:cTn id="183" dur="1" fill="hold">
                                          <p:stCondLst>
                                            <p:cond delay="0"/>
                                          </p:stCondLst>
                                        </p:cTn>
                                        <p:tgtEl>
                                          <p:spTgt spid="13"/>
                                        </p:tgtEl>
                                        <p:attrNameLst>
                                          <p:attrName>style.visibility</p:attrName>
                                        </p:attrNameLst>
                                      </p:cBhvr>
                                      <p:to>
                                        <p:strVal val="visible"/>
                                      </p:to>
                                    </p:set>
                                    <p:animEffect transition="in" filter="plus(in)">
                                      <p:cBhvr>
                                        <p:cTn id="184" dur="3000"/>
                                        <p:tgtEl>
                                          <p:spTgt spid="13"/>
                                        </p:tgtEl>
                                      </p:cBhvr>
                                    </p:animEffect>
                                  </p:childTnLst>
                                </p:cTn>
                              </p:par>
                              <p:par>
                                <p:cTn id="185" presetID="13" presetClass="entr" presetSubtype="16" fill="hold" grpId="2" nodeType="withEffect">
                                  <p:stCondLst>
                                    <p:cond delay="0"/>
                                  </p:stCondLst>
                                  <p:childTnLst>
                                    <p:set>
                                      <p:cBhvr>
                                        <p:cTn id="186" dur="1" fill="hold">
                                          <p:stCondLst>
                                            <p:cond delay="0"/>
                                          </p:stCondLst>
                                        </p:cTn>
                                        <p:tgtEl>
                                          <p:spTgt spid="14"/>
                                        </p:tgtEl>
                                        <p:attrNameLst>
                                          <p:attrName>style.visibility</p:attrName>
                                        </p:attrNameLst>
                                      </p:cBhvr>
                                      <p:to>
                                        <p:strVal val="visible"/>
                                      </p:to>
                                    </p:set>
                                    <p:animEffect transition="in" filter="plus(in)">
                                      <p:cBhvr>
                                        <p:cTn id="187" dur="3000"/>
                                        <p:tgtEl>
                                          <p:spTgt spid="14"/>
                                        </p:tgtEl>
                                      </p:cBhvr>
                                    </p:animEffect>
                                  </p:childTnLst>
                                </p:cTn>
                              </p:par>
                              <p:par>
                                <p:cTn id="188" presetID="13" presetClass="entr" presetSubtype="16" fill="hold" grpId="2" nodeType="withEffect">
                                  <p:stCondLst>
                                    <p:cond delay="0"/>
                                  </p:stCondLst>
                                  <p:childTnLst>
                                    <p:set>
                                      <p:cBhvr>
                                        <p:cTn id="189" dur="1" fill="hold">
                                          <p:stCondLst>
                                            <p:cond delay="0"/>
                                          </p:stCondLst>
                                        </p:cTn>
                                        <p:tgtEl>
                                          <p:spTgt spid="15"/>
                                        </p:tgtEl>
                                        <p:attrNameLst>
                                          <p:attrName>style.visibility</p:attrName>
                                        </p:attrNameLst>
                                      </p:cBhvr>
                                      <p:to>
                                        <p:strVal val="visible"/>
                                      </p:to>
                                    </p:set>
                                    <p:animEffect transition="in" filter="plus(in)">
                                      <p:cBhvr>
                                        <p:cTn id="190" dur="3000"/>
                                        <p:tgtEl>
                                          <p:spTgt spid="15"/>
                                        </p:tgtEl>
                                      </p:cBhvr>
                                    </p:animEffect>
                                  </p:childTnLst>
                                </p:cTn>
                              </p:par>
                              <p:par>
                                <p:cTn id="191" presetID="13" presetClass="entr" presetSubtype="16" fill="hold" grpId="2" nodeType="withEffect">
                                  <p:stCondLst>
                                    <p:cond delay="0"/>
                                  </p:stCondLst>
                                  <p:childTnLst>
                                    <p:set>
                                      <p:cBhvr>
                                        <p:cTn id="192" dur="1" fill="hold">
                                          <p:stCondLst>
                                            <p:cond delay="0"/>
                                          </p:stCondLst>
                                        </p:cTn>
                                        <p:tgtEl>
                                          <p:spTgt spid="16"/>
                                        </p:tgtEl>
                                        <p:attrNameLst>
                                          <p:attrName>style.visibility</p:attrName>
                                        </p:attrNameLst>
                                      </p:cBhvr>
                                      <p:to>
                                        <p:strVal val="visible"/>
                                      </p:to>
                                    </p:set>
                                    <p:animEffect transition="in" filter="plus(in)">
                                      <p:cBhvr>
                                        <p:cTn id="193" dur="3000"/>
                                        <p:tgtEl>
                                          <p:spTgt spid="16"/>
                                        </p:tgtEl>
                                      </p:cBhvr>
                                    </p:animEffect>
                                  </p:childTnLst>
                                </p:cTn>
                              </p:par>
                              <p:par>
                                <p:cTn id="194" presetID="13" presetClass="entr" presetSubtype="16" fill="hold" grpId="2" nodeType="withEffect">
                                  <p:stCondLst>
                                    <p:cond delay="0"/>
                                  </p:stCondLst>
                                  <p:childTnLst>
                                    <p:set>
                                      <p:cBhvr>
                                        <p:cTn id="195" dur="1" fill="hold">
                                          <p:stCondLst>
                                            <p:cond delay="0"/>
                                          </p:stCondLst>
                                        </p:cTn>
                                        <p:tgtEl>
                                          <p:spTgt spid="17"/>
                                        </p:tgtEl>
                                        <p:attrNameLst>
                                          <p:attrName>style.visibility</p:attrName>
                                        </p:attrNameLst>
                                      </p:cBhvr>
                                      <p:to>
                                        <p:strVal val="visible"/>
                                      </p:to>
                                    </p:set>
                                    <p:animEffect transition="in" filter="plus(in)">
                                      <p:cBhvr>
                                        <p:cTn id="196" dur="3000"/>
                                        <p:tgtEl>
                                          <p:spTgt spid="17"/>
                                        </p:tgtEl>
                                      </p:cBhvr>
                                    </p:animEffect>
                                  </p:childTnLst>
                                </p:cTn>
                              </p:par>
                              <p:par>
                                <p:cTn id="197" presetID="13" presetClass="entr" presetSubtype="16" fill="hold" grpId="2" nodeType="withEffect">
                                  <p:stCondLst>
                                    <p:cond delay="0"/>
                                  </p:stCondLst>
                                  <p:childTnLst>
                                    <p:set>
                                      <p:cBhvr>
                                        <p:cTn id="198" dur="1" fill="hold">
                                          <p:stCondLst>
                                            <p:cond delay="0"/>
                                          </p:stCondLst>
                                        </p:cTn>
                                        <p:tgtEl>
                                          <p:spTgt spid="18"/>
                                        </p:tgtEl>
                                        <p:attrNameLst>
                                          <p:attrName>style.visibility</p:attrName>
                                        </p:attrNameLst>
                                      </p:cBhvr>
                                      <p:to>
                                        <p:strVal val="visible"/>
                                      </p:to>
                                    </p:set>
                                    <p:animEffect transition="in" filter="plus(in)">
                                      <p:cBhvr>
                                        <p:cTn id="199" dur="3000"/>
                                        <p:tgtEl>
                                          <p:spTgt spid="18"/>
                                        </p:tgtEl>
                                      </p:cBhvr>
                                    </p:animEffect>
                                  </p:childTnLst>
                                </p:cTn>
                              </p:par>
                              <p:par>
                                <p:cTn id="200" presetID="13" presetClass="entr" presetSubtype="16" fill="hold" grpId="2" nodeType="withEffect">
                                  <p:stCondLst>
                                    <p:cond delay="0"/>
                                  </p:stCondLst>
                                  <p:childTnLst>
                                    <p:set>
                                      <p:cBhvr>
                                        <p:cTn id="201" dur="1" fill="hold">
                                          <p:stCondLst>
                                            <p:cond delay="0"/>
                                          </p:stCondLst>
                                        </p:cTn>
                                        <p:tgtEl>
                                          <p:spTgt spid="19"/>
                                        </p:tgtEl>
                                        <p:attrNameLst>
                                          <p:attrName>style.visibility</p:attrName>
                                        </p:attrNameLst>
                                      </p:cBhvr>
                                      <p:to>
                                        <p:strVal val="visible"/>
                                      </p:to>
                                    </p:set>
                                    <p:animEffect transition="in" filter="plus(in)">
                                      <p:cBhvr>
                                        <p:cTn id="202" dur="3000"/>
                                        <p:tgtEl>
                                          <p:spTgt spid="19"/>
                                        </p:tgtEl>
                                      </p:cBhvr>
                                    </p:animEffect>
                                  </p:childTnLst>
                                </p:cTn>
                              </p:par>
                              <p:par>
                                <p:cTn id="203" presetID="13" presetClass="entr" presetSubtype="16" fill="hold" grpId="2" nodeType="withEffect">
                                  <p:stCondLst>
                                    <p:cond delay="0"/>
                                  </p:stCondLst>
                                  <p:childTnLst>
                                    <p:set>
                                      <p:cBhvr>
                                        <p:cTn id="204" dur="1" fill="hold">
                                          <p:stCondLst>
                                            <p:cond delay="0"/>
                                          </p:stCondLst>
                                        </p:cTn>
                                        <p:tgtEl>
                                          <p:spTgt spid="3"/>
                                        </p:tgtEl>
                                        <p:attrNameLst>
                                          <p:attrName>style.visibility</p:attrName>
                                        </p:attrNameLst>
                                      </p:cBhvr>
                                      <p:to>
                                        <p:strVal val="visible"/>
                                      </p:to>
                                    </p:set>
                                    <p:animEffect transition="in" filter="plus(in)">
                                      <p:cBhvr>
                                        <p:cTn id="205" dur="3000"/>
                                        <p:tgtEl>
                                          <p:spTgt spid="3"/>
                                        </p:tgtEl>
                                      </p:cBhvr>
                                    </p:animEffect>
                                  </p:childTnLst>
                                </p:cTn>
                              </p:par>
                              <p:par>
                                <p:cTn id="206" presetID="13" presetClass="entr" presetSubtype="16" fill="hold" grpId="2" nodeType="withEffect">
                                  <p:stCondLst>
                                    <p:cond delay="0"/>
                                  </p:stCondLst>
                                  <p:childTnLst>
                                    <p:set>
                                      <p:cBhvr>
                                        <p:cTn id="207" dur="1" fill="hold">
                                          <p:stCondLst>
                                            <p:cond delay="0"/>
                                          </p:stCondLst>
                                        </p:cTn>
                                        <p:tgtEl>
                                          <p:spTgt spid="4"/>
                                        </p:tgtEl>
                                        <p:attrNameLst>
                                          <p:attrName>style.visibility</p:attrName>
                                        </p:attrNameLst>
                                      </p:cBhvr>
                                      <p:to>
                                        <p:strVal val="visible"/>
                                      </p:to>
                                    </p:set>
                                    <p:animEffect transition="in" filter="plus(in)">
                                      <p:cBhvr>
                                        <p:cTn id="208" dur="3000"/>
                                        <p:tgtEl>
                                          <p:spTgt spid="4"/>
                                        </p:tgtEl>
                                      </p:cBhvr>
                                    </p:animEffect>
                                  </p:childTnLst>
                                </p:cTn>
                              </p:par>
                              <p:par>
                                <p:cTn id="209" presetID="13" presetClass="entr" presetSubtype="16" fill="hold" grpId="2" nodeType="withEffect">
                                  <p:stCondLst>
                                    <p:cond delay="0"/>
                                  </p:stCondLst>
                                  <p:childTnLst>
                                    <p:set>
                                      <p:cBhvr>
                                        <p:cTn id="210" dur="1" fill="hold">
                                          <p:stCondLst>
                                            <p:cond delay="0"/>
                                          </p:stCondLst>
                                        </p:cTn>
                                        <p:tgtEl>
                                          <p:spTgt spid="5"/>
                                        </p:tgtEl>
                                        <p:attrNameLst>
                                          <p:attrName>style.visibility</p:attrName>
                                        </p:attrNameLst>
                                      </p:cBhvr>
                                      <p:to>
                                        <p:strVal val="visible"/>
                                      </p:to>
                                    </p:set>
                                    <p:animEffect transition="in" filter="plus(in)">
                                      <p:cBhvr>
                                        <p:cTn id="211" dur="3000"/>
                                        <p:tgtEl>
                                          <p:spTgt spid="5"/>
                                        </p:tgtEl>
                                      </p:cBhvr>
                                    </p:animEffect>
                                  </p:childTnLst>
                                </p:cTn>
                              </p:par>
                              <p:par>
                                <p:cTn id="212" presetID="13" presetClass="entr" presetSubtype="16" fill="hold" grpId="2" nodeType="withEffect">
                                  <p:stCondLst>
                                    <p:cond delay="0"/>
                                  </p:stCondLst>
                                  <p:childTnLst>
                                    <p:set>
                                      <p:cBhvr>
                                        <p:cTn id="213" dur="1" fill="hold">
                                          <p:stCondLst>
                                            <p:cond delay="0"/>
                                          </p:stCondLst>
                                        </p:cTn>
                                        <p:tgtEl>
                                          <p:spTgt spid="7"/>
                                        </p:tgtEl>
                                        <p:attrNameLst>
                                          <p:attrName>style.visibility</p:attrName>
                                        </p:attrNameLst>
                                      </p:cBhvr>
                                      <p:to>
                                        <p:strVal val="visible"/>
                                      </p:to>
                                    </p:set>
                                    <p:animEffect transition="in" filter="plus(in)">
                                      <p:cBhvr>
                                        <p:cTn id="214" dur="3000"/>
                                        <p:tgtEl>
                                          <p:spTgt spid="7"/>
                                        </p:tgtEl>
                                      </p:cBhvr>
                                    </p:animEffect>
                                  </p:childTnLst>
                                </p:cTn>
                              </p:par>
                              <p:par>
                                <p:cTn id="215" presetID="13" presetClass="entr" presetSubtype="16" fill="hold" grpId="2" nodeType="withEffect">
                                  <p:stCondLst>
                                    <p:cond delay="0"/>
                                  </p:stCondLst>
                                  <p:childTnLst>
                                    <p:set>
                                      <p:cBhvr>
                                        <p:cTn id="216" dur="1" fill="hold">
                                          <p:stCondLst>
                                            <p:cond delay="0"/>
                                          </p:stCondLst>
                                        </p:cTn>
                                        <p:tgtEl>
                                          <p:spTgt spid="20"/>
                                        </p:tgtEl>
                                        <p:attrNameLst>
                                          <p:attrName>style.visibility</p:attrName>
                                        </p:attrNameLst>
                                      </p:cBhvr>
                                      <p:to>
                                        <p:strVal val="visible"/>
                                      </p:to>
                                    </p:set>
                                    <p:animEffect transition="in" filter="plus(in)">
                                      <p:cBhvr>
                                        <p:cTn id="217" dur="3000"/>
                                        <p:tgtEl>
                                          <p:spTgt spid="20"/>
                                        </p:tgtEl>
                                      </p:cBhvr>
                                    </p:animEffect>
                                  </p:childTnLst>
                                </p:cTn>
                              </p:par>
                              <p:par>
                                <p:cTn id="218" presetID="13" presetClass="entr" presetSubtype="16" fill="hold" grpId="2" nodeType="withEffect">
                                  <p:stCondLst>
                                    <p:cond delay="0"/>
                                  </p:stCondLst>
                                  <p:childTnLst>
                                    <p:set>
                                      <p:cBhvr>
                                        <p:cTn id="219" dur="1" fill="hold">
                                          <p:stCondLst>
                                            <p:cond delay="0"/>
                                          </p:stCondLst>
                                        </p:cTn>
                                        <p:tgtEl>
                                          <p:spTgt spid="21"/>
                                        </p:tgtEl>
                                        <p:attrNameLst>
                                          <p:attrName>style.visibility</p:attrName>
                                        </p:attrNameLst>
                                      </p:cBhvr>
                                      <p:to>
                                        <p:strVal val="visible"/>
                                      </p:to>
                                    </p:set>
                                    <p:animEffect transition="in" filter="plus(in)">
                                      <p:cBhvr>
                                        <p:cTn id="220" dur="3000"/>
                                        <p:tgtEl>
                                          <p:spTgt spid="21"/>
                                        </p:tgtEl>
                                      </p:cBhvr>
                                    </p:animEffect>
                                  </p:childTnLst>
                                </p:cTn>
                              </p:par>
                              <p:par>
                                <p:cTn id="221" presetID="13" presetClass="entr" presetSubtype="16" fill="hold" grpId="2" nodeType="withEffect">
                                  <p:stCondLst>
                                    <p:cond delay="0"/>
                                  </p:stCondLst>
                                  <p:childTnLst>
                                    <p:set>
                                      <p:cBhvr>
                                        <p:cTn id="222" dur="1" fill="hold">
                                          <p:stCondLst>
                                            <p:cond delay="0"/>
                                          </p:stCondLst>
                                        </p:cTn>
                                        <p:tgtEl>
                                          <p:spTgt spid="22"/>
                                        </p:tgtEl>
                                        <p:attrNameLst>
                                          <p:attrName>style.visibility</p:attrName>
                                        </p:attrNameLst>
                                      </p:cBhvr>
                                      <p:to>
                                        <p:strVal val="visible"/>
                                      </p:to>
                                    </p:set>
                                    <p:animEffect transition="in" filter="plus(in)">
                                      <p:cBhvr>
                                        <p:cTn id="223" dur="3000"/>
                                        <p:tgtEl>
                                          <p:spTgt spid="22"/>
                                        </p:tgtEl>
                                      </p:cBhvr>
                                    </p:animEffect>
                                  </p:childTnLst>
                                </p:cTn>
                              </p:par>
                              <p:par>
                                <p:cTn id="224" presetID="13" presetClass="entr" presetSubtype="16" fill="hold" grpId="2" nodeType="withEffect">
                                  <p:stCondLst>
                                    <p:cond delay="0"/>
                                  </p:stCondLst>
                                  <p:childTnLst>
                                    <p:set>
                                      <p:cBhvr>
                                        <p:cTn id="225" dur="1" fill="hold">
                                          <p:stCondLst>
                                            <p:cond delay="0"/>
                                          </p:stCondLst>
                                        </p:cTn>
                                        <p:tgtEl>
                                          <p:spTgt spid="23"/>
                                        </p:tgtEl>
                                        <p:attrNameLst>
                                          <p:attrName>style.visibility</p:attrName>
                                        </p:attrNameLst>
                                      </p:cBhvr>
                                      <p:to>
                                        <p:strVal val="visible"/>
                                      </p:to>
                                    </p:set>
                                    <p:animEffect transition="in" filter="plus(in)">
                                      <p:cBhvr>
                                        <p:cTn id="226" dur="3000"/>
                                        <p:tgtEl>
                                          <p:spTgt spid="23"/>
                                        </p:tgtEl>
                                      </p:cBhvr>
                                    </p:animEffect>
                                  </p:childTnLst>
                                </p:cTn>
                              </p:par>
                              <p:par>
                                <p:cTn id="227" presetID="13" presetClass="entr" presetSubtype="16" fill="hold" grpId="2" nodeType="withEffect">
                                  <p:stCondLst>
                                    <p:cond delay="0"/>
                                  </p:stCondLst>
                                  <p:childTnLst>
                                    <p:set>
                                      <p:cBhvr>
                                        <p:cTn id="228" dur="1" fill="hold">
                                          <p:stCondLst>
                                            <p:cond delay="0"/>
                                          </p:stCondLst>
                                        </p:cTn>
                                        <p:tgtEl>
                                          <p:spTgt spid="24"/>
                                        </p:tgtEl>
                                        <p:attrNameLst>
                                          <p:attrName>style.visibility</p:attrName>
                                        </p:attrNameLst>
                                      </p:cBhvr>
                                      <p:to>
                                        <p:strVal val="visible"/>
                                      </p:to>
                                    </p:set>
                                    <p:animEffect transition="in" filter="plus(in)">
                                      <p:cBhvr>
                                        <p:cTn id="229" dur="3000"/>
                                        <p:tgtEl>
                                          <p:spTgt spid="24"/>
                                        </p:tgtEl>
                                      </p:cBhvr>
                                    </p:animEffect>
                                  </p:childTnLst>
                                </p:cTn>
                              </p:par>
                              <p:par>
                                <p:cTn id="230" presetID="13" presetClass="entr" presetSubtype="16" fill="hold" grpId="2" nodeType="withEffect">
                                  <p:stCondLst>
                                    <p:cond delay="0"/>
                                  </p:stCondLst>
                                  <p:childTnLst>
                                    <p:set>
                                      <p:cBhvr>
                                        <p:cTn id="231" dur="1" fill="hold">
                                          <p:stCondLst>
                                            <p:cond delay="0"/>
                                          </p:stCondLst>
                                        </p:cTn>
                                        <p:tgtEl>
                                          <p:spTgt spid="25"/>
                                        </p:tgtEl>
                                        <p:attrNameLst>
                                          <p:attrName>style.visibility</p:attrName>
                                        </p:attrNameLst>
                                      </p:cBhvr>
                                      <p:to>
                                        <p:strVal val="visible"/>
                                      </p:to>
                                    </p:set>
                                    <p:animEffect transition="in" filter="plus(in)">
                                      <p:cBhvr>
                                        <p:cTn id="232" dur="3000"/>
                                        <p:tgtEl>
                                          <p:spTgt spid="25"/>
                                        </p:tgtEl>
                                      </p:cBhvr>
                                    </p:animEffect>
                                  </p:childTnLst>
                                </p:cTn>
                              </p:par>
                              <p:par>
                                <p:cTn id="233" presetID="13" presetClass="entr" presetSubtype="16" fill="hold" grpId="2" nodeType="withEffect">
                                  <p:stCondLst>
                                    <p:cond delay="0"/>
                                  </p:stCondLst>
                                  <p:childTnLst>
                                    <p:set>
                                      <p:cBhvr>
                                        <p:cTn id="234" dur="1" fill="hold">
                                          <p:stCondLst>
                                            <p:cond delay="0"/>
                                          </p:stCondLst>
                                        </p:cTn>
                                        <p:tgtEl>
                                          <p:spTgt spid="26"/>
                                        </p:tgtEl>
                                        <p:attrNameLst>
                                          <p:attrName>style.visibility</p:attrName>
                                        </p:attrNameLst>
                                      </p:cBhvr>
                                      <p:to>
                                        <p:strVal val="visible"/>
                                      </p:to>
                                    </p:set>
                                    <p:animEffect transition="in" filter="plus(in)">
                                      <p:cBhvr>
                                        <p:cTn id="235" dur="3000"/>
                                        <p:tgtEl>
                                          <p:spTgt spid="26"/>
                                        </p:tgtEl>
                                      </p:cBhvr>
                                    </p:animEffect>
                                  </p:childTnLst>
                                </p:cTn>
                              </p:par>
                              <p:par>
                                <p:cTn id="236" presetID="13" presetClass="entr" presetSubtype="16" fill="hold" grpId="2" nodeType="withEffect">
                                  <p:stCondLst>
                                    <p:cond delay="0"/>
                                  </p:stCondLst>
                                  <p:childTnLst>
                                    <p:set>
                                      <p:cBhvr>
                                        <p:cTn id="237" dur="1" fill="hold">
                                          <p:stCondLst>
                                            <p:cond delay="0"/>
                                          </p:stCondLst>
                                        </p:cTn>
                                        <p:tgtEl>
                                          <p:spTgt spid="27"/>
                                        </p:tgtEl>
                                        <p:attrNameLst>
                                          <p:attrName>style.visibility</p:attrName>
                                        </p:attrNameLst>
                                      </p:cBhvr>
                                      <p:to>
                                        <p:strVal val="visible"/>
                                      </p:to>
                                    </p:set>
                                    <p:animEffect transition="in" filter="plus(in)">
                                      <p:cBhvr>
                                        <p:cTn id="238" dur="3000"/>
                                        <p:tgtEl>
                                          <p:spTgt spid="27"/>
                                        </p:tgtEl>
                                      </p:cBhvr>
                                    </p:animEffect>
                                  </p:childTnLst>
                                </p:cTn>
                              </p:par>
                              <p:par>
                                <p:cTn id="239" presetID="13" presetClass="entr" presetSubtype="16" fill="hold" grpId="2" nodeType="withEffect">
                                  <p:stCondLst>
                                    <p:cond delay="0"/>
                                  </p:stCondLst>
                                  <p:childTnLst>
                                    <p:set>
                                      <p:cBhvr>
                                        <p:cTn id="240" dur="1" fill="hold">
                                          <p:stCondLst>
                                            <p:cond delay="0"/>
                                          </p:stCondLst>
                                        </p:cTn>
                                        <p:tgtEl>
                                          <p:spTgt spid="28"/>
                                        </p:tgtEl>
                                        <p:attrNameLst>
                                          <p:attrName>style.visibility</p:attrName>
                                        </p:attrNameLst>
                                      </p:cBhvr>
                                      <p:to>
                                        <p:strVal val="visible"/>
                                      </p:to>
                                    </p:set>
                                    <p:animEffect transition="in" filter="plus(in)">
                                      <p:cBhvr>
                                        <p:cTn id="241" dur="3000"/>
                                        <p:tgtEl>
                                          <p:spTgt spid="28"/>
                                        </p:tgtEl>
                                      </p:cBhvr>
                                    </p:animEffect>
                                  </p:childTnLst>
                                </p:cTn>
                              </p:par>
                            </p:childTnLst>
                          </p:cTn>
                        </p:par>
                        <p:par>
                          <p:cTn id="242" fill="hold">
                            <p:stCondLst>
                              <p:cond delay="3000"/>
                            </p:stCondLst>
                            <p:childTnLst>
                              <p:par>
                                <p:cTn id="243" presetID="2" presetClass="exit" presetSubtype="2" fill="hold" grpId="3" nodeType="afterEffect">
                                  <p:stCondLst>
                                    <p:cond delay="0"/>
                                  </p:stCondLst>
                                  <p:childTnLst>
                                    <p:anim calcmode="lin" valueType="num">
                                      <p:cBhvr additive="base">
                                        <p:cTn id="244" dur="3000"/>
                                        <p:tgtEl>
                                          <p:spTgt spid="6"/>
                                        </p:tgtEl>
                                        <p:attrNameLst>
                                          <p:attrName>ppt_x</p:attrName>
                                        </p:attrNameLst>
                                      </p:cBhvr>
                                      <p:tavLst>
                                        <p:tav tm="0">
                                          <p:val>
                                            <p:strVal val="ppt_x"/>
                                          </p:val>
                                        </p:tav>
                                        <p:tav tm="100000">
                                          <p:val>
                                            <p:strVal val="1+ppt_w/2"/>
                                          </p:val>
                                        </p:tav>
                                      </p:tavLst>
                                    </p:anim>
                                    <p:anim calcmode="lin" valueType="num">
                                      <p:cBhvr additive="base">
                                        <p:cTn id="245" dur="3000"/>
                                        <p:tgtEl>
                                          <p:spTgt spid="6"/>
                                        </p:tgtEl>
                                        <p:attrNameLst>
                                          <p:attrName>ppt_y</p:attrName>
                                        </p:attrNameLst>
                                      </p:cBhvr>
                                      <p:tavLst>
                                        <p:tav tm="0">
                                          <p:val>
                                            <p:strVal val="ppt_y"/>
                                          </p:val>
                                        </p:tav>
                                        <p:tav tm="100000">
                                          <p:val>
                                            <p:strVal val="ppt_y"/>
                                          </p:val>
                                        </p:tav>
                                      </p:tavLst>
                                    </p:anim>
                                    <p:set>
                                      <p:cBhvr>
                                        <p:cTn id="246" dur="1" fill="hold">
                                          <p:stCondLst>
                                            <p:cond delay="2999"/>
                                          </p:stCondLst>
                                        </p:cTn>
                                        <p:tgtEl>
                                          <p:spTgt spid="6"/>
                                        </p:tgtEl>
                                        <p:attrNameLst>
                                          <p:attrName>style.visibility</p:attrName>
                                        </p:attrNameLst>
                                      </p:cBhvr>
                                      <p:to>
                                        <p:strVal val="hidden"/>
                                      </p:to>
                                    </p:set>
                                  </p:childTnLst>
                                </p:cTn>
                              </p:par>
                              <p:par>
                                <p:cTn id="247" presetID="2" presetClass="exit" presetSubtype="2" fill="hold" grpId="3" nodeType="withEffect">
                                  <p:stCondLst>
                                    <p:cond delay="0"/>
                                  </p:stCondLst>
                                  <p:childTnLst>
                                    <p:anim calcmode="lin" valueType="num">
                                      <p:cBhvr additive="base">
                                        <p:cTn id="248" dur="3000"/>
                                        <p:tgtEl>
                                          <p:spTgt spid="8"/>
                                        </p:tgtEl>
                                        <p:attrNameLst>
                                          <p:attrName>ppt_x</p:attrName>
                                        </p:attrNameLst>
                                      </p:cBhvr>
                                      <p:tavLst>
                                        <p:tav tm="0">
                                          <p:val>
                                            <p:strVal val="ppt_x"/>
                                          </p:val>
                                        </p:tav>
                                        <p:tav tm="100000">
                                          <p:val>
                                            <p:strVal val="1+ppt_w/2"/>
                                          </p:val>
                                        </p:tav>
                                      </p:tavLst>
                                    </p:anim>
                                    <p:anim calcmode="lin" valueType="num">
                                      <p:cBhvr additive="base">
                                        <p:cTn id="249" dur="3000"/>
                                        <p:tgtEl>
                                          <p:spTgt spid="8"/>
                                        </p:tgtEl>
                                        <p:attrNameLst>
                                          <p:attrName>ppt_y</p:attrName>
                                        </p:attrNameLst>
                                      </p:cBhvr>
                                      <p:tavLst>
                                        <p:tav tm="0">
                                          <p:val>
                                            <p:strVal val="ppt_y"/>
                                          </p:val>
                                        </p:tav>
                                        <p:tav tm="100000">
                                          <p:val>
                                            <p:strVal val="ppt_y"/>
                                          </p:val>
                                        </p:tav>
                                      </p:tavLst>
                                    </p:anim>
                                    <p:set>
                                      <p:cBhvr>
                                        <p:cTn id="250" dur="1" fill="hold">
                                          <p:stCondLst>
                                            <p:cond delay="2999"/>
                                          </p:stCondLst>
                                        </p:cTn>
                                        <p:tgtEl>
                                          <p:spTgt spid="8"/>
                                        </p:tgtEl>
                                        <p:attrNameLst>
                                          <p:attrName>style.visibility</p:attrName>
                                        </p:attrNameLst>
                                      </p:cBhvr>
                                      <p:to>
                                        <p:strVal val="hidden"/>
                                      </p:to>
                                    </p:set>
                                  </p:childTnLst>
                                </p:cTn>
                              </p:par>
                              <p:par>
                                <p:cTn id="251" presetID="2" presetClass="exit" presetSubtype="2" fill="hold" grpId="3" nodeType="withEffect">
                                  <p:stCondLst>
                                    <p:cond delay="0"/>
                                  </p:stCondLst>
                                  <p:childTnLst>
                                    <p:anim calcmode="lin" valueType="num">
                                      <p:cBhvr additive="base">
                                        <p:cTn id="252" dur="3000"/>
                                        <p:tgtEl>
                                          <p:spTgt spid="9"/>
                                        </p:tgtEl>
                                        <p:attrNameLst>
                                          <p:attrName>ppt_x</p:attrName>
                                        </p:attrNameLst>
                                      </p:cBhvr>
                                      <p:tavLst>
                                        <p:tav tm="0">
                                          <p:val>
                                            <p:strVal val="ppt_x"/>
                                          </p:val>
                                        </p:tav>
                                        <p:tav tm="100000">
                                          <p:val>
                                            <p:strVal val="1+ppt_w/2"/>
                                          </p:val>
                                        </p:tav>
                                      </p:tavLst>
                                    </p:anim>
                                    <p:anim calcmode="lin" valueType="num">
                                      <p:cBhvr additive="base">
                                        <p:cTn id="253" dur="3000"/>
                                        <p:tgtEl>
                                          <p:spTgt spid="9"/>
                                        </p:tgtEl>
                                        <p:attrNameLst>
                                          <p:attrName>ppt_y</p:attrName>
                                        </p:attrNameLst>
                                      </p:cBhvr>
                                      <p:tavLst>
                                        <p:tav tm="0">
                                          <p:val>
                                            <p:strVal val="ppt_y"/>
                                          </p:val>
                                        </p:tav>
                                        <p:tav tm="100000">
                                          <p:val>
                                            <p:strVal val="ppt_y"/>
                                          </p:val>
                                        </p:tav>
                                      </p:tavLst>
                                    </p:anim>
                                    <p:set>
                                      <p:cBhvr>
                                        <p:cTn id="254" dur="1" fill="hold">
                                          <p:stCondLst>
                                            <p:cond delay="2999"/>
                                          </p:stCondLst>
                                        </p:cTn>
                                        <p:tgtEl>
                                          <p:spTgt spid="9"/>
                                        </p:tgtEl>
                                        <p:attrNameLst>
                                          <p:attrName>style.visibility</p:attrName>
                                        </p:attrNameLst>
                                      </p:cBhvr>
                                      <p:to>
                                        <p:strVal val="hidden"/>
                                      </p:to>
                                    </p:set>
                                  </p:childTnLst>
                                </p:cTn>
                              </p:par>
                              <p:par>
                                <p:cTn id="255" presetID="2" presetClass="exit" presetSubtype="2" fill="hold" grpId="3" nodeType="withEffect">
                                  <p:stCondLst>
                                    <p:cond delay="0"/>
                                  </p:stCondLst>
                                  <p:childTnLst>
                                    <p:anim calcmode="lin" valueType="num">
                                      <p:cBhvr additive="base">
                                        <p:cTn id="256" dur="3000"/>
                                        <p:tgtEl>
                                          <p:spTgt spid="10"/>
                                        </p:tgtEl>
                                        <p:attrNameLst>
                                          <p:attrName>ppt_x</p:attrName>
                                        </p:attrNameLst>
                                      </p:cBhvr>
                                      <p:tavLst>
                                        <p:tav tm="0">
                                          <p:val>
                                            <p:strVal val="ppt_x"/>
                                          </p:val>
                                        </p:tav>
                                        <p:tav tm="100000">
                                          <p:val>
                                            <p:strVal val="1+ppt_w/2"/>
                                          </p:val>
                                        </p:tav>
                                      </p:tavLst>
                                    </p:anim>
                                    <p:anim calcmode="lin" valueType="num">
                                      <p:cBhvr additive="base">
                                        <p:cTn id="257" dur="3000"/>
                                        <p:tgtEl>
                                          <p:spTgt spid="10"/>
                                        </p:tgtEl>
                                        <p:attrNameLst>
                                          <p:attrName>ppt_y</p:attrName>
                                        </p:attrNameLst>
                                      </p:cBhvr>
                                      <p:tavLst>
                                        <p:tav tm="0">
                                          <p:val>
                                            <p:strVal val="ppt_y"/>
                                          </p:val>
                                        </p:tav>
                                        <p:tav tm="100000">
                                          <p:val>
                                            <p:strVal val="ppt_y"/>
                                          </p:val>
                                        </p:tav>
                                      </p:tavLst>
                                    </p:anim>
                                    <p:set>
                                      <p:cBhvr>
                                        <p:cTn id="258" dur="1" fill="hold">
                                          <p:stCondLst>
                                            <p:cond delay="2999"/>
                                          </p:stCondLst>
                                        </p:cTn>
                                        <p:tgtEl>
                                          <p:spTgt spid="10"/>
                                        </p:tgtEl>
                                        <p:attrNameLst>
                                          <p:attrName>style.visibility</p:attrName>
                                        </p:attrNameLst>
                                      </p:cBhvr>
                                      <p:to>
                                        <p:strVal val="hidden"/>
                                      </p:to>
                                    </p:set>
                                  </p:childTnLst>
                                </p:cTn>
                              </p:par>
                              <p:par>
                                <p:cTn id="259" presetID="2" presetClass="exit" presetSubtype="2" fill="hold" grpId="3" nodeType="withEffect">
                                  <p:stCondLst>
                                    <p:cond delay="0"/>
                                  </p:stCondLst>
                                  <p:childTnLst>
                                    <p:anim calcmode="lin" valueType="num">
                                      <p:cBhvr additive="base">
                                        <p:cTn id="260" dur="3000"/>
                                        <p:tgtEl>
                                          <p:spTgt spid="11"/>
                                        </p:tgtEl>
                                        <p:attrNameLst>
                                          <p:attrName>ppt_x</p:attrName>
                                        </p:attrNameLst>
                                      </p:cBhvr>
                                      <p:tavLst>
                                        <p:tav tm="0">
                                          <p:val>
                                            <p:strVal val="ppt_x"/>
                                          </p:val>
                                        </p:tav>
                                        <p:tav tm="100000">
                                          <p:val>
                                            <p:strVal val="1+ppt_w/2"/>
                                          </p:val>
                                        </p:tav>
                                      </p:tavLst>
                                    </p:anim>
                                    <p:anim calcmode="lin" valueType="num">
                                      <p:cBhvr additive="base">
                                        <p:cTn id="261" dur="3000"/>
                                        <p:tgtEl>
                                          <p:spTgt spid="11"/>
                                        </p:tgtEl>
                                        <p:attrNameLst>
                                          <p:attrName>ppt_y</p:attrName>
                                        </p:attrNameLst>
                                      </p:cBhvr>
                                      <p:tavLst>
                                        <p:tav tm="0">
                                          <p:val>
                                            <p:strVal val="ppt_y"/>
                                          </p:val>
                                        </p:tav>
                                        <p:tav tm="100000">
                                          <p:val>
                                            <p:strVal val="ppt_y"/>
                                          </p:val>
                                        </p:tav>
                                      </p:tavLst>
                                    </p:anim>
                                    <p:set>
                                      <p:cBhvr>
                                        <p:cTn id="262" dur="1" fill="hold">
                                          <p:stCondLst>
                                            <p:cond delay="2999"/>
                                          </p:stCondLst>
                                        </p:cTn>
                                        <p:tgtEl>
                                          <p:spTgt spid="11"/>
                                        </p:tgtEl>
                                        <p:attrNameLst>
                                          <p:attrName>style.visibility</p:attrName>
                                        </p:attrNameLst>
                                      </p:cBhvr>
                                      <p:to>
                                        <p:strVal val="hidden"/>
                                      </p:to>
                                    </p:set>
                                  </p:childTnLst>
                                </p:cTn>
                              </p:par>
                              <p:par>
                                <p:cTn id="263" presetID="2" presetClass="exit" presetSubtype="2" fill="hold" grpId="3" nodeType="withEffect">
                                  <p:stCondLst>
                                    <p:cond delay="0"/>
                                  </p:stCondLst>
                                  <p:childTnLst>
                                    <p:anim calcmode="lin" valueType="num">
                                      <p:cBhvr additive="base">
                                        <p:cTn id="264" dur="3000"/>
                                        <p:tgtEl>
                                          <p:spTgt spid="12"/>
                                        </p:tgtEl>
                                        <p:attrNameLst>
                                          <p:attrName>ppt_x</p:attrName>
                                        </p:attrNameLst>
                                      </p:cBhvr>
                                      <p:tavLst>
                                        <p:tav tm="0">
                                          <p:val>
                                            <p:strVal val="ppt_x"/>
                                          </p:val>
                                        </p:tav>
                                        <p:tav tm="100000">
                                          <p:val>
                                            <p:strVal val="1+ppt_w/2"/>
                                          </p:val>
                                        </p:tav>
                                      </p:tavLst>
                                    </p:anim>
                                    <p:anim calcmode="lin" valueType="num">
                                      <p:cBhvr additive="base">
                                        <p:cTn id="265" dur="3000"/>
                                        <p:tgtEl>
                                          <p:spTgt spid="12"/>
                                        </p:tgtEl>
                                        <p:attrNameLst>
                                          <p:attrName>ppt_y</p:attrName>
                                        </p:attrNameLst>
                                      </p:cBhvr>
                                      <p:tavLst>
                                        <p:tav tm="0">
                                          <p:val>
                                            <p:strVal val="ppt_y"/>
                                          </p:val>
                                        </p:tav>
                                        <p:tav tm="100000">
                                          <p:val>
                                            <p:strVal val="ppt_y"/>
                                          </p:val>
                                        </p:tav>
                                      </p:tavLst>
                                    </p:anim>
                                    <p:set>
                                      <p:cBhvr>
                                        <p:cTn id="266" dur="1" fill="hold">
                                          <p:stCondLst>
                                            <p:cond delay="2999"/>
                                          </p:stCondLst>
                                        </p:cTn>
                                        <p:tgtEl>
                                          <p:spTgt spid="12"/>
                                        </p:tgtEl>
                                        <p:attrNameLst>
                                          <p:attrName>style.visibility</p:attrName>
                                        </p:attrNameLst>
                                      </p:cBhvr>
                                      <p:to>
                                        <p:strVal val="hidden"/>
                                      </p:to>
                                    </p:set>
                                  </p:childTnLst>
                                </p:cTn>
                              </p:par>
                              <p:par>
                                <p:cTn id="267" presetID="2" presetClass="exit" presetSubtype="2" fill="hold" grpId="3" nodeType="withEffect">
                                  <p:stCondLst>
                                    <p:cond delay="0"/>
                                  </p:stCondLst>
                                  <p:childTnLst>
                                    <p:anim calcmode="lin" valueType="num">
                                      <p:cBhvr additive="base">
                                        <p:cTn id="268" dur="3000"/>
                                        <p:tgtEl>
                                          <p:spTgt spid="13"/>
                                        </p:tgtEl>
                                        <p:attrNameLst>
                                          <p:attrName>ppt_x</p:attrName>
                                        </p:attrNameLst>
                                      </p:cBhvr>
                                      <p:tavLst>
                                        <p:tav tm="0">
                                          <p:val>
                                            <p:strVal val="ppt_x"/>
                                          </p:val>
                                        </p:tav>
                                        <p:tav tm="100000">
                                          <p:val>
                                            <p:strVal val="1+ppt_w/2"/>
                                          </p:val>
                                        </p:tav>
                                      </p:tavLst>
                                    </p:anim>
                                    <p:anim calcmode="lin" valueType="num">
                                      <p:cBhvr additive="base">
                                        <p:cTn id="269" dur="3000"/>
                                        <p:tgtEl>
                                          <p:spTgt spid="13"/>
                                        </p:tgtEl>
                                        <p:attrNameLst>
                                          <p:attrName>ppt_y</p:attrName>
                                        </p:attrNameLst>
                                      </p:cBhvr>
                                      <p:tavLst>
                                        <p:tav tm="0">
                                          <p:val>
                                            <p:strVal val="ppt_y"/>
                                          </p:val>
                                        </p:tav>
                                        <p:tav tm="100000">
                                          <p:val>
                                            <p:strVal val="ppt_y"/>
                                          </p:val>
                                        </p:tav>
                                      </p:tavLst>
                                    </p:anim>
                                    <p:set>
                                      <p:cBhvr>
                                        <p:cTn id="270" dur="1" fill="hold">
                                          <p:stCondLst>
                                            <p:cond delay="2999"/>
                                          </p:stCondLst>
                                        </p:cTn>
                                        <p:tgtEl>
                                          <p:spTgt spid="13"/>
                                        </p:tgtEl>
                                        <p:attrNameLst>
                                          <p:attrName>style.visibility</p:attrName>
                                        </p:attrNameLst>
                                      </p:cBhvr>
                                      <p:to>
                                        <p:strVal val="hidden"/>
                                      </p:to>
                                    </p:set>
                                  </p:childTnLst>
                                </p:cTn>
                              </p:par>
                              <p:par>
                                <p:cTn id="271" presetID="2" presetClass="exit" presetSubtype="2" fill="hold" grpId="3" nodeType="withEffect">
                                  <p:stCondLst>
                                    <p:cond delay="0"/>
                                  </p:stCondLst>
                                  <p:childTnLst>
                                    <p:anim calcmode="lin" valueType="num">
                                      <p:cBhvr additive="base">
                                        <p:cTn id="272" dur="3000"/>
                                        <p:tgtEl>
                                          <p:spTgt spid="14"/>
                                        </p:tgtEl>
                                        <p:attrNameLst>
                                          <p:attrName>ppt_x</p:attrName>
                                        </p:attrNameLst>
                                      </p:cBhvr>
                                      <p:tavLst>
                                        <p:tav tm="0">
                                          <p:val>
                                            <p:strVal val="ppt_x"/>
                                          </p:val>
                                        </p:tav>
                                        <p:tav tm="100000">
                                          <p:val>
                                            <p:strVal val="1+ppt_w/2"/>
                                          </p:val>
                                        </p:tav>
                                      </p:tavLst>
                                    </p:anim>
                                    <p:anim calcmode="lin" valueType="num">
                                      <p:cBhvr additive="base">
                                        <p:cTn id="273" dur="3000"/>
                                        <p:tgtEl>
                                          <p:spTgt spid="14"/>
                                        </p:tgtEl>
                                        <p:attrNameLst>
                                          <p:attrName>ppt_y</p:attrName>
                                        </p:attrNameLst>
                                      </p:cBhvr>
                                      <p:tavLst>
                                        <p:tav tm="0">
                                          <p:val>
                                            <p:strVal val="ppt_y"/>
                                          </p:val>
                                        </p:tav>
                                        <p:tav tm="100000">
                                          <p:val>
                                            <p:strVal val="ppt_y"/>
                                          </p:val>
                                        </p:tav>
                                      </p:tavLst>
                                    </p:anim>
                                    <p:set>
                                      <p:cBhvr>
                                        <p:cTn id="274" dur="1" fill="hold">
                                          <p:stCondLst>
                                            <p:cond delay="2999"/>
                                          </p:stCondLst>
                                        </p:cTn>
                                        <p:tgtEl>
                                          <p:spTgt spid="14"/>
                                        </p:tgtEl>
                                        <p:attrNameLst>
                                          <p:attrName>style.visibility</p:attrName>
                                        </p:attrNameLst>
                                      </p:cBhvr>
                                      <p:to>
                                        <p:strVal val="hidden"/>
                                      </p:to>
                                    </p:set>
                                  </p:childTnLst>
                                </p:cTn>
                              </p:par>
                              <p:par>
                                <p:cTn id="275" presetID="2" presetClass="exit" presetSubtype="2" fill="hold" grpId="3" nodeType="withEffect">
                                  <p:stCondLst>
                                    <p:cond delay="0"/>
                                  </p:stCondLst>
                                  <p:childTnLst>
                                    <p:anim calcmode="lin" valueType="num">
                                      <p:cBhvr additive="base">
                                        <p:cTn id="276" dur="3000"/>
                                        <p:tgtEl>
                                          <p:spTgt spid="15"/>
                                        </p:tgtEl>
                                        <p:attrNameLst>
                                          <p:attrName>ppt_x</p:attrName>
                                        </p:attrNameLst>
                                      </p:cBhvr>
                                      <p:tavLst>
                                        <p:tav tm="0">
                                          <p:val>
                                            <p:strVal val="ppt_x"/>
                                          </p:val>
                                        </p:tav>
                                        <p:tav tm="100000">
                                          <p:val>
                                            <p:strVal val="1+ppt_w/2"/>
                                          </p:val>
                                        </p:tav>
                                      </p:tavLst>
                                    </p:anim>
                                    <p:anim calcmode="lin" valueType="num">
                                      <p:cBhvr additive="base">
                                        <p:cTn id="277" dur="3000"/>
                                        <p:tgtEl>
                                          <p:spTgt spid="15"/>
                                        </p:tgtEl>
                                        <p:attrNameLst>
                                          <p:attrName>ppt_y</p:attrName>
                                        </p:attrNameLst>
                                      </p:cBhvr>
                                      <p:tavLst>
                                        <p:tav tm="0">
                                          <p:val>
                                            <p:strVal val="ppt_y"/>
                                          </p:val>
                                        </p:tav>
                                        <p:tav tm="100000">
                                          <p:val>
                                            <p:strVal val="ppt_y"/>
                                          </p:val>
                                        </p:tav>
                                      </p:tavLst>
                                    </p:anim>
                                    <p:set>
                                      <p:cBhvr>
                                        <p:cTn id="278" dur="1" fill="hold">
                                          <p:stCondLst>
                                            <p:cond delay="2999"/>
                                          </p:stCondLst>
                                        </p:cTn>
                                        <p:tgtEl>
                                          <p:spTgt spid="15"/>
                                        </p:tgtEl>
                                        <p:attrNameLst>
                                          <p:attrName>style.visibility</p:attrName>
                                        </p:attrNameLst>
                                      </p:cBhvr>
                                      <p:to>
                                        <p:strVal val="hidden"/>
                                      </p:to>
                                    </p:set>
                                  </p:childTnLst>
                                </p:cTn>
                              </p:par>
                              <p:par>
                                <p:cTn id="279" presetID="2" presetClass="exit" presetSubtype="2" fill="hold" grpId="3" nodeType="withEffect">
                                  <p:stCondLst>
                                    <p:cond delay="0"/>
                                  </p:stCondLst>
                                  <p:childTnLst>
                                    <p:anim calcmode="lin" valueType="num">
                                      <p:cBhvr additive="base">
                                        <p:cTn id="280" dur="3000"/>
                                        <p:tgtEl>
                                          <p:spTgt spid="16"/>
                                        </p:tgtEl>
                                        <p:attrNameLst>
                                          <p:attrName>ppt_x</p:attrName>
                                        </p:attrNameLst>
                                      </p:cBhvr>
                                      <p:tavLst>
                                        <p:tav tm="0">
                                          <p:val>
                                            <p:strVal val="ppt_x"/>
                                          </p:val>
                                        </p:tav>
                                        <p:tav tm="100000">
                                          <p:val>
                                            <p:strVal val="1+ppt_w/2"/>
                                          </p:val>
                                        </p:tav>
                                      </p:tavLst>
                                    </p:anim>
                                    <p:anim calcmode="lin" valueType="num">
                                      <p:cBhvr additive="base">
                                        <p:cTn id="281" dur="3000"/>
                                        <p:tgtEl>
                                          <p:spTgt spid="16"/>
                                        </p:tgtEl>
                                        <p:attrNameLst>
                                          <p:attrName>ppt_y</p:attrName>
                                        </p:attrNameLst>
                                      </p:cBhvr>
                                      <p:tavLst>
                                        <p:tav tm="0">
                                          <p:val>
                                            <p:strVal val="ppt_y"/>
                                          </p:val>
                                        </p:tav>
                                        <p:tav tm="100000">
                                          <p:val>
                                            <p:strVal val="ppt_y"/>
                                          </p:val>
                                        </p:tav>
                                      </p:tavLst>
                                    </p:anim>
                                    <p:set>
                                      <p:cBhvr>
                                        <p:cTn id="282" dur="1" fill="hold">
                                          <p:stCondLst>
                                            <p:cond delay="2999"/>
                                          </p:stCondLst>
                                        </p:cTn>
                                        <p:tgtEl>
                                          <p:spTgt spid="16"/>
                                        </p:tgtEl>
                                        <p:attrNameLst>
                                          <p:attrName>style.visibility</p:attrName>
                                        </p:attrNameLst>
                                      </p:cBhvr>
                                      <p:to>
                                        <p:strVal val="hidden"/>
                                      </p:to>
                                    </p:set>
                                  </p:childTnLst>
                                </p:cTn>
                              </p:par>
                              <p:par>
                                <p:cTn id="283" presetID="2" presetClass="exit" presetSubtype="2" fill="hold" grpId="3" nodeType="withEffect">
                                  <p:stCondLst>
                                    <p:cond delay="0"/>
                                  </p:stCondLst>
                                  <p:childTnLst>
                                    <p:anim calcmode="lin" valueType="num">
                                      <p:cBhvr additive="base">
                                        <p:cTn id="284" dur="3000"/>
                                        <p:tgtEl>
                                          <p:spTgt spid="17"/>
                                        </p:tgtEl>
                                        <p:attrNameLst>
                                          <p:attrName>ppt_x</p:attrName>
                                        </p:attrNameLst>
                                      </p:cBhvr>
                                      <p:tavLst>
                                        <p:tav tm="0">
                                          <p:val>
                                            <p:strVal val="ppt_x"/>
                                          </p:val>
                                        </p:tav>
                                        <p:tav tm="100000">
                                          <p:val>
                                            <p:strVal val="1+ppt_w/2"/>
                                          </p:val>
                                        </p:tav>
                                      </p:tavLst>
                                    </p:anim>
                                    <p:anim calcmode="lin" valueType="num">
                                      <p:cBhvr additive="base">
                                        <p:cTn id="285" dur="3000"/>
                                        <p:tgtEl>
                                          <p:spTgt spid="17"/>
                                        </p:tgtEl>
                                        <p:attrNameLst>
                                          <p:attrName>ppt_y</p:attrName>
                                        </p:attrNameLst>
                                      </p:cBhvr>
                                      <p:tavLst>
                                        <p:tav tm="0">
                                          <p:val>
                                            <p:strVal val="ppt_y"/>
                                          </p:val>
                                        </p:tav>
                                        <p:tav tm="100000">
                                          <p:val>
                                            <p:strVal val="ppt_y"/>
                                          </p:val>
                                        </p:tav>
                                      </p:tavLst>
                                    </p:anim>
                                    <p:set>
                                      <p:cBhvr>
                                        <p:cTn id="286" dur="1" fill="hold">
                                          <p:stCondLst>
                                            <p:cond delay="2999"/>
                                          </p:stCondLst>
                                        </p:cTn>
                                        <p:tgtEl>
                                          <p:spTgt spid="17"/>
                                        </p:tgtEl>
                                        <p:attrNameLst>
                                          <p:attrName>style.visibility</p:attrName>
                                        </p:attrNameLst>
                                      </p:cBhvr>
                                      <p:to>
                                        <p:strVal val="hidden"/>
                                      </p:to>
                                    </p:set>
                                  </p:childTnLst>
                                </p:cTn>
                              </p:par>
                              <p:par>
                                <p:cTn id="287" presetID="2" presetClass="exit" presetSubtype="2" fill="hold" grpId="3"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1+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2" fill="hold" grpId="3"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1+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8" fill="hold" grpId="3" nodeType="withEffect">
                                  <p:stCondLst>
                                    <p:cond delay="0"/>
                                  </p:stCondLst>
                                  <p:childTnLst>
                                    <p:anim calcmode="lin" valueType="num">
                                      <p:cBhvr additive="base">
                                        <p:cTn id="296" dur="3000"/>
                                        <p:tgtEl>
                                          <p:spTgt spid="3"/>
                                        </p:tgtEl>
                                        <p:attrNameLst>
                                          <p:attrName>ppt_x</p:attrName>
                                        </p:attrNameLst>
                                      </p:cBhvr>
                                      <p:tavLst>
                                        <p:tav tm="0">
                                          <p:val>
                                            <p:strVal val="ppt_x"/>
                                          </p:val>
                                        </p:tav>
                                        <p:tav tm="100000">
                                          <p:val>
                                            <p:strVal val="0-ppt_w/2"/>
                                          </p:val>
                                        </p:tav>
                                      </p:tavLst>
                                    </p:anim>
                                    <p:anim calcmode="lin" valueType="num">
                                      <p:cBhvr additive="base">
                                        <p:cTn id="297" dur="3000"/>
                                        <p:tgtEl>
                                          <p:spTgt spid="3"/>
                                        </p:tgtEl>
                                        <p:attrNameLst>
                                          <p:attrName>ppt_y</p:attrName>
                                        </p:attrNameLst>
                                      </p:cBhvr>
                                      <p:tavLst>
                                        <p:tav tm="0">
                                          <p:val>
                                            <p:strVal val="ppt_y"/>
                                          </p:val>
                                        </p:tav>
                                        <p:tav tm="100000">
                                          <p:val>
                                            <p:strVal val="ppt_y"/>
                                          </p:val>
                                        </p:tav>
                                      </p:tavLst>
                                    </p:anim>
                                    <p:set>
                                      <p:cBhvr>
                                        <p:cTn id="298" dur="1" fill="hold">
                                          <p:stCondLst>
                                            <p:cond delay="2999"/>
                                          </p:stCondLst>
                                        </p:cTn>
                                        <p:tgtEl>
                                          <p:spTgt spid="3"/>
                                        </p:tgtEl>
                                        <p:attrNameLst>
                                          <p:attrName>style.visibility</p:attrName>
                                        </p:attrNameLst>
                                      </p:cBhvr>
                                      <p:to>
                                        <p:strVal val="hidden"/>
                                      </p:to>
                                    </p:set>
                                  </p:childTnLst>
                                </p:cTn>
                              </p:par>
                              <p:par>
                                <p:cTn id="299" presetID="2" presetClass="exit" presetSubtype="8" fill="hold" grpId="3" nodeType="withEffect">
                                  <p:stCondLst>
                                    <p:cond delay="0"/>
                                  </p:stCondLst>
                                  <p:childTnLst>
                                    <p:anim calcmode="lin" valueType="num">
                                      <p:cBhvr additive="base">
                                        <p:cTn id="300" dur="3000"/>
                                        <p:tgtEl>
                                          <p:spTgt spid="4"/>
                                        </p:tgtEl>
                                        <p:attrNameLst>
                                          <p:attrName>ppt_x</p:attrName>
                                        </p:attrNameLst>
                                      </p:cBhvr>
                                      <p:tavLst>
                                        <p:tav tm="0">
                                          <p:val>
                                            <p:strVal val="ppt_x"/>
                                          </p:val>
                                        </p:tav>
                                        <p:tav tm="100000">
                                          <p:val>
                                            <p:strVal val="0-ppt_w/2"/>
                                          </p:val>
                                        </p:tav>
                                      </p:tavLst>
                                    </p:anim>
                                    <p:anim calcmode="lin" valueType="num">
                                      <p:cBhvr additive="base">
                                        <p:cTn id="301" dur="3000"/>
                                        <p:tgtEl>
                                          <p:spTgt spid="4"/>
                                        </p:tgtEl>
                                        <p:attrNameLst>
                                          <p:attrName>ppt_y</p:attrName>
                                        </p:attrNameLst>
                                      </p:cBhvr>
                                      <p:tavLst>
                                        <p:tav tm="0">
                                          <p:val>
                                            <p:strVal val="ppt_y"/>
                                          </p:val>
                                        </p:tav>
                                        <p:tav tm="100000">
                                          <p:val>
                                            <p:strVal val="ppt_y"/>
                                          </p:val>
                                        </p:tav>
                                      </p:tavLst>
                                    </p:anim>
                                    <p:set>
                                      <p:cBhvr>
                                        <p:cTn id="302" dur="1" fill="hold">
                                          <p:stCondLst>
                                            <p:cond delay="2999"/>
                                          </p:stCondLst>
                                        </p:cTn>
                                        <p:tgtEl>
                                          <p:spTgt spid="4"/>
                                        </p:tgtEl>
                                        <p:attrNameLst>
                                          <p:attrName>style.visibility</p:attrName>
                                        </p:attrNameLst>
                                      </p:cBhvr>
                                      <p:to>
                                        <p:strVal val="hidden"/>
                                      </p:to>
                                    </p:set>
                                  </p:childTnLst>
                                </p:cTn>
                              </p:par>
                              <p:par>
                                <p:cTn id="303" presetID="2" presetClass="exit" presetSubtype="8" fill="hold" grpId="3" nodeType="withEffect">
                                  <p:stCondLst>
                                    <p:cond delay="0"/>
                                  </p:stCondLst>
                                  <p:childTnLst>
                                    <p:anim calcmode="lin" valueType="num">
                                      <p:cBhvr additive="base">
                                        <p:cTn id="304" dur="3000"/>
                                        <p:tgtEl>
                                          <p:spTgt spid="5"/>
                                        </p:tgtEl>
                                        <p:attrNameLst>
                                          <p:attrName>ppt_x</p:attrName>
                                        </p:attrNameLst>
                                      </p:cBhvr>
                                      <p:tavLst>
                                        <p:tav tm="0">
                                          <p:val>
                                            <p:strVal val="ppt_x"/>
                                          </p:val>
                                        </p:tav>
                                        <p:tav tm="100000">
                                          <p:val>
                                            <p:strVal val="0-ppt_w/2"/>
                                          </p:val>
                                        </p:tav>
                                      </p:tavLst>
                                    </p:anim>
                                    <p:anim calcmode="lin" valueType="num">
                                      <p:cBhvr additive="base">
                                        <p:cTn id="305" dur="3000"/>
                                        <p:tgtEl>
                                          <p:spTgt spid="5"/>
                                        </p:tgtEl>
                                        <p:attrNameLst>
                                          <p:attrName>ppt_y</p:attrName>
                                        </p:attrNameLst>
                                      </p:cBhvr>
                                      <p:tavLst>
                                        <p:tav tm="0">
                                          <p:val>
                                            <p:strVal val="ppt_y"/>
                                          </p:val>
                                        </p:tav>
                                        <p:tav tm="100000">
                                          <p:val>
                                            <p:strVal val="ppt_y"/>
                                          </p:val>
                                        </p:tav>
                                      </p:tavLst>
                                    </p:anim>
                                    <p:set>
                                      <p:cBhvr>
                                        <p:cTn id="306" dur="1" fill="hold">
                                          <p:stCondLst>
                                            <p:cond delay="2999"/>
                                          </p:stCondLst>
                                        </p:cTn>
                                        <p:tgtEl>
                                          <p:spTgt spid="5"/>
                                        </p:tgtEl>
                                        <p:attrNameLst>
                                          <p:attrName>style.visibility</p:attrName>
                                        </p:attrNameLst>
                                      </p:cBhvr>
                                      <p:to>
                                        <p:strVal val="hidden"/>
                                      </p:to>
                                    </p:set>
                                  </p:childTnLst>
                                </p:cTn>
                              </p:par>
                              <p:par>
                                <p:cTn id="307" presetID="2" presetClass="exit" presetSubtype="8" fill="hold" grpId="3" nodeType="withEffect">
                                  <p:stCondLst>
                                    <p:cond delay="0"/>
                                  </p:stCondLst>
                                  <p:childTnLst>
                                    <p:anim calcmode="lin" valueType="num">
                                      <p:cBhvr additive="base">
                                        <p:cTn id="308" dur="3000"/>
                                        <p:tgtEl>
                                          <p:spTgt spid="7"/>
                                        </p:tgtEl>
                                        <p:attrNameLst>
                                          <p:attrName>ppt_x</p:attrName>
                                        </p:attrNameLst>
                                      </p:cBhvr>
                                      <p:tavLst>
                                        <p:tav tm="0">
                                          <p:val>
                                            <p:strVal val="ppt_x"/>
                                          </p:val>
                                        </p:tav>
                                        <p:tav tm="100000">
                                          <p:val>
                                            <p:strVal val="0-ppt_w/2"/>
                                          </p:val>
                                        </p:tav>
                                      </p:tavLst>
                                    </p:anim>
                                    <p:anim calcmode="lin" valueType="num">
                                      <p:cBhvr additive="base">
                                        <p:cTn id="309" dur="3000"/>
                                        <p:tgtEl>
                                          <p:spTgt spid="7"/>
                                        </p:tgtEl>
                                        <p:attrNameLst>
                                          <p:attrName>ppt_y</p:attrName>
                                        </p:attrNameLst>
                                      </p:cBhvr>
                                      <p:tavLst>
                                        <p:tav tm="0">
                                          <p:val>
                                            <p:strVal val="ppt_y"/>
                                          </p:val>
                                        </p:tav>
                                        <p:tav tm="100000">
                                          <p:val>
                                            <p:strVal val="ppt_y"/>
                                          </p:val>
                                        </p:tav>
                                      </p:tavLst>
                                    </p:anim>
                                    <p:set>
                                      <p:cBhvr>
                                        <p:cTn id="310" dur="1" fill="hold">
                                          <p:stCondLst>
                                            <p:cond delay="2999"/>
                                          </p:stCondLst>
                                        </p:cTn>
                                        <p:tgtEl>
                                          <p:spTgt spid="7"/>
                                        </p:tgtEl>
                                        <p:attrNameLst>
                                          <p:attrName>style.visibility</p:attrName>
                                        </p:attrNameLst>
                                      </p:cBhvr>
                                      <p:to>
                                        <p:strVal val="hidden"/>
                                      </p:to>
                                    </p:set>
                                  </p:childTnLst>
                                </p:cTn>
                              </p:par>
                              <p:par>
                                <p:cTn id="311" presetID="2" presetClass="exit" presetSubtype="8" fill="hold" grpId="3" nodeType="withEffect">
                                  <p:stCondLst>
                                    <p:cond delay="0"/>
                                  </p:stCondLst>
                                  <p:childTnLst>
                                    <p:anim calcmode="lin" valueType="num">
                                      <p:cBhvr additive="base">
                                        <p:cTn id="312" dur="3000"/>
                                        <p:tgtEl>
                                          <p:spTgt spid="20"/>
                                        </p:tgtEl>
                                        <p:attrNameLst>
                                          <p:attrName>ppt_x</p:attrName>
                                        </p:attrNameLst>
                                      </p:cBhvr>
                                      <p:tavLst>
                                        <p:tav tm="0">
                                          <p:val>
                                            <p:strVal val="ppt_x"/>
                                          </p:val>
                                        </p:tav>
                                        <p:tav tm="100000">
                                          <p:val>
                                            <p:strVal val="0-ppt_w/2"/>
                                          </p:val>
                                        </p:tav>
                                      </p:tavLst>
                                    </p:anim>
                                    <p:anim calcmode="lin" valueType="num">
                                      <p:cBhvr additive="base">
                                        <p:cTn id="313" dur="3000"/>
                                        <p:tgtEl>
                                          <p:spTgt spid="20"/>
                                        </p:tgtEl>
                                        <p:attrNameLst>
                                          <p:attrName>ppt_y</p:attrName>
                                        </p:attrNameLst>
                                      </p:cBhvr>
                                      <p:tavLst>
                                        <p:tav tm="0">
                                          <p:val>
                                            <p:strVal val="ppt_y"/>
                                          </p:val>
                                        </p:tav>
                                        <p:tav tm="100000">
                                          <p:val>
                                            <p:strVal val="ppt_y"/>
                                          </p:val>
                                        </p:tav>
                                      </p:tavLst>
                                    </p:anim>
                                    <p:set>
                                      <p:cBhvr>
                                        <p:cTn id="314" dur="1" fill="hold">
                                          <p:stCondLst>
                                            <p:cond delay="2999"/>
                                          </p:stCondLst>
                                        </p:cTn>
                                        <p:tgtEl>
                                          <p:spTgt spid="20"/>
                                        </p:tgtEl>
                                        <p:attrNameLst>
                                          <p:attrName>style.visibility</p:attrName>
                                        </p:attrNameLst>
                                      </p:cBhvr>
                                      <p:to>
                                        <p:strVal val="hidden"/>
                                      </p:to>
                                    </p:set>
                                  </p:childTnLst>
                                </p:cTn>
                              </p:par>
                              <p:par>
                                <p:cTn id="315" presetID="2" presetClass="exit" presetSubtype="8" fill="hold" grpId="3" nodeType="withEffect">
                                  <p:stCondLst>
                                    <p:cond delay="0"/>
                                  </p:stCondLst>
                                  <p:childTnLst>
                                    <p:anim calcmode="lin" valueType="num">
                                      <p:cBhvr additive="base">
                                        <p:cTn id="316" dur="3000"/>
                                        <p:tgtEl>
                                          <p:spTgt spid="21"/>
                                        </p:tgtEl>
                                        <p:attrNameLst>
                                          <p:attrName>ppt_x</p:attrName>
                                        </p:attrNameLst>
                                      </p:cBhvr>
                                      <p:tavLst>
                                        <p:tav tm="0">
                                          <p:val>
                                            <p:strVal val="ppt_x"/>
                                          </p:val>
                                        </p:tav>
                                        <p:tav tm="100000">
                                          <p:val>
                                            <p:strVal val="0-ppt_w/2"/>
                                          </p:val>
                                        </p:tav>
                                      </p:tavLst>
                                    </p:anim>
                                    <p:anim calcmode="lin" valueType="num">
                                      <p:cBhvr additive="base">
                                        <p:cTn id="317" dur="3000"/>
                                        <p:tgtEl>
                                          <p:spTgt spid="21"/>
                                        </p:tgtEl>
                                        <p:attrNameLst>
                                          <p:attrName>ppt_y</p:attrName>
                                        </p:attrNameLst>
                                      </p:cBhvr>
                                      <p:tavLst>
                                        <p:tav tm="0">
                                          <p:val>
                                            <p:strVal val="ppt_y"/>
                                          </p:val>
                                        </p:tav>
                                        <p:tav tm="100000">
                                          <p:val>
                                            <p:strVal val="ppt_y"/>
                                          </p:val>
                                        </p:tav>
                                      </p:tavLst>
                                    </p:anim>
                                    <p:set>
                                      <p:cBhvr>
                                        <p:cTn id="318" dur="1" fill="hold">
                                          <p:stCondLst>
                                            <p:cond delay="2999"/>
                                          </p:stCondLst>
                                        </p:cTn>
                                        <p:tgtEl>
                                          <p:spTgt spid="21"/>
                                        </p:tgtEl>
                                        <p:attrNameLst>
                                          <p:attrName>style.visibility</p:attrName>
                                        </p:attrNameLst>
                                      </p:cBhvr>
                                      <p:to>
                                        <p:strVal val="hidden"/>
                                      </p:to>
                                    </p:set>
                                  </p:childTnLst>
                                </p:cTn>
                              </p:par>
                              <p:par>
                                <p:cTn id="319" presetID="2" presetClass="exit" presetSubtype="8" fill="hold" grpId="3" nodeType="withEffect">
                                  <p:stCondLst>
                                    <p:cond delay="0"/>
                                  </p:stCondLst>
                                  <p:childTnLst>
                                    <p:anim calcmode="lin" valueType="num">
                                      <p:cBhvr additive="base">
                                        <p:cTn id="320" dur="3000"/>
                                        <p:tgtEl>
                                          <p:spTgt spid="22"/>
                                        </p:tgtEl>
                                        <p:attrNameLst>
                                          <p:attrName>ppt_x</p:attrName>
                                        </p:attrNameLst>
                                      </p:cBhvr>
                                      <p:tavLst>
                                        <p:tav tm="0">
                                          <p:val>
                                            <p:strVal val="ppt_x"/>
                                          </p:val>
                                        </p:tav>
                                        <p:tav tm="100000">
                                          <p:val>
                                            <p:strVal val="0-ppt_w/2"/>
                                          </p:val>
                                        </p:tav>
                                      </p:tavLst>
                                    </p:anim>
                                    <p:anim calcmode="lin" valueType="num">
                                      <p:cBhvr additive="base">
                                        <p:cTn id="321" dur="3000"/>
                                        <p:tgtEl>
                                          <p:spTgt spid="22"/>
                                        </p:tgtEl>
                                        <p:attrNameLst>
                                          <p:attrName>ppt_y</p:attrName>
                                        </p:attrNameLst>
                                      </p:cBhvr>
                                      <p:tavLst>
                                        <p:tav tm="0">
                                          <p:val>
                                            <p:strVal val="ppt_y"/>
                                          </p:val>
                                        </p:tav>
                                        <p:tav tm="100000">
                                          <p:val>
                                            <p:strVal val="ppt_y"/>
                                          </p:val>
                                        </p:tav>
                                      </p:tavLst>
                                    </p:anim>
                                    <p:set>
                                      <p:cBhvr>
                                        <p:cTn id="322" dur="1" fill="hold">
                                          <p:stCondLst>
                                            <p:cond delay="2999"/>
                                          </p:stCondLst>
                                        </p:cTn>
                                        <p:tgtEl>
                                          <p:spTgt spid="22"/>
                                        </p:tgtEl>
                                        <p:attrNameLst>
                                          <p:attrName>style.visibility</p:attrName>
                                        </p:attrNameLst>
                                      </p:cBhvr>
                                      <p:to>
                                        <p:strVal val="hidden"/>
                                      </p:to>
                                    </p:set>
                                  </p:childTnLst>
                                </p:cTn>
                              </p:par>
                              <p:par>
                                <p:cTn id="323" presetID="2" presetClass="exit" presetSubtype="8" fill="hold" grpId="3" nodeType="withEffect">
                                  <p:stCondLst>
                                    <p:cond delay="0"/>
                                  </p:stCondLst>
                                  <p:childTnLst>
                                    <p:anim calcmode="lin" valueType="num">
                                      <p:cBhvr additive="base">
                                        <p:cTn id="324" dur="3000"/>
                                        <p:tgtEl>
                                          <p:spTgt spid="23"/>
                                        </p:tgtEl>
                                        <p:attrNameLst>
                                          <p:attrName>ppt_x</p:attrName>
                                        </p:attrNameLst>
                                      </p:cBhvr>
                                      <p:tavLst>
                                        <p:tav tm="0">
                                          <p:val>
                                            <p:strVal val="ppt_x"/>
                                          </p:val>
                                        </p:tav>
                                        <p:tav tm="100000">
                                          <p:val>
                                            <p:strVal val="0-ppt_w/2"/>
                                          </p:val>
                                        </p:tav>
                                      </p:tavLst>
                                    </p:anim>
                                    <p:anim calcmode="lin" valueType="num">
                                      <p:cBhvr additive="base">
                                        <p:cTn id="325" dur="3000"/>
                                        <p:tgtEl>
                                          <p:spTgt spid="23"/>
                                        </p:tgtEl>
                                        <p:attrNameLst>
                                          <p:attrName>ppt_y</p:attrName>
                                        </p:attrNameLst>
                                      </p:cBhvr>
                                      <p:tavLst>
                                        <p:tav tm="0">
                                          <p:val>
                                            <p:strVal val="ppt_y"/>
                                          </p:val>
                                        </p:tav>
                                        <p:tav tm="100000">
                                          <p:val>
                                            <p:strVal val="ppt_y"/>
                                          </p:val>
                                        </p:tav>
                                      </p:tavLst>
                                    </p:anim>
                                    <p:set>
                                      <p:cBhvr>
                                        <p:cTn id="326" dur="1" fill="hold">
                                          <p:stCondLst>
                                            <p:cond delay="2999"/>
                                          </p:stCondLst>
                                        </p:cTn>
                                        <p:tgtEl>
                                          <p:spTgt spid="23"/>
                                        </p:tgtEl>
                                        <p:attrNameLst>
                                          <p:attrName>style.visibility</p:attrName>
                                        </p:attrNameLst>
                                      </p:cBhvr>
                                      <p:to>
                                        <p:strVal val="hidden"/>
                                      </p:to>
                                    </p:set>
                                  </p:childTnLst>
                                </p:cTn>
                              </p:par>
                              <p:par>
                                <p:cTn id="327" presetID="2" presetClass="exit" presetSubtype="8" fill="hold" grpId="3" nodeType="withEffect">
                                  <p:stCondLst>
                                    <p:cond delay="0"/>
                                  </p:stCondLst>
                                  <p:childTnLst>
                                    <p:anim calcmode="lin" valueType="num">
                                      <p:cBhvr additive="base">
                                        <p:cTn id="328" dur="3000"/>
                                        <p:tgtEl>
                                          <p:spTgt spid="24"/>
                                        </p:tgtEl>
                                        <p:attrNameLst>
                                          <p:attrName>ppt_x</p:attrName>
                                        </p:attrNameLst>
                                      </p:cBhvr>
                                      <p:tavLst>
                                        <p:tav tm="0">
                                          <p:val>
                                            <p:strVal val="ppt_x"/>
                                          </p:val>
                                        </p:tav>
                                        <p:tav tm="100000">
                                          <p:val>
                                            <p:strVal val="0-ppt_w/2"/>
                                          </p:val>
                                        </p:tav>
                                      </p:tavLst>
                                    </p:anim>
                                    <p:anim calcmode="lin" valueType="num">
                                      <p:cBhvr additive="base">
                                        <p:cTn id="329" dur="3000"/>
                                        <p:tgtEl>
                                          <p:spTgt spid="24"/>
                                        </p:tgtEl>
                                        <p:attrNameLst>
                                          <p:attrName>ppt_y</p:attrName>
                                        </p:attrNameLst>
                                      </p:cBhvr>
                                      <p:tavLst>
                                        <p:tav tm="0">
                                          <p:val>
                                            <p:strVal val="ppt_y"/>
                                          </p:val>
                                        </p:tav>
                                        <p:tav tm="100000">
                                          <p:val>
                                            <p:strVal val="ppt_y"/>
                                          </p:val>
                                        </p:tav>
                                      </p:tavLst>
                                    </p:anim>
                                    <p:set>
                                      <p:cBhvr>
                                        <p:cTn id="330" dur="1" fill="hold">
                                          <p:stCondLst>
                                            <p:cond delay="2999"/>
                                          </p:stCondLst>
                                        </p:cTn>
                                        <p:tgtEl>
                                          <p:spTgt spid="24"/>
                                        </p:tgtEl>
                                        <p:attrNameLst>
                                          <p:attrName>style.visibility</p:attrName>
                                        </p:attrNameLst>
                                      </p:cBhvr>
                                      <p:to>
                                        <p:strVal val="hidden"/>
                                      </p:to>
                                    </p:set>
                                  </p:childTnLst>
                                </p:cTn>
                              </p:par>
                              <p:par>
                                <p:cTn id="331" presetID="2" presetClass="exit" presetSubtype="8" fill="hold" grpId="3" nodeType="withEffect">
                                  <p:stCondLst>
                                    <p:cond delay="0"/>
                                  </p:stCondLst>
                                  <p:childTnLst>
                                    <p:anim calcmode="lin" valueType="num">
                                      <p:cBhvr additive="base">
                                        <p:cTn id="332" dur="3000"/>
                                        <p:tgtEl>
                                          <p:spTgt spid="25"/>
                                        </p:tgtEl>
                                        <p:attrNameLst>
                                          <p:attrName>ppt_x</p:attrName>
                                        </p:attrNameLst>
                                      </p:cBhvr>
                                      <p:tavLst>
                                        <p:tav tm="0">
                                          <p:val>
                                            <p:strVal val="ppt_x"/>
                                          </p:val>
                                        </p:tav>
                                        <p:tav tm="100000">
                                          <p:val>
                                            <p:strVal val="0-ppt_w/2"/>
                                          </p:val>
                                        </p:tav>
                                      </p:tavLst>
                                    </p:anim>
                                    <p:anim calcmode="lin" valueType="num">
                                      <p:cBhvr additive="base">
                                        <p:cTn id="333" dur="3000"/>
                                        <p:tgtEl>
                                          <p:spTgt spid="25"/>
                                        </p:tgtEl>
                                        <p:attrNameLst>
                                          <p:attrName>ppt_y</p:attrName>
                                        </p:attrNameLst>
                                      </p:cBhvr>
                                      <p:tavLst>
                                        <p:tav tm="0">
                                          <p:val>
                                            <p:strVal val="ppt_y"/>
                                          </p:val>
                                        </p:tav>
                                        <p:tav tm="100000">
                                          <p:val>
                                            <p:strVal val="ppt_y"/>
                                          </p:val>
                                        </p:tav>
                                      </p:tavLst>
                                    </p:anim>
                                    <p:set>
                                      <p:cBhvr>
                                        <p:cTn id="334" dur="1" fill="hold">
                                          <p:stCondLst>
                                            <p:cond delay="2999"/>
                                          </p:stCondLst>
                                        </p:cTn>
                                        <p:tgtEl>
                                          <p:spTgt spid="25"/>
                                        </p:tgtEl>
                                        <p:attrNameLst>
                                          <p:attrName>style.visibility</p:attrName>
                                        </p:attrNameLst>
                                      </p:cBhvr>
                                      <p:to>
                                        <p:strVal val="hidden"/>
                                      </p:to>
                                    </p:set>
                                  </p:childTnLst>
                                </p:cTn>
                              </p:par>
                              <p:par>
                                <p:cTn id="335" presetID="2" presetClass="exit" presetSubtype="8" fill="hold" grpId="3" nodeType="withEffect">
                                  <p:stCondLst>
                                    <p:cond delay="0"/>
                                  </p:stCondLst>
                                  <p:childTnLst>
                                    <p:anim calcmode="lin" valueType="num">
                                      <p:cBhvr additive="base">
                                        <p:cTn id="336" dur="3000"/>
                                        <p:tgtEl>
                                          <p:spTgt spid="26"/>
                                        </p:tgtEl>
                                        <p:attrNameLst>
                                          <p:attrName>ppt_x</p:attrName>
                                        </p:attrNameLst>
                                      </p:cBhvr>
                                      <p:tavLst>
                                        <p:tav tm="0">
                                          <p:val>
                                            <p:strVal val="ppt_x"/>
                                          </p:val>
                                        </p:tav>
                                        <p:tav tm="100000">
                                          <p:val>
                                            <p:strVal val="0-ppt_w/2"/>
                                          </p:val>
                                        </p:tav>
                                      </p:tavLst>
                                    </p:anim>
                                    <p:anim calcmode="lin" valueType="num">
                                      <p:cBhvr additive="base">
                                        <p:cTn id="337" dur="3000"/>
                                        <p:tgtEl>
                                          <p:spTgt spid="26"/>
                                        </p:tgtEl>
                                        <p:attrNameLst>
                                          <p:attrName>ppt_y</p:attrName>
                                        </p:attrNameLst>
                                      </p:cBhvr>
                                      <p:tavLst>
                                        <p:tav tm="0">
                                          <p:val>
                                            <p:strVal val="ppt_y"/>
                                          </p:val>
                                        </p:tav>
                                        <p:tav tm="100000">
                                          <p:val>
                                            <p:strVal val="ppt_y"/>
                                          </p:val>
                                        </p:tav>
                                      </p:tavLst>
                                    </p:anim>
                                    <p:set>
                                      <p:cBhvr>
                                        <p:cTn id="338" dur="1" fill="hold">
                                          <p:stCondLst>
                                            <p:cond delay="2999"/>
                                          </p:stCondLst>
                                        </p:cTn>
                                        <p:tgtEl>
                                          <p:spTgt spid="26"/>
                                        </p:tgtEl>
                                        <p:attrNameLst>
                                          <p:attrName>style.visibility</p:attrName>
                                        </p:attrNameLst>
                                      </p:cBhvr>
                                      <p:to>
                                        <p:strVal val="hidden"/>
                                      </p:to>
                                    </p:set>
                                  </p:childTnLst>
                                </p:cTn>
                              </p:par>
                              <p:par>
                                <p:cTn id="339" presetID="2" presetClass="exit" presetSubtype="8" fill="hold" grpId="3" nodeType="withEffect">
                                  <p:stCondLst>
                                    <p:cond delay="0"/>
                                  </p:stCondLst>
                                  <p:childTnLst>
                                    <p:anim calcmode="lin" valueType="num">
                                      <p:cBhvr additive="base">
                                        <p:cTn id="340" dur="3000"/>
                                        <p:tgtEl>
                                          <p:spTgt spid="27"/>
                                        </p:tgtEl>
                                        <p:attrNameLst>
                                          <p:attrName>ppt_x</p:attrName>
                                        </p:attrNameLst>
                                      </p:cBhvr>
                                      <p:tavLst>
                                        <p:tav tm="0">
                                          <p:val>
                                            <p:strVal val="ppt_x"/>
                                          </p:val>
                                        </p:tav>
                                        <p:tav tm="100000">
                                          <p:val>
                                            <p:strVal val="0-ppt_w/2"/>
                                          </p:val>
                                        </p:tav>
                                      </p:tavLst>
                                    </p:anim>
                                    <p:anim calcmode="lin" valueType="num">
                                      <p:cBhvr additive="base">
                                        <p:cTn id="341" dur="3000"/>
                                        <p:tgtEl>
                                          <p:spTgt spid="27"/>
                                        </p:tgtEl>
                                        <p:attrNameLst>
                                          <p:attrName>ppt_y</p:attrName>
                                        </p:attrNameLst>
                                      </p:cBhvr>
                                      <p:tavLst>
                                        <p:tav tm="0">
                                          <p:val>
                                            <p:strVal val="ppt_y"/>
                                          </p:val>
                                        </p:tav>
                                        <p:tav tm="100000">
                                          <p:val>
                                            <p:strVal val="ppt_y"/>
                                          </p:val>
                                        </p:tav>
                                      </p:tavLst>
                                    </p:anim>
                                    <p:set>
                                      <p:cBhvr>
                                        <p:cTn id="342" dur="1" fill="hold">
                                          <p:stCondLst>
                                            <p:cond delay="2999"/>
                                          </p:stCondLst>
                                        </p:cTn>
                                        <p:tgtEl>
                                          <p:spTgt spid="27"/>
                                        </p:tgtEl>
                                        <p:attrNameLst>
                                          <p:attrName>style.visibility</p:attrName>
                                        </p:attrNameLst>
                                      </p:cBhvr>
                                      <p:to>
                                        <p:strVal val="hidden"/>
                                      </p:to>
                                    </p:set>
                                  </p:childTnLst>
                                </p:cTn>
                              </p:par>
                              <p:par>
                                <p:cTn id="343" presetID="2" presetClass="exit" presetSubtype="8" fill="hold" grpId="3" nodeType="withEffect">
                                  <p:stCondLst>
                                    <p:cond delay="0"/>
                                  </p:stCondLst>
                                  <p:childTnLst>
                                    <p:anim calcmode="lin" valueType="num">
                                      <p:cBhvr additive="base">
                                        <p:cTn id="344" dur="3000"/>
                                        <p:tgtEl>
                                          <p:spTgt spid="28"/>
                                        </p:tgtEl>
                                        <p:attrNameLst>
                                          <p:attrName>ppt_x</p:attrName>
                                        </p:attrNameLst>
                                      </p:cBhvr>
                                      <p:tavLst>
                                        <p:tav tm="0">
                                          <p:val>
                                            <p:strVal val="ppt_x"/>
                                          </p:val>
                                        </p:tav>
                                        <p:tav tm="100000">
                                          <p:val>
                                            <p:strVal val="0-ppt_w/2"/>
                                          </p:val>
                                        </p:tav>
                                      </p:tavLst>
                                    </p:anim>
                                    <p:anim calcmode="lin" valueType="num">
                                      <p:cBhvr additive="base">
                                        <p:cTn id="345" dur="3000"/>
                                        <p:tgtEl>
                                          <p:spTgt spid="28"/>
                                        </p:tgtEl>
                                        <p:attrNameLst>
                                          <p:attrName>ppt_y</p:attrName>
                                        </p:attrNameLst>
                                      </p:cBhvr>
                                      <p:tavLst>
                                        <p:tav tm="0">
                                          <p:val>
                                            <p:strVal val="ppt_y"/>
                                          </p:val>
                                        </p:tav>
                                        <p:tav tm="100000">
                                          <p:val>
                                            <p:strVal val="ppt_y"/>
                                          </p:val>
                                        </p:tav>
                                      </p:tavLst>
                                    </p:anim>
                                    <p:set>
                                      <p:cBhvr>
                                        <p:cTn id="346" dur="1" fill="hold">
                                          <p:stCondLst>
                                            <p:cond delay="2999"/>
                                          </p:stCondLst>
                                        </p:cTn>
                                        <p:tgtEl>
                                          <p:spTgt spid="28"/>
                                        </p:tgtEl>
                                        <p:attrNameLst>
                                          <p:attrName>style.visibility</p:attrName>
                                        </p:attrNameLst>
                                      </p:cBhvr>
                                      <p:to>
                                        <p:strVal val="hidden"/>
                                      </p:to>
                                    </p:set>
                                  </p:childTnLst>
                                </p:cTn>
                              </p:par>
                              <p:par>
                                <p:cTn id="347" presetID="13" presetClass="exit" presetSubtype="32" fill="hold" grpId="4" nodeType="withEffect">
                                  <p:stCondLst>
                                    <p:cond delay="0"/>
                                  </p:stCondLst>
                                  <p:childTnLst>
                                    <p:animEffect transition="out" filter="plus(out)">
                                      <p:cBhvr>
                                        <p:cTn id="348" dur="3000"/>
                                        <p:tgtEl>
                                          <p:spTgt spid="6"/>
                                        </p:tgtEl>
                                      </p:cBhvr>
                                    </p:animEffect>
                                    <p:set>
                                      <p:cBhvr>
                                        <p:cTn id="349" dur="1" fill="hold">
                                          <p:stCondLst>
                                            <p:cond delay="2999"/>
                                          </p:stCondLst>
                                        </p:cTn>
                                        <p:tgtEl>
                                          <p:spTgt spid="6"/>
                                        </p:tgtEl>
                                        <p:attrNameLst>
                                          <p:attrName>style.visibility</p:attrName>
                                        </p:attrNameLst>
                                      </p:cBhvr>
                                      <p:to>
                                        <p:strVal val="hidden"/>
                                      </p:to>
                                    </p:set>
                                  </p:childTnLst>
                                </p:cTn>
                              </p:par>
                              <p:par>
                                <p:cTn id="350" presetID="13" presetClass="exit" presetSubtype="32" fill="hold" grpId="4" nodeType="withEffect">
                                  <p:stCondLst>
                                    <p:cond delay="0"/>
                                  </p:stCondLst>
                                  <p:childTnLst>
                                    <p:animEffect transition="out" filter="plus(out)">
                                      <p:cBhvr>
                                        <p:cTn id="351" dur="3000"/>
                                        <p:tgtEl>
                                          <p:spTgt spid="8"/>
                                        </p:tgtEl>
                                      </p:cBhvr>
                                    </p:animEffect>
                                    <p:set>
                                      <p:cBhvr>
                                        <p:cTn id="352" dur="1" fill="hold">
                                          <p:stCondLst>
                                            <p:cond delay="2999"/>
                                          </p:stCondLst>
                                        </p:cTn>
                                        <p:tgtEl>
                                          <p:spTgt spid="8"/>
                                        </p:tgtEl>
                                        <p:attrNameLst>
                                          <p:attrName>style.visibility</p:attrName>
                                        </p:attrNameLst>
                                      </p:cBhvr>
                                      <p:to>
                                        <p:strVal val="hidden"/>
                                      </p:to>
                                    </p:set>
                                  </p:childTnLst>
                                </p:cTn>
                              </p:par>
                              <p:par>
                                <p:cTn id="353" presetID="13" presetClass="exit" presetSubtype="32" fill="hold" grpId="4" nodeType="withEffect">
                                  <p:stCondLst>
                                    <p:cond delay="0"/>
                                  </p:stCondLst>
                                  <p:childTnLst>
                                    <p:animEffect transition="out" filter="plus(out)">
                                      <p:cBhvr>
                                        <p:cTn id="354" dur="3000"/>
                                        <p:tgtEl>
                                          <p:spTgt spid="9"/>
                                        </p:tgtEl>
                                      </p:cBhvr>
                                    </p:animEffect>
                                    <p:set>
                                      <p:cBhvr>
                                        <p:cTn id="355" dur="1" fill="hold">
                                          <p:stCondLst>
                                            <p:cond delay="2999"/>
                                          </p:stCondLst>
                                        </p:cTn>
                                        <p:tgtEl>
                                          <p:spTgt spid="9"/>
                                        </p:tgtEl>
                                        <p:attrNameLst>
                                          <p:attrName>style.visibility</p:attrName>
                                        </p:attrNameLst>
                                      </p:cBhvr>
                                      <p:to>
                                        <p:strVal val="hidden"/>
                                      </p:to>
                                    </p:set>
                                  </p:childTnLst>
                                </p:cTn>
                              </p:par>
                              <p:par>
                                <p:cTn id="356" presetID="13" presetClass="exit" presetSubtype="32" fill="hold" grpId="4" nodeType="withEffect">
                                  <p:stCondLst>
                                    <p:cond delay="0"/>
                                  </p:stCondLst>
                                  <p:childTnLst>
                                    <p:animEffect transition="out" filter="plus(out)">
                                      <p:cBhvr>
                                        <p:cTn id="357" dur="3000"/>
                                        <p:tgtEl>
                                          <p:spTgt spid="10"/>
                                        </p:tgtEl>
                                      </p:cBhvr>
                                    </p:animEffect>
                                    <p:set>
                                      <p:cBhvr>
                                        <p:cTn id="358" dur="1" fill="hold">
                                          <p:stCondLst>
                                            <p:cond delay="2999"/>
                                          </p:stCondLst>
                                        </p:cTn>
                                        <p:tgtEl>
                                          <p:spTgt spid="10"/>
                                        </p:tgtEl>
                                        <p:attrNameLst>
                                          <p:attrName>style.visibility</p:attrName>
                                        </p:attrNameLst>
                                      </p:cBhvr>
                                      <p:to>
                                        <p:strVal val="hidden"/>
                                      </p:to>
                                    </p:set>
                                  </p:childTnLst>
                                </p:cTn>
                              </p:par>
                              <p:par>
                                <p:cTn id="359" presetID="13" presetClass="exit" presetSubtype="32" fill="hold" grpId="4" nodeType="withEffect">
                                  <p:stCondLst>
                                    <p:cond delay="0"/>
                                  </p:stCondLst>
                                  <p:childTnLst>
                                    <p:animEffect transition="out" filter="plus(out)">
                                      <p:cBhvr>
                                        <p:cTn id="360" dur="3000"/>
                                        <p:tgtEl>
                                          <p:spTgt spid="11"/>
                                        </p:tgtEl>
                                      </p:cBhvr>
                                    </p:animEffect>
                                    <p:set>
                                      <p:cBhvr>
                                        <p:cTn id="361" dur="1" fill="hold">
                                          <p:stCondLst>
                                            <p:cond delay="2999"/>
                                          </p:stCondLst>
                                        </p:cTn>
                                        <p:tgtEl>
                                          <p:spTgt spid="11"/>
                                        </p:tgtEl>
                                        <p:attrNameLst>
                                          <p:attrName>style.visibility</p:attrName>
                                        </p:attrNameLst>
                                      </p:cBhvr>
                                      <p:to>
                                        <p:strVal val="hidden"/>
                                      </p:to>
                                    </p:set>
                                  </p:childTnLst>
                                </p:cTn>
                              </p:par>
                              <p:par>
                                <p:cTn id="362" presetID="13" presetClass="exit" presetSubtype="32" fill="hold" grpId="4" nodeType="withEffect">
                                  <p:stCondLst>
                                    <p:cond delay="0"/>
                                  </p:stCondLst>
                                  <p:childTnLst>
                                    <p:animEffect transition="out" filter="plus(out)">
                                      <p:cBhvr>
                                        <p:cTn id="363" dur="3000"/>
                                        <p:tgtEl>
                                          <p:spTgt spid="12"/>
                                        </p:tgtEl>
                                      </p:cBhvr>
                                    </p:animEffect>
                                    <p:set>
                                      <p:cBhvr>
                                        <p:cTn id="364" dur="1" fill="hold">
                                          <p:stCondLst>
                                            <p:cond delay="2999"/>
                                          </p:stCondLst>
                                        </p:cTn>
                                        <p:tgtEl>
                                          <p:spTgt spid="12"/>
                                        </p:tgtEl>
                                        <p:attrNameLst>
                                          <p:attrName>style.visibility</p:attrName>
                                        </p:attrNameLst>
                                      </p:cBhvr>
                                      <p:to>
                                        <p:strVal val="hidden"/>
                                      </p:to>
                                    </p:set>
                                  </p:childTnLst>
                                </p:cTn>
                              </p:par>
                              <p:par>
                                <p:cTn id="365" presetID="13" presetClass="exit" presetSubtype="32" fill="hold" grpId="4" nodeType="withEffect">
                                  <p:stCondLst>
                                    <p:cond delay="0"/>
                                  </p:stCondLst>
                                  <p:childTnLst>
                                    <p:animEffect transition="out" filter="plus(out)">
                                      <p:cBhvr>
                                        <p:cTn id="366" dur="3000"/>
                                        <p:tgtEl>
                                          <p:spTgt spid="13"/>
                                        </p:tgtEl>
                                      </p:cBhvr>
                                    </p:animEffect>
                                    <p:set>
                                      <p:cBhvr>
                                        <p:cTn id="367" dur="1" fill="hold">
                                          <p:stCondLst>
                                            <p:cond delay="2999"/>
                                          </p:stCondLst>
                                        </p:cTn>
                                        <p:tgtEl>
                                          <p:spTgt spid="13"/>
                                        </p:tgtEl>
                                        <p:attrNameLst>
                                          <p:attrName>style.visibility</p:attrName>
                                        </p:attrNameLst>
                                      </p:cBhvr>
                                      <p:to>
                                        <p:strVal val="hidden"/>
                                      </p:to>
                                    </p:set>
                                  </p:childTnLst>
                                </p:cTn>
                              </p:par>
                              <p:par>
                                <p:cTn id="368" presetID="13" presetClass="exit" presetSubtype="32" fill="hold" grpId="4" nodeType="withEffect">
                                  <p:stCondLst>
                                    <p:cond delay="0"/>
                                  </p:stCondLst>
                                  <p:childTnLst>
                                    <p:animEffect transition="out" filter="plus(out)">
                                      <p:cBhvr>
                                        <p:cTn id="369" dur="3000"/>
                                        <p:tgtEl>
                                          <p:spTgt spid="14"/>
                                        </p:tgtEl>
                                      </p:cBhvr>
                                    </p:animEffect>
                                    <p:set>
                                      <p:cBhvr>
                                        <p:cTn id="370" dur="1" fill="hold">
                                          <p:stCondLst>
                                            <p:cond delay="2999"/>
                                          </p:stCondLst>
                                        </p:cTn>
                                        <p:tgtEl>
                                          <p:spTgt spid="14"/>
                                        </p:tgtEl>
                                        <p:attrNameLst>
                                          <p:attrName>style.visibility</p:attrName>
                                        </p:attrNameLst>
                                      </p:cBhvr>
                                      <p:to>
                                        <p:strVal val="hidden"/>
                                      </p:to>
                                    </p:set>
                                  </p:childTnLst>
                                </p:cTn>
                              </p:par>
                              <p:par>
                                <p:cTn id="371" presetID="13" presetClass="exit" presetSubtype="32" fill="hold" grpId="4" nodeType="withEffect">
                                  <p:stCondLst>
                                    <p:cond delay="0"/>
                                  </p:stCondLst>
                                  <p:childTnLst>
                                    <p:animEffect transition="out" filter="plus(out)">
                                      <p:cBhvr>
                                        <p:cTn id="372" dur="3000"/>
                                        <p:tgtEl>
                                          <p:spTgt spid="15"/>
                                        </p:tgtEl>
                                      </p:cBhvr>
                                    </p:animEffect>
                                    <p:set>
                                      <p:cBhvr>
                                        <p:cTn id="373" dur="1" fill="hold">
                                          <p:stCondLst>
                                            <p:cond delay="2999"/>
                                          </p:stCondLst>
                                        </p:cTn>
                                        <p:tgtEl>
                                          <p:spTgt spid="15"/>
                                        </p:tgtEl>
                                        <p:attrNameLst>
                                          <p:attrName>style.visibility</p:attrName>
                                        </p:attrNameLst>
                                      </p:cBhvr>
                                      <p:to>
                                        <p:strVal val="hidden"/>
                                      </p:to>
                                    </p:set>
                                  </p:childTnLst>
                                </p:cTn>
                              </p:par>
                              <p:par>
                                <p:cTn id="374" presetID="13" presetClass="exit" presetSubtype="32" fill="hold" grpId="4" nodeType="withEffect">
                                  <p:stCondLst>
                                    <p:cond delay="0"/>
                                  </p:stCondLst>
                                  <p:childTnLst>
                                    <p:animEffect transition="out" filter="plus(out)">
                                      <p:cBhvr>
                                        <p:cTn id="375" dur="3000"/>
                                        <p:tgtEl>
                                          <p:spTgt spid="16"/>
                                        </p:tgtEl>
                                      </p:cBhvr>
                                    </p:animEffect>
                                    <p:set>
                                      <p:cBhvr>
                                        <p:cTn id="376" dur="1" fill="hold">
                                          <p:stCondLst>
                                            <p:cond delay="2999"/>
                                          </p:stCondLst>
                                        </p:cTn>
                                        <p:tgtEl>
                                          <p:spTgt spid="16"/>
                                        </p:tgtEl>
                                        <p:attrNameLst>
                                          <p:attrName>style.visibility</p:attrName>
                                        </p:attrNameLst>
                                      </p:cBhvr>
                                      <p:to>
                                        <p:strVal val="hidden"/>
                                      </p:to>
                                    </p:set>
                                  </p:childTnLst>
                                </p:cTn>
                              </p:par>
                              <p:par>
                                <p:cTn id="377" presetID="13" presetClass="exit" presetSubtype="32" fill="hold" grpId="4" nodeType="withEffect">
                                  <p:stCondLst>
                                    <p:cond delay="0"/>
                                  </p:stCondLst>
                                  <p:childTnLst>
                                    <p:animEffect transition="out" filter="plus(out)">
                                      <p:cBhvr>
                                        <p:cTn id="378" dur="3000"/>
                                        <p:tgtEl>
                                          <p:spTgt spid="17"/>
                                        </p:tgtEl>
                                      </p:cBhvr>
                                    </p:animEffect>
                                    <p:set>
                                      <p:cBhvr>
                                        <p:cTn id="379" dur="1" fill="hold">
                                          <p:stCondLst>
                                            <p:cond delay="2999"/>
                                          </p:stCondLst>
                                        </p:cTn>
                                        <p:tgtEl>
                                          <p:spTgt spid="17"/>
                                        </p:tgtEl>
                                        <p:attrNameLst>
                                          <p:attrName>style.visibility</p:attrName>
                                        </p:attrNameLst>
                                      </p:cBhvr>
                                      <p:to>
                                        <p:strVal val="hidden"/>
                                      </p:to>
                                    </p:set>
                                  </p:childTnLst>
                                </p:cTn>
                              </p:par>
                              <p:par>
                                <p:cTn id="380" presetID="13" presetClass="exit" presetSubtype="32" fill="hold" grpId="4" nodeType="withEffect">
                                  <p:stCondLst>
                                    <p:cond delay="0"/>
                                  </p:stCondLst>
                                  <p:childTnLst>
                                    <p:animEffect transition="out" filter="plus(out)">
                                      <p:cBhvr>
                                        <p:cTn id="381" dur="3000"/>
                                        <p:tgtEl>
                                          <p:spTgt spid="18"/>
                                        </p:tgtEl>
                                      </p:cBhvr>
                                    </p:animEffect>
                                    <p:set>
                                      <p:cBhvr>
                                        <p:cTn id="382" dur="1" fill="hold">
                                          <p:stCondLst>
                                            <p:cond delay="2999"/>
                                          </p:stCondLst>
                                        </p:cTn>
                                        <p:tgtEl>
                                          <p:spTgt spid="18"/>
                                        </p:tgtEl>
                                        <p:attrNameLst>
                                          <p:attrName>style.visibility</p:attrName>
                                        </p:attrNameLst>
                                      </p:cBhvr>
                                      <p:to>
                                        <p:strVal val="hidden"/>
                                      </p:to>
                                    </p:set>
                                  </p:childTnLst>
                                </p:cTn>
                              </p:par>
                              <p:par>
                                <p:cTn id="383" presetID="13" presetClass="exit" presetSubtype="32" fill="hold" grpId="4" nodeType="withEffect">
                                  <p:stCondLst>
                                    <p:cond delay="0"/>
                                  </p:stCondLst>
                                  <p:childTnLst>
                                    <p:animEffect transition="out" filter="plus(out)">
                                      <p:cBhvr>
                                        <p:cTn id="384" dur="3000"/>
                                        <p:tgtEl>
                                          <p:spTgt spid="19"/>
                                        </p:tgtEl>
                                      </p:cBhvr>
                                    </p:animEffect>
                                    <p:set>
                                      <p:cBhvr>
                                        <p:cTn id="385" dur="1" fill="hold">
                                          <p:stCondLst>
                                            <p:cond delay="2999"/>
                                          </p:stCondLst>
                                        </p:cTn>
                                        <p:tgtEl>
                                          <p:spTgt spid="19"/>
                                        </p:tgtEl>
                                        <p:attrNameLst>
                                          <p:attrName>style.visibility</p:attrName>
                                        </p:attrNameLst>
                                      </p:cBhvr>
                                      <p:to>
                                        <p:strVal val="hidden"/>
                                      </p:to>
                                    </p:set>
                                  </p:childTnLst>
                                </p:cTn>
                              </p:par>
                              <p:par>
                                <p:cTn id="386" presetID="13" presetClass="exit" presetSubtype="32" fill="hold" grpId="4" nodeType="withEffect">
                                  <p:stCondLst>
                                    <p:cond delay="0"/>
                                  </p:stCondLst>
                                  <p:childTnLst>
                                    <p:animEffect transition="out" filter="plus(out)">
                                      <p:cBhvr>
                                        <p:cTn id="387" dur="3000"/>
                                        <p:tgtEl>
                                          <p:spTgt spid="3"/>
                                        </p:tgtEl>
                                      </p:cBhvr>
                                    </p:animEffect>
                                    <p:set>
                                      <p:cBhvr>
                                        <p:cTn id="388" dur="1" fill="hold">
                                          <p:stCondLst>
                                            <p:cond delay="2999"/>
                                          </p:stCondLst>
                                        </p:cTn>
                                        <p:tgtEl>
                                          <p:spTgt spid="3"/>
                                        </p:tgtEl>
                                        <p:attrNameLst>
                                          <p:attrName>style.visibility</p:attrName>
                                        </p:attrNameLst>
                                      </p:cBhvr>
                                      <p:to>
                                        <p:strVal val="hidden"/>
                                      </p:to>
                                    </p:set>
                                  </p:childTnLst>
                                </p:cTn>
                              </p:par>
                              <p:par>
                                <p:cTn id="389" presetID="13" presetClass="exit" presetSubtype="32" fill="hold" grpId="4" nodeType="withEffect">
                                  <p:stCondLst>
                                    <p:cond delay="0"/>
                                  </p:stCondLst>
                                  <p:childTnLst>
                                    <p:animEffect transition="out" filter="plus(out)">
                                      <p:cBhvr>
                                        <p:cTn id="390" dur="3000"/>
                                        <p:tgtEl>
                                          <p:spTgt spid="4"/>
                                        </p:tgtEl>
                                      </p:cBhvr>
                                    </p:animEffect>
                                    <p:set>
                                      <p:cBhvr>
                                        <p:cTn id="391" dur="1" fill="hold">
                                          <p:stCondLst>
                                            <p:cond delay="2999"/>
                                          </p:stCondLst>
                                        </p:cTn>
                                        <p:tgtEl>
                                          <p:spTgt spid="4"/>
                                        </p:tgtEl>
                                        <p:attrNameLst>
                                          <p:attrName>style.visibility</p:attrName>
                                        </p:attrNameLst>
                                      </p:cBhvr>
                                      <p:to>
                                        <p:strVal val="hidden"/>
                                      </p:to>
                                    </p:set>
                                  </p:childTnLst>
                                </p:cTn>
                              </p:par>
                              <p:par>
                                <p:cTn id="392" presetID="13" presetClass="exit" presetSubtype="32" fill="hold" grpId="4" nodeType="withEffect">
                                  <p:stCondLst>
                                    <p:cond delay="0"/>
                                  </p:stCondLst>
                                  <p:childTnLst>
                                    <p:animEffect transition="out" filter="plus(out)">
                                      <p:cBhvr>
                                        <p:cTn id="393" dur="3000"/>
                                        <p:tgtEl>
                                          <p:spTgt spid="5"/>
                                        </p:tgtEl>
                                      </p:cBhvr>
                                    </p:animEffect>
                                    <p:set>
                                      <p:cBhvr>
                                        <p:cTn id="394" dur="1" fill="hold">
                                          <p:stCondLst>
                                            <p:cond delay="2999"/>
                                          </p:stCondLst>
                                        </p:cTn>
                                        <p:tgtEl>
                                          <p:spTgt spid="5"/>
                                        </p:tgtEl>
                                        <p:attrNameLst>
                                          <p:attrName>style.visibility</p:attrName>
                                        </p:attrNameLst>
                                      </p:cBhvr>
                                      <p:to>
                                        <p:strVal val="hidden"/>
                                      </p:to>
                                    </p:set>
                                  </p:childTnLst>
                                </p:cTn>
                              </p:par>
                              <p:par>
                                <p:cTn id="395" presetID="13" presetClass="exit" presetSubtype="32" fill="hold" grpId="4" nodeType="withEffect">
                                  <p:stCondLst>
                                    <p:cond delay="0"/>
                                  </p:stCondLst>
                                  <p:childTnLst>
                                    <p:animEffect transition="out" filter="plus(out)">
                                      <p:cBhvr>
                                        <p:cTn id="396" dur="3000"/>
                                        <p:tgtEl>
                                          <p:spTgt spid="7"/>
                                        </p:tgtEl>
                                      </p:cBhvr>
                                    </p:animEffect>
                                    <p:set>
                                      <p:cBhvr>
                                        <p:cTn id="397" dur="1" fill="hold">
                                          <p:stCondLst>
                                            <p:cond delay="2999"/>
                                          </p:stCondLst>
                                        </p:cTn>
                                        <p:tgtEl>
                                          <p:spTgt spid="7"/>
                                        </p:tgtEl>
                                        <p:attrNameLst>
                                          <p:attrName>style.visibility</p:attrName>
                                        </p:attrNameLst>
                                      </p:cBhvr>
                                      <p:to>
                                        <p:strVal val="hidden"/>
                                      </p:to>
                                    </p:set>
                                  </p:childTnLst>
                                </p:cTn>
                              </p:par>
                              <p:par>
                                <p:cTn id="398" presetID="13" presetClass="exit" presetSubtype="32" fill="hold" grpId="4" nodeType="withEffect">
                                  <p:stCondLst>
                                    <p:cond delay="0"/>
                                  </p:stCondLst>
                                  <p:childTnLst>
                                    <p:animEffect transition="out" filter="plus(out)">
                                      <p:cBhvr>
                                        <p:cTn id="399" dur="3000"/>
                                        <p:tgtEl>
                                          <p:spTgt spid="20"/>
                                        </p:tgtEl>
                                      </p:cBhvr>
                                    </p:animEffect>
                                    <p:set>
                                      <p:cBhvr>
                                        <p:cTn id="400" dur="1" fill="hold">
                                          <p:stCondLst>
                                            <p:cond delay="2999"/>
                                          </p:stCondLst>
                                        </p:cTn>
                                        <p:tgtEl>
                                          <p:spTgt spid="20"/>
                                        </p:tgtEl>
                                        <p:attrNameLst>
                                          <p:attrName>style.visibility</p:attrName>
                                        </p:attrNameLst>
                                      </p:cBhvr>
                                      <p:to>
                                        <p:strVal val="hidden"/>
                                      </p:to>
                                    </p:set>
                                  </p:childTnLst>
                                </p:cTn>
                              </p:par>
                              <p:par>
                                <p:cTn id="401" presetID="13" presetClass="exit" presetSubtype="32" fill="hold" grpId="4" nodeType="withEffect">
                                  <p:stCondLst>
                                    <p:cond delay="0"/>
                                  </p:stCondLst>
                                  <p:childTnLst>
                                    <p:animEffect transition="out" filter="plus(out)">
                                      <p:cBhvr>
                                        <p:cTn id="402" dur="3000"/>
                                        <p:tgtEl>
                                          <p:spTgt spid="21"/>
                                        </p:tgtEl>
                                      </p:cBhvr>
                                    </p:animEffect>
                                    <p:set>
                                      <p:cBhvr>
                                        <p:cTn id="403" dur="1" fill="hold">
                                          <p:stCondLst>
                                            <p:cond delay="2999"/>
                                          </p:stCondLst>
                                        </p:cTn>
                                        <p:tgtEl>
                                          <p:spTgt spid="21"/>
                                        </p:tgtEl>
                                        <p:attrNameLst>
                                          <p:attrName>style.visibility</p:attrName>
                                        </p:attrNameLst>
                                      </p:cBhvr>
                                      <p:to>
                                        <p:strVal val="hidden"/>
                                      </p:to>
                                    </p:set>
                                  </p:childTnLst>
                                </p:cTn>
                              </p:par>
                              <p:par>
                                <p:cTn id="404" presetID="13" presetClass="exit" presetSubtype="32" fill="hold" grpId="4" nodeType="withEffect">
                                  <p:stCondLst>
                                    <p:cond delay="0"/>
                                  </p:stCondLst>
                                  <p:childTnLst>
                                    <p:animEffect transition="out" filter="plus(out)">
                                      <p:cBhvr>
                                        <p:cTn id="405" dur="3000"/>
                                        <p:tgtEl>
                                          <p:spTgt spid="22"/>
                                        </p:tgtEl>
                                      </p:cBhvr>
                                    </p:animEffect>
                                    <p:set>
                                      <p:cBhvr>
                                        <p:cTn id="406" dur="1" fill="hold">
                                          <p:stCondLst>
                                            <p:cond delay="2999"/>
                                          </p:stCondLst>
                                        </p:cTn>
                                        <p:tgtEl>
                                          <p:spTgt spid="22"/>
                                        </p:tgtEl>
                                        <p:attrNameLst>
                                          <p:attrName>style.visibility</p:attrName>
                                        </p:attrNameLst>
                                      </p:cBhvr>
                                      <p:to>
                                        <p:strVal val="hidden"/>
                                      </p:to>
                                    </p:set>
                                  </p:childTnLst>
                                </p:cTn>
                              </p:par>
                              <p:par>
                                <p:cTn id="407" presetID="13" presetClass="exit" presetSubtype="32" fill="hold" grpId="4" nodeType="withEffect">
                                  <p:stCondLst>
                                    <p:cond delay="0"/>
                                  </p:stCondLst>
                                  <p:childTnLst>
                                    <p:animEffect transition="out" filter="plus(out)">
                                      <p:cBhvr>
                                        <p:cTn id="408" dur="3000"/>
                                        <p:tgtEl>
                                          <p:spTgt spid="23"/>
                                        </p:tgtEl>
                                      </p:cBhvr>
                                    </p:animEffect>
                                    <p:set>
                                      <p:cBhvr>
                                        <p:cTn id="409" dur="1" fill="hold">
                                          <p:stCondLst>
                                            <p:cond delay="2999"/>
                                          </p:stCondLst>
                                        </p:cTn>
                                        <p:tgtEl>
                                          <p:spTgt spid="23"/>
                                        </p:tgtEl>
                                        <p:attrNameLst>
                                          <p:attrName>style.visibility</p:attrName>
                                        </p:attrNameLst>
                                      </p:cBhvr>
                                      <p:to>
                                        <p:strVal val="hidden"/>
                                      </p:to>
                                    </p:set>
                                  </p:childTnLst>
                                </p:cTn>
                              </p:par>
                              <p:par>
                                <p:cTn id="410" presetID="13" presetClass="exit" presetSubtype="32" fill="hold" grpId="4" nodeType="withEffect">
                                  <p:stCondLst>
                                    <p:cond delay="0"/>
                                  </p:stCondLst>
                                  <p:childTnLst>
                                    <p:animEffect transition="out" filter="plus(out)">
                                      <p:cBhvr>
                                        <p:cTn id="411" dur="3000"/>
                                        <p:tgtEl>
                                          <p:spTgt spid="24"/>
                                        </p:tgtEl>
                                      </p:cBhvr>
                                    </p:animEffect>
                                    <p:set>
                                      <p:cBhvr>
                                        <p:cTn id="412" dur="1" fill="hold">
                                          <p:stCondLst>
                                            <p:cond delay="2999"/>
                                          </p:stCondLst>
                                        </p:cTn>
                                        <p:tgtEl>
                                          <p:spTgt spid="24"/>
                                        </p:tgtEl>
                                        <p:attrNameLst>
                                          <p:attrName>style.visibility</p:attrName>
                                        </p:attrNameLst>
                                      </p:cBhvr>
                                      <p:to>
                                        <p:strVal val="hidden"/>
                                      </p:to>
                                    </p:set>
                                  </p:childTnLst>
                                </p:cTn>
                              </p:par>
                              <p:par>
                                <p:cTn id="413" presetID="13" presetClass="exit" presetSubtype="32" fill="hold" grpId="4" nodeType="withEffect">
                                  <p:stCondLst>
                                    <p:cond delay="0"/>
                                  </p:stCondLst>
                                  <p:childTnLst>
                                    <p:animEffect transition="out" filter="plus(out)">
                                      <p:cBhvr>
                                        <p:cTn id="414" dur="3000"/>
                                        <p:tgtEl>
                                          <p:spTgt spid="25"/>
                                        </p:tgtEl>
                                      </p:cBhvr>
                                    </p:animEffect>
                                    <p:set>
                                      <p:cBhvr>
                                        <p:cTn id="415" dur="1" fill="hold">
                                          <p:stCondLst>
                                            <p:cond delay="2999"/>
                                          </p:stCondLst>
                                        </p:cTn>
                                        <p:tgtEl>
                                          <p:spTgt spid="25"/>
                                        </p:tgtEl>
                                        <p:attrNameLst>
                                          <p:attrName>style.visibility</p:attrName>
                                        </p:attrNameLst>
                                      </p:cBhvr>
                                      <p:to>
                                        <p:strVal val="hidden"/>
                                      </p:to>
                                    </p:set>
                                  </p:childTnLst>
                                </p:cTn>
                              </p:par>
                              <p:par>
                                <p:cTn id="416" presetID="13" presetClass="exit" presetSubtype="32" fill="hold" grpId="4" nodeType="withEffect">
                                  <p:stCondLst>
                                    <p:cond delay="0"/>
                                  </p:stCondLst>
                                  <p:childTnLst>
                                    <p:animEffect transition="out" filter="plus(out)">
                                      <p:cBhvr>
                                        <p:cTn id="417" dur="3000"/>
                                        <p:tgtEl>
                                          <p:spTgt spid="26"/>
                                        </p:tgtEl>
                                      </p:cBhvr>
                                    </p:animEffect>
                                    <p:set>
                                      <p:cBhvr>
                                        <p:cTn id="418" dur="1" fill="hold">
                                          <p:stCondLst>
                                            <p:cond delay="2999"/>
                                          </p:stCondLst>
                                        </p:cTn>
                                        <p:tgtEl>
                                          <p:spTgt spid="26"/>
                                        </p:tgtEl>
                                        <p:attrNameLst>
                                          <p:attrName>style.visibility</p:attrName>
                                        </p:attrNameLst>
                                      </p:cBhvr>
                                      <p:to>
                                        <p:strVal val="hidden"/>
                                      </p:to>
                                    </p:set>
                                  </p:childTnLst>
                                </p:cTn>
                              </p:par>
                              <p:par>
                                <p:cTn id="419" presetID="13" presetClass="exit" presetSubtype="32" fill="hold" grpId="4" nodeType="withEffect">
                                  <p:stCondLst>
                                    <p:cond delay="0"/>
                                  </p:stCondLst>
                                  <p:childTnLst>
                                    <p:animEffect transition="out" filter="plus(out)">
                                      <p:cBhvr>
                                        <p:cTn id="420" dur="3000"/>
                                        <p:tgtEl>
                                          <p:spTgt spid="27"/>
                                        </p:tgtEl>
                                      </p:cBhvr>
                                    </p:animEffect>
                                    <p:set>
                                      <p:cBhvr>
                                        <p:cTn id="421" dur="1" fill="hold">
                                          <p:stCondLst>
                                            <p:cond delay="2999"/>
                                          </p:stCondLst>
                                        </p:cTn>
                                        <p:tgtEl>
                                          <p:spTgt spid="27"/>
                                        </p:tgtEl>
                                        <p:attrNameLst>
                                          <p:attrName>style.visibility</p:attrName>
                                        </p:attrNameLst>
                                      </p:cBhvr>
                                      <p:to>
                                        <p:strVal val="hidden"/>
                                      </p:to>
                                    </p:set>
                                  </p:childTnLst>
                                </p:cTn>
                              </p:par>
                              <p:par>
                                <p:cTn id="422" presetID="13" presetClass="exit" presetSubtype="32" fill="hold" grpId="4" nodeType="withEffect">
                                  <p:stCondLst>
                                    <p:cond delay="0"/>
                                  </p:stCondLst>
                                  <p:childTnLst>
                                    <p:animEffect transition="out" filter="plus(out)">
                                      <p:cBhvr>
                                        <p:cTn id="423" dur="3000"/>
                                        <p:tgtEl>
                                          <p:spTgt spid="28"/>
                                        </p:tgtEl>
                                      </p:cBhvr>
                                    </p:animEffect>
                                    <p:set>
                                      <p:cBhvr>
                                        <p:cTn id="424" dur="1" fill="hold">
                                          <p:stCondLst>
                                            <p:cond delay="2999"/>
                                          </p:stCondLst>
                                        </p:cTn>
                                        <p:tgtEl>
                                          <p:spTgt spid="28"/>
                                        </p:tgtEl>
                                        <p:attrNameLst>
                                          <p:attrName>style.visibility</p:attrName>
                                        </p:attrNameLst>
                                      </p:cBhvr>
                                      <p:to>
                                        <p:strVal val="hidden"/>
                                      </p:to>
                                    </p:set>
                                  </p:childTnLst>
                                </p:cTn>
                              </p:par>
                              <p:par>
                                <p:cTn id="425" presetID="23" presetClass="entr" presetSubtype="288" fill="hold" nodeType="withEffect">
                                  <p:stCondLst>
                                    <p:cond delay="0"/>
                                  </p:stCondLst>
                                  <p:childTnLst>
                                    <p:set>
                                      <p:cBhvr>
                                        <p:cTn id="426" dur="1" fill="hold">
                                          <p:stCondLst>
                                            <p:cond delay="0"/>
                                          </p:stCondLst>
                                        </p:cTn>
                                        <p:tgtEl>
                                          <p:spTgt spid="2"/>
                                        </p:tgtEl>
                                        <p:attrNameLst>
                                          <p:attrName>style.visibility</p:attrName>
                                        </p:attrNameLst>
                                      </p:cBhvr>
                                      <p:to>
                                        <p:strVal val="visible"/>
                                      </p:to>
                                    </p:set>
                                    <p:anim calcmode="lin" valueType="num">
                                      <p:cBhvr>
                                        <p:cTn id="427" dur="3000" fill="hold"/>
                                        <p:tgtEl>
                                          <p:spTgt spid="2"/>
                                        </p:tgtEl>
                                        <p:attrNameLst>
                                          <p:attrName>ppt_w</p:attrName>
                                        </p:attrNameLst>
                                      </p:cBhvr>
                                      <p:tavLst>
                                        <p:tav tm="0">
                                          <p:val>
                                            <p:strVal val="4/3*#ppt_w"/>
                                          </p:val>
                                        </p:tav>
                                        <p:tav tm="100000">
                                          <p:val>
                                            <p:strVal val="#ppt_w"/>
                                          </p:val>
                                        </p:tav>
                                      </p:tavLst>
                                    </p:anim>
                                    <p:anim calcmode="lin" valueType="num">
                                      <p:cBhvr>
                                        <p:cTn id="428" dur="3000" fill="hold"/>
                                        <p:tgtEl>
                                          <p:spTgt spid="2"/>
                                        </p:tgtEl>
                                        <p:attrNameLst>
                                          <p:attrName>ppt_h</p:attrName>
                                        </p:attrNameLst>
                                      </p:cBhvr>
                                      <p:tavLst>
                                        <p:tav tm="0">
                                          <p:val>
                                            <p:strVal val="4/3*#ppt_h"/>
                                          </p:val>
                                        </p:tav>
                                        <p:tav tm="100000">
                                          <p:val>
                                            <p:strVal val="#ppt_h"/>
                                          </p:val>
                                        </p:tav>
                                      </p:tavLst>
                                    </p:anim>
                                  </p:childTnLst>
                                </p:cTn>
                              </p:par>
                              <p:par>
                                <p:cTn id="429" presetID="16" presetClass="entr" presetSubtype="37" fill="hold" nodeType="withEffect">
                                  <p:stCondLst>
                                    <p:cond delay="0"/>
                                  </p:stCondLst>
                                  <p:childTnLst>
                                    <p:set>
                                      <p:cBhvr>
                                        <p:cTn id="430" dur="1" fill="hold">
                                          <p:stCondLst>
                                            <p:cond delay="0"/>
                                          </p:stCondLst>
                                        </p:cTn>
                                        <p:tgtEl>
                                          <p:spTgt spid="2"/>
                                        </p:tgtEl>
                                        <p:attrNameLst>
                                          <p:attrName>style.visibility</p:attrName>
                                        </p:attrNameLst>
                                      </p:cBhvr>
                                      <p:to>
                                        <p:strVal val="visible"/>
                                      </p:to>
                                    </p:set>
                                    <p:animEffect transition="in" filter="barn(outVertical)">
                                      <p:cBhvr>
                                        <p:cTn id="43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olorful-umbrella-wallpaper-full-hd-4AH.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4" name="3 Triángulo rectángulo"/>
          <p:cNvSpPr/>
          <p:nvPr/>
        </p:nvSpPr>
        <p:spPr>
          <a:xfrm>
            <a:off x="0" y="0"/>
            <a:ext cx="9144000" cy="6858000"/>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rot="10800000">
            <a:off x="0" y="0"/>
            <a:ext cx="9144000" cy="6858000"/>
          </a:xfrm>
          <a:prstGeom prst="rtTriangle">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0"/>
            <a:ext cx="7643834" cy="6858000"/>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rot="10800000">
            <a:off x="0" y="0"/>
            <a:ext cx="9144000" cy="5357826"/>
          </a:xfrm>
          <a:prstGeom prst="r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5857884" cy="6858000"/>
          </a:xfrm>
          <a:prstGeom prst="rtTriangle">
            <a:avLst/>
          </a:prstGeom>
          <a:solidFill>
            <a:srgbClr val="004C22"/>
          </a:solidFill>
          <a:ln>
            <a:solidFill>
              <a:srgbClr val="004C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rot="10800000">
            <a:off x="0" y="0"/>
            <a:ext cx="9144000" cy="4071942"/>
          </a:xfrm>
          <a:prstGeom prst="rtTriangle">
            <a:avLst/>
          </a:prstGeom>
          <a:solidFill>
            <a:srgbClr val="004C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xit" presetSubtype="1"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
                                          </p:val>
                                        </p:tav>
                                      </p:tavLst>
                                    </p:anim>
                                    <p:anim calcmode="lin" valueType="num">
                                      <p:cBhvr>
                                        <p:cTn id="10" dur="3000"/>
                                        <p:tgtEl>
                                          <p:spTgt spid="5"/>
                                        </p:tgtEl>
                                        <p:attrNameLst>
                                          <p:attrName>ppt_y</p:attrName>
                                        </p:attrNameLst>
                                      </p:cBhvr>
                                      <p:tavLst>
                                        <p:tav tm="0">
                                          <p:val>
                                            <p:strVal val="ppt_y"/>
                                          </p:val>
                                        </p:tav>
                                        <p:tav tm="100000">
                                          <p:val>
                                            <p:strVal val="ppt_y-ppt_h/2"/>
                                          </p:val>
                                        </p:tav>
                                      </p:tavLst>
                                    </p:anim>
                                    <p:anim calcmode="lin" valueType="num">
                                      <p:cBhvr>
                                        <p:cTn id="11" dur="3000"/>
                                        <p:tgtEl>
                                          <p:spTgt spid="5"/>
                                        </p:tgtEl>
                                        <p:attrNameLst>
                                          <p:attrName>ppt_w</p:attrName>
                                        </p:attrNameLst>
                                      </p:cBhvr>
                                      <p:tavLst>
                                        <p:tav tm="0">
                                          <p:val>
                                            <p:strVal val="ppt_w"/>
                                          </p:val>
                                        </p:tav>
                                        <p:tav tm="100000">
                                          <p:val>
                                            <p:strVal val="ppt_w"/>
                                          </p:val>
                                        </p:tav>
                                      </p:tavLst>
                                    </p:anim>
                                    <p:anim calcmode="lin" valueType="num">
                                      <p:cBhvr>
                                        <p:cTn id="12" dur="3000"/>
                                        <p:tgtEl>
                                          <p:spTgt spid="5"/>
                                        </p:tgtEl>
                                        <p:attrNameLst>
                                          <p:attrName>ppt_h</p:attrName>
                                        </p:attrNameLst>
                                      </p:cBhvr>
                                      <p:tavLst>
                                        <p:tav tm="0">
                                          <p:val>
                                            <p:strVal val="ppt_h"/>
                                          </p:val>
                                        </p:tav>
                                        <p:tav tm="100000">
                                          <p:val>
                                            <p:fltVal val="0"/>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1" fill="hold" grpId="0" nodeType="withEffect">
                                  <p:stCondLst>
                                    <p:cond delay="0"/>
                                  </p:stCondLst>
                                  <p:childTnLst>
                                    <p:anim calcmode="lin" valueType="num">
                                      <p:cBhvr>
                                        <p:cTn id="27" dur="3000"/>
                                        <p:tgtEl>
                                          <p:spTgt spid="7"/>
                                        </p:tgtEl>
                                        <p:attrNameLst>
                                          <p:attrName>ppt_x</p:attrName>
                                        </p:attrNameLst>
                                      </p:cBhvr>
                                      <p:tavLst>
                                        <p:tav tm="0">
                                          <p:val>
                                            <p:strVal val="ppt_x"/>
                                          </p:val>
                                        </p:tav>
                                        <p:tav tm="100000">
                                          <p:val>
                                            <p:strVal val="ppt_x"/>
                                          </p:val>
                                        </p:tav>
                                      </p:tavLst>
                                    </p:anim>
                                    <p:anim calcmode="lin" valueType="num">
                                      <p:cBhvr>
                                        <p:cTn id="28" dur="3000"/>
                                        <p:tgtEl>
                                          <p:spTgt spid="7"/>
                                        </p:tgtEl>
                                        <p:attrNameLst>
                                          <p:attrName>ppt_y</p:attrName>
                                        </p:attrNameLst>
                                      </p:cBhvr>
                                      <p:tavLst>
                                        <p:tav tm="0">
                                          <p:val>
                                            <p:strVal val="ppt_y"/>
                                          </p:val>
                                        </p:tav>
                                        <p:tav tm="100000">
                                          <p:val>
                                            <p:strVal val="ppt_y-ppt_h/2"/>
                                          </p:val>
                                        </p:tav>
                                      </p:tavLst>
                                    </p:anim>
                                    <p:anim calcmode="lin" valueType="num">
                                      <p:cBhvr>
                                        <p:cTn id="29" dur="3000"/>
                                        <p:tgtEl>
                                          <p:spTgt spid="7"/>
                                        </p:tgtEl>
                                        <p:attrNameLst>
                                          <p:attrName>ppt_w</p:attrName>
                                        </p:attrNameLst>
                                      </p:cBhvr>
                                      <p:tavLst>
                                        <p:tav tm="0">
                                          <p:val>
                                            <p:strVal val="ppt_w"/>
                                          </p:val>
                                        </p:tav>
                                        <p:tav tm="100000">
                                          <p:val>
                                            <p:strVal val="ppt_w"/>
                                          </p:val>
                                        </p:tav>
                                      </p:tavLst>
                                    </p:anim>
                                    <p:anim calcmode="lin" valueType="num">
                                      <p:cBhvr>
                                        <p:cTn id="30" dur="3000"/>
                                        <p:tgtEl>
                                          <p:spTgt spid="7"/>
                                        </p:tgtEl>
                                        <p:attrNameLst>
                                          <p:attrName>ppt_h</p:attrName>
                                        </p:attrNameLst>
                                      </p:cBhvr>
                                      <p:tavLst>
                                        <p:tav tm="0">
                                          <p:val>
                                            <p:strVal val="ppt_h"/>
                                          </p:val>
                                        </p:tav>
                                        <p:tav tm="100000">
                                          <p:val>
                                            <p:fltVal val="0"/>
                                          </p:val>
                                        </p:tav>
                                      </p:tavLst>
                                    </p:anim>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17" presetClass="exit" presetSubtype="1" fill="hold" grpId="0" nodeType="withEffect">
                                  <p:stCondLst>
                                    <p:cond delay="0"/>
                                  </p:stCondLst>
                                  <p:childTnLst>
                                    <p:anim calcmode="lin" valueType="num">
                                      <p:cBhvr>
                                        <p:cTn id="39" dur="3000"/>
                                        <p:tgtEl>
                                          <p:spTgt spid="9"/>
                                        </p:tgtEl>
                                        <p:attrNameLst>
                                          <p:attrName>ppt_x</p:attrName>
                                        </p:attrNameLst>
                                      </p:cBhvr>
                                      <p:tavLst>
                                        <p:tav tm="0">
                                          <p:val>
                                            <p:strVal val="ppt_x"/>
                                          </p:val>
                                        </p:tav>
                                        <p:tav tm="100000">
                                          <p:val>
                                            <p:strVal val="ppt_x"/>
                                          </p:val>
                                        </p:tav>
                                      </p:tavLst>
                                    </p:anim>
                                    <p:anim calcmode="lin" valueType="num">
                                      <p:cBhvr>
                                        <p:cTn id="40" dur="3000"/>
                                        <p:tgtEl>
                                          <p:spTgt spid="9"/>
                                        </p:tgtEl>
                                        <p:attrNameLst>
                                          <p:attrName>ppt_y</p:attrName>
                                        </p:attrNameLst>
                                      </p:cBhvr>
                                      <p:tavLst>
                                        <p:tav tm="0">
                                          <p:val>
                                            <p:strVal val="ppt_y"/>
                                          </p:val>
                                        </p:tav>
                                        <p:tav tm="100000">
                                          <p:val>
                                            <p:strVal val="ppt_y-ppt_h/2"/>
                                          </p:val>
                                        </p:tav>
                                      </p:tavLst>
                                    </p:anim>
                                    <p:anim calcmode="lin" valueType="num">
                                      <p:cBhvr>
                                        <p:cTn id="41" dur="3000"/>
                                        <p:tgtEl>
                                          <p:spTgt spid="9"/>
                                        </p:tgtEl>
                                        <p:attrNameLst>
                                          <p:attrName>ppt_w</p:attrName>
                                        </p:attrNameLst>
                                      </p:cBhvr>
                                      <p:tavLst>
                                        <p:tav tm="0">
                                          <p:val>
                                            <p:strVal val="ppt_w"/>
                                          </p:val>
                                        </p:tav>
                                        <p:tav tm="100000">
                                          <p:val>
                                            <p:strVal val="ppt_w"/>
                                          </p:val>
                                        </p:tav>
                                      </p:tavLst>
                                    </p:anim>
                                    <p:anim calcmode="lin" valueType="num">
                                      <p:cBhvr>
                                        <p:cTn id="42" dur="3000"/>
                                        <p:tgtEl>
                                          <p:spTgt spid="9"/>
                                        </p:tgtEl>
                                        <p:attrNameLst>
                                          <p:attrName>ppt_h</p:attrName>
                                        </p:attrNameLst>
                                      </p:cBhvr>
                                      <p:tavLst>
                                        <p:tav tm="0">
                                          <p:val>
                                            <p:strVal val="ppt_h"/>
                                          </p:val>
                                        </p:tav>
                                        <p:tav tm="100000">
                                          <p:val>
                                            <p:fltVal val="0"/>
                                          </p:val>
                                        </p:tav>
                                      </p:tavLst>
                                    </p:anim>
                                    <p:set>
                                      <p:cBhvr>
                                        <p:cTn id="43" dur="1" fill="hold">
                                          <p:stCondLst>
                                            <p:cond delay="2999"/>
                                          </p:stCondLst>
                                        </p:cTn>
                                        <p:tgtEl>
                                          <p:spTgt spid="9"/>
                                        </p:tgtEl>
                                        <p:attrNameLst>
                                          <p:attrName>style.visibility</p:attrName>
                                        </p:attrNameLst>
                                      </p:cBhvr>
                                      <p:to>
                                        <p:strVal val="hidden"/>
                                      </p:to>
                                    </p:set>
                                  </p:childTnLst>
                                </p:cTn>
                              </p:par>
                              <p:par>
                                <p:cTn id="44" presetID="23" presetClass="entr" presetSubtype="28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3000" fill="hold"/>
                                        <p:tgtEl>
                                          <p:spTgt spid="2"/>
                                        </p:tgtEl>
                                        <p:attrNameLst>
                                          <p:attrName>ppt_w</p:attrName>
                                        </p:attrNameLst>
                                      </p:cBhvr>
                                      <p:tavLst>
                                        <p:tav tm="0">
                                          <p:val>
                                            <p:strVal val="4/3*#ppt_w"/>
                                          </p:val>
                                        </p:tav>
                                        <p:tav tm="100000">
                                          <p:val>
                                            <p:strVal val="#ppt_w"/>
                                          </p:val>
                                        </p:tav>
                                      </p:tavLst>
                                    </p:anim>
                                    <p:anim calcmode="lin" valueType="num">
                                      <p:cBhvr>
                                        <p:cTn id="47" dur="3000" fill="hold"/>
                                        <p:tgtEl>
                                          <p:spTgt spid="2"/>
                                        </p:tgtEl>
                                        <p:attrNameLst>
                                          <p:attrName>ppt_h</p:attrName>
                                        </p:attrNameLst>
                                      </p:cBhvr>
                                      <p:tavLst>
                                        <p:tav tm="0">
                                          <p:val>
                                            <p:strVal val="4/3*#ppt_h"/>
                                          </p:val>
                                        </p:tav>
                                        <p:tav tm="100000">
                                          <p:val>
                                            <p:strVal val="#ppt_h"/>
                                          </p:val>
                                        </p:tav>
                                      </p:tavLst>
                                    </p:anim>
                                  </p:childTnLst>
                                </p:cTn>
                              </p:par>
                              <p:par>
                                <p:cTn id="48" presetID="18" presetClass="entr" presetSubtype="9"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strips(upLeft)">
                                      <p:cBhvr>
                                        <p:cTn id="5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75000"/>
              </a:schemeClr>
            </a:gs>
            <a:gs pos="25000">
              <a:srgbClr val="21D6E0"/>
            </a:gs>
            <a:gs pos="75000">
              <a:srgbClr val="0087E6"/>
            </a:gs>
            <a:gs pos="100000">
              <a:srgbClr val="005CBF"/>
            </a:gs>
          </a:gsLst>
          <a:lin ang="5400000" scaled="1"/>
          <a:tileRect/>
        </a:gradFill>
        <a:effectLst/>
      </p:bgPr>
    </p:bg>
    <p:spTree>
      <p:nvGrpSpPr>
        <p:cNvPr id="1" name=""/>
        <p:cNvGrpSpPr/>
        <p:nvPr/>
      </p:nvGrpSpPr>
      <p:grpSpPr>
        <a:xfrm>
          <a:off x="0" y="0"/>
          <a:ext cx="0" cy="0"/>
          <a:chOff x="0" y="0"/>
          <a:chExt cx="0" cy="0"/>
        </a:xfrm>
      </p:grpSpPr>
      <p:pic>
        <p:nvPicPr>
          <p:cNvPr id="2" name="1 Imagen" descr="donn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571472"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143008"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1714480"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2286016"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2857488"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429024"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4000496"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4572032"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5143504"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5715040"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6286512"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6857984"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429456"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000992"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8572464" y="357187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0800000" flipH="1">
            <a:off x="0"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0800000" flipH="1">
            <a:off x="571472"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0800000" flipH="1">
            <a:off x="1143008"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0800000" flipH="1">
            <a:off x="1714480"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0800000" flipH="1">
            <a:off x="2286016"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0800000" flipH="1">
            <a:off x="2857488"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0800000" flipH="1">
            <a:off x="3429024"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0800000" flipH="1">
            <a:off x="4000496"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0800000" flipH="1">
            <a:off x="4572000"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0800000" flipH="1">
            <a:off x="5143472"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0800000" flipH="1">
            <a:off x="5715008"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0800000" flipH="1">
            <a:off x="6286480"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0800000" flipH="1">
            <a:off x="6858016"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10800000" flipH="1">
            <a:off x="7429488"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10800000" flipH="1">
            <a:off x="8001024" y="2143116"/>
            <a:ext cx="571472"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10800000" flipH="1">
            <a:off x="8572496" y="2143116"/>
            <a:ext cx="571504" cy="1428760"/>
          </a:xfrm>
          <a:prstGeom prst="rect">
            <a:avLst/>
          </a:prstGeom>
          <a:gradFill flip="none" rotWithShape="1">
            <a:gsLst>
              <a:gs pos="41000">
                <a:schemeClr val="accent5">
                  <a:lumMod val="75000"/>
                </a:schemeClr>
              </a:gs>
              <a:gs pos="50000">
                <a:schemeClr val="tx1">
                  <a:lumMod val="75000"/>
                  <a:shade val="67500"/>
                  <a:satMod val="115000"/>
                </a:schemeClr>
              </a:gs>
              <a:gs pos="100000">
                <a:schemeClr val="tx1">
                  <a:lumMod val="75000"/>
                  <a:shade val="100000"/>
                  <a:satMod val="115000"/>
                </a:schemeClr>
              </a:gs>
            </a:gsLst>
            <a:lin ang="27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5"/>
                                        </p:tgtEl>
                                        <p:attrNameLst>
                                          <p:attrName>style.opacity</p:attrName>
                                        </p:attrNameLst>
                                      </p:cBhvr>
                                      <p:to>
                                        <p:strVal val="0"/>
                                      </p:to>
                                    </p:set>
                                    <p:animEffect filter="image" prLst="opacity: 0">
                                      <p:cBhvr rctx="IE">
                                        <p:cTn id="7" dur="indefinite"/>
                                        <p:tgtEl>
                                          <p:spTgt spid="35"/>
                                        </p:tgtEl>
                                      </p:cBhvr>
                                    </p:animEffect>
                                  </p:childTnLst>
                                </p:cTn>
                              </p:par>
                              <p:par>
                                <p:cTn id="8" presetID="2" presetClass="entr" presetSubtype="9"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additive="base">
                                        <p:cTn id="10" dur="3000" fill="hold"/>
                                        <p:tgtEl>
                                          <p:spTgt spid="19"/>
                                        </p:tgtEl>
                                        <p:attrNameLst>
                                          <p:attrName>ppt_x</p:attrName>
                                        </p:attrNameLst>
                                      </p:cBhvr>
                                      <p:tavLst>
                                        <p:tav tm="0">
                                          <p:val>
                                            <p:strVal val="0-#ppt_w/2"/>
                                          </p:val>
                                        </p:tav>
                                        <p:tav tm="100000">
                                          <p:val>
                                            <p:strVal val="#ppt_x"/>
                                          </p:val>
                                        </p:tav>
                                      </p:tavLst>
                                    </p:anim>
                                    <p:anim calcmode="lin" valueType="num">
                                      <p:cBhvr additive="base">
                                        <p:cTn id="11" dur="3000" fill="hold"/>
                                        <p:tgtEl>
                                          <p:spTgt spid="19"/>
                                        </p:tgtEl>
                                        <p:attrNameLst>
                                          <p:attrName>ppt_y</p:attrName>
                                        </p:attrNameLst>
                                      </p:cBhvr>
                                      <p:tavLst>
                                        <p:tav tm="0">
                                          <p:val>
                                            <p:strVal val="0-#ppt_h/2"/>
                                          </p:val>
                                        </p:tav>
                                        <p:tav tm="100000">
                                          <p:val>
                                            <p:strVal val="#ppt_y"/>
                                          </p:val>
                                        </p:tav>
                                      </p:tavLst>
                                    </p:anim>
                                  </p:childTnLst>
                                </p:cTn>
                              </p:par>
                              <p:par>
                                <p:cTn id="12" presetID="2" presetClass="entr" presetSubtype="9"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3000" fill="hold"/>
                                        <p:tgtEl>
                                          <p:spTgt spid="20"/>
                                        </p:tgtEl>
                                        <p:attrNameLst>
                                          <p:attrName>ppt_x</p:attrName>
                                        </p:attrNameLst>
                                      </p:cBhvr>
                                      <p:tavLst>
                                        <p:tav tm="0">
                                          <p:val>
                                            <p:strVal val="0-#ppt_w/2"/>
                                          </p:val>
                                        </p:tav>
                                        <p:tav tm="100000">
                                          <p:val>
                                            <p:strVal val="#ppt_x"/>
                                          </p:val>
                                        </p:tav>
                                      </p:tavLst>
                                    </p:anim>
                                    <p:anim calcmode="lin" valueType="num">
                                      <p:cBhvr additive="base">
                                        <p:cTn id="15" dur="3000" fill="hold"/>
                                        <p:tgtEl>
                                          <p:spTgt spid="20"/>
                                        </p:tgtEl>
                                        <p:attrNameLst>
                                          <p:attrName>ppt_y</p:attrName>
                                        </p:attrNameLst>
                                      </p:cBhvr>
                                      <p:tavLst>
                                        <p:tav tm="0">
                                          <p:val>
                                            <p:strVal val="0-#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1"/>
                                        </p:tgtEl>
                                        <p:attrNameLst>
                                          <p:attrName>style.visibility</p:attrName>
                                        </p:attrNameLst>
                                      </p:cBhvr>
                                      <p:to>
                                        <p:strVal val="visible"/>
                                      </p:to>
                                    </p:set>
                                    <p:anim calcmode="lin" valueType="num">
                                      <p:cBhvr additive="base">
                                        <p:cTn id="18" dur="3000" fill="hold"/>
                                        <p:tgtEl>
                                          <p:spTgt spid="21"/>
                                        </p:tgtEl>
                                        <p:attrNameLst>
                                          <p:attrName>ppt_x</p:attrName>
                                        </p:attrNameLst>
                                      </p:cBhvr>
                                      <p:tavLst>
                                        <p:tav tm="0">
                                          <p:val>
                                            <p:strVal val="0-#ppt_w/2"/>
                                          </p:val>
                                        </p:tav>
                                        <p:tav tm="100000">
                                          <p:val>
                                            <p:strVal val="#ppt_x"/>
                                          </p:val>
                                        </p:tav>
                                      </p:tavLst>
                                    </p:anim>
                                    <p:anim calcmode="lin" valueType="num">
                                      <p:cBhvr additive="base">
                                        <p:cTn id="19" dur="3000" fill="hold"/>
                                        <p:tgtEl>
                                          <p:spTgt spid="21"/>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additive="base">
                                        <p:cTn id="22" dur="3000" fill="hold"/>
                                        <p:tgtEl>
                                          <p:spTgt spid="22"/>
                                        </p:tgtEl>
                                        <p:attrNameLst>
                                          <p:attrName>ppt_x</p:attrName>
                                        </p:attrNameLst>
                                      </p:cBhvr>
                                      <p:tavLst>
                                        <p:tav tm="0">
                                          <p:val>
                                            <p:strVal val="0-#ppt_w/2"/>
                                          </p:val>
                                        </p:tav>
                                        <p:tav tm="100000">
                                          <p:val>
                                            <p:strVal val="#ppt_x"/>
                                          </p:val>
                                        </p:tav>
                                      </p:tavLst>
                                    </p:anim>
                                    <p:anim calcmode="lin" valueType="num">
                                      <p:cBhvr additive="base">
                                        <p:cTn id="23" dur="3000" fill="hold"/>
                                        <p:tgtEl>
                                          <p:spTgt spid="22"/>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0-#ppt_w/2"/>
                                          </p:val>
                                        </p:tav>
                                        <p:tav tm="100000">
                                          <p:val>
                                            <p:strVal val="#ppt_x"/>
                                          </p:val>
                                        </p:tav>
                                      </p:tavLst>
                                    </p:anim>
                                    <p:anim calcmode="lin" valueType="num">
                                      <p:cBhvr additive="base">
                                        <p:cTn id="27" dur="3000" fill="hold"/>
                                        <p:tgtEl>
                                          <p:spTgt spid="23"/>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additive="base">
                                        <p:cTn id="30" dur="3000" fill="hold"/>
                                        <p:tgtEl>
                                          <p:spTgt spid="24"/>
                                        </p:tgtEl>
                                        <p:attrNameLst>
                                          <p:attrName>ppt_x</p:attrName>
                                        </p:attrNameLst>
                                      </p:cBhvr>
                                      <p:tavLst>
                                        <p:tav tm="0">
                                          <p:val>
                                            <p:strVal val="0-#ppt_w/2"/>
                                          </p:val>
                                        </p:tav>
                                        <p:tav tm="100000">
                                          <p:val>
                                            <p:strVal val="#ppt_x"/>
                                          </p:val>
                                        </p:tav>
                                      </p:tavLst>
                                    </p:anim>
                                    <p:anim calcmode="lin" valueType="num">
                                      <p:cBhvr additive="base">
                                        <p:cTn id="31" dur="3000" fill="hold"/>
                                        <p:tgtEl>
                                          <p:spTgt spid="24"/>
                                        </p:tgtEl>
                                        <p:attrNameLst>
                                          <p:attrName>ppt_y</p:attrName>
                                        </p:attrNameLst>
                                      </p:cBhvr>
                                      <p:tavLst>
                                        <p:tav tm="0">
                                          <p:val>
                                            <p:strVal val="0-#ppt_h/2"/>
                                          </p:val>
                                        </p:tav>
                                        <p:tav tm="100000">
                                          <p:val>
                                            <p:strVal val="#ppt_y"/>
                                          </p:val>
                                        </p:tav>
                                      </p:tavLst>
                                    </p:anim>
                                  </p:childTnLst>
                                </p:cTn>
                              </p:par>
                              <p:par>
                                <p:cTn id="32" presetID="2" presetClass="entr" presetSubtype="9"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3000" fill="hold"/>
                                        <p:tgtEl>
                                          <p:spTgt spid="25"/>
                                        </p:tgtEl>
                                        <p:attrNameLst>
                                          <p:attrName>ppt_x</p:attrName>
                                        </p:attrNameLst>
                                      </p:cBhvr>
                                      <p:tavLst>
                                        <p:tav tm="0">
                                          <p:val>
                                            <p:strVal val="0-#ppt_w/2"/>
                                          </p:val>
                                        </p:tav>
                                        <p:tav tm="100000">
                                          <p:val>
                                            <p:strVal val="#ppt_x"/>
                                          </p:val>
                                        </p:tav>
                                      </p:tavLst>
                                    </p:anim>
                                    <p:anim calcmode="lin" valueType="num">
                                      <p:cBhvr additive="base">
                                        <p:cTn id="35" dur="3000" fill="hold"/>
                                        <p:tgtEl>
                                          <p:spTgt spid="25"/>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26"/>
                                        </p:tgtEl>
                                        <p:attrNameLst>
                                          <p:attrName>style.visibility</p:attrName>
                                        </p:attrNameLst>
                                      </p:cBhvr>
                                      <p:to>
                                        <p:strVal val="visible"/>
                                      </p:to>
                                    </p:set>
                                    <p:anim calcmode="lin" valueType="num">
                                      <p:cBhvr additive="base">
                                        <p:cTn id="38" dur="3000" fill="hold"/>
                                        <p:tgtEl>
                                          <p:spTgt spid="26"/>
                                        </p:tgtEl>
                                        <p:attrNameLst>
                                          <p:attrName>ppt_x</p:attrName>
                                        </p:attrNameLst>
                                      </p:cBhvr>
                                      <p:tavLst>
                                        <p:tav tm="0">
                                          <p:val>
                                            <p:strVal val="0-#ppt_w/2"/>
                                          </p:val>
                                        </p:tav>
                                        <p:tav tm="100000">
                                          <p:val>
                                            <p:strVal val="#ppt_x"/>
                                          </p:val>
                                        </p:tav>
                                      </p:tavLst>
                                    </p:anim>
                                    <p:anim calcmode="lin" valueType="num">
                                      <p:cBhvr additive="base">
                                        <p:cTn id="39" dur="3000" fill="hold"/>
                                        <p:tgtEl>
                                          <p:spTgt spid="26"/>
                                        </p:tgtEl>
                                        <p:attrNameLst>
                                          <p:attrName>ppt_y</p:attrName>
                                        </p:attrNameLst>
                                      </p:cBhvr>
                                      <p:tavLst>
                                        <p:tav tm="0">
                                          <p:val>
                                            <p:strVal val="0-#ppt_h/2"/>
                                          </p:val>
                                        </p:tav>
                                        <p:tav tm="100000">
                                          <p:val>
                                            <p:strVal val="#ppt_y"/>
                                          </p:val>
                                        </p:tav>
                                      </p:tavLst>
                                    </p:anim>
                                  </p:childTnLst>
                                </p:cTn>
                              </p:par>
                              <p:par>
                                <p:cTn id="40" presetID="2" presetClass="entr" presetSubtype="9"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3000" fill="hold"/>
                                        <p:tgtEl>
                                          <p:spTgt spid="27"/>
                                        </p:tgtEl>
                                        <p:attrNameLst>
                                          <p:attrName>ppt_x</p:attrName>
                                        </p:attrNameLst>
                                      </p:cBhvr>
                                      <p:tavLst>
                                        <p:tav tm="0">
                                          <p:val>
                                            <p:strVal val="0-#ppt_w/2"/>
                                          </p:val>
                                        </p:tav>
                                        <p:tav tm="100000">
                                          <p:val>
                                            <p:strVal val="#ppt_x"/>
                                          </p:val>
                                        </p:tav>
                                      </p:tavLst>
                                    </p:anim>
                                    <p:anim calcmode="lin" valueType="num">
                                      <p:cBhvr additive="base">
                                        <p:cTn id="43" dur="3000" fill="hold"/>
                                        <p:tgtEl>
                                          <p:spTgt spid="27"/>
                                        </p:tgtEl>
                                        <p:attrNameLst>
                                          <p:attrName>ppt_y</p:attrName>
                                        </p:attrNameLst>
                                      </p:cBhvr>
                                      <p:tavLst>
                                        <p:tav tm="0">
                                          <p:val>
                                            <p:strVal val="0-#ppt_h/2"/>
                                          </p:val>
                                        </p:tav>
                                        <p:tav tm="100000">
                                          <p:val>
                                            <p:strVal val="#ppt_y"/>
                                          </p:val>
                                        </p:tav>
                                      </p:tavLst>
                                    </p:anim>
                                  </p:childTnLst>
                                </p:cTn>
                              </p:par>
                              <p:par>
                                <p:cTn id="44" presetID="2" presetClass="entr" presetSubtype="9" fill="hold" grpId="0"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3000" fill="hold"/>
                                        <p:tgtEl>
                                          <p:spTgt spid="28"/>
                                        </p:tgtEl>
                                        <p:attrNameLst>
                                          <p:attrName>ppt_x</p:attrName>
                                        </p:attrNameLst>
                                      </p:cBhvr>
                                      <p:tavLst>
                                        <p:tav tm="0">
                                          <p:val>
                                            <p:strVal val="0-#ppt_w/2"/>
                                          </p:val>
                                        </p:tav>
                                        <p:tav tm="100000">
                                          <p:val>
                                            <p:strVal val="#ppt_x"/>
                                          </p:val>
                                        </p:tav>
                                      </p:tavLst>
                                    </p:anim>
                                    <p:anim calcmode="lin" valueType="num">
                                      <p:cBhvr additive="base">
                                        <p:cTn id="47" dur="3000" fill="hold"/>
                                        <p:tgtEl>
                                          <p:spTgt spid="28"/>
                                        </p:tgtEl>
                                        <p:attrNameLst>
                                          <p:attrName>ppt_y</p:attrName>
                                        </p:attrNameLst>
                                      </p:cBhvr>
                                      <p:tavLst>
                                        <p:tav tm="0">
                                          <p:val>
                                            <p:strVal val="0-#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 calcmode="lin" valueType="num">
                                      <p:cBhvr additive="base">
                                        <p:cTn id="50" dur="3000" fill="hold"/>
                                        <p:tgtEl>
                                          <p:spTgt spid="29"/>
                                        </p:tgtEl>
                                        <p:attrNameLst>
                                          <p:attrName>ppt_x</p:attrName>
                                        </p:attrNameLst>
                                      </p:cBhvr>
                                      <p:tavLst>
                                        <p:tav tm="0">
                                          <p:val>
                                            <p:strVal val="0-#ppt_w/2"/>
                                          </p:val>
                                        </p:tav>
                                        <p:tav tm="100000">
                                          <p:val>
                                            <p:strVal val="#ppt_x"/>
                                          </p:val>
                                        </p:tav>
                                      </p:tavLst>
                                    </p:anim>
                                    <p:anim calcmode="lin" valueType="num">
                                      <p:cBhvr additive="base">
                                        <p:cTn id="51" dur="3000" fill="hold"/>
                                        <p:tgtEl>
                                          <p:spTgt spid="29"/>
                                        </p:tgtEl>
                                        <p:attrNameLst>
                                          <p:attrName>ppt_y</p:attrName>
                                        </p:attrNameLst>
                                      </p:cBhvr>
                                      <p:tavLst>
                                        <p:tav tm="0">
                                          <p:val>
                                            <p:strVal val="0-#ppt_h/2"/>
                                          </p:val>
                                        </p:tav>
                                        <p:tav tm="100000">
                                          <p:val>
                                            <p:strVal val="#ppt_y"/>
                                          </p:val>
                                        </p:tav>
                                      </p:tavLst>
                                    </p:anim>
                                  </p:childTnLst>
                                </p:cTn>
                              </p:par>
                              <p:par>
                                <p:cTn id="52" presetID="2" presetClass="entr" presetSubtype="9"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3000" fill="hold"/>
                                        <p:tgtEl>
                                          <p:spTgt spid="30"/>
                                        </p:tgtEl>
                                        <p:attrNameLst>
                                          <p:attrName>ppt_x</p:attrName>
                                        </p:attrNameLst>
                                      </p:cBhvr>
                                      <p:tavLst>
                                        <p:tav tm="0">
                                          <p:val>
                                            <p:strVal val="0-#ppt_w/2"/>
                                          </p:val>
                                        </p:tav>
                                        <p:tav tm="100000">
                                          <p:val>
                                            <p:strVal val="#ppt_x"/>
                                          </p:val>
                                        </p:tav>
                                      </p:tavLst>
                                    </p:anim>
                                    <p:anim calcmode="lin" valueType="num">
                                      <p:cBhvr additive="base">
                                        <p:cTn id="55" dur="3000" fill="hold"/>
                                        <p:tgtEl>
                                          <p:spTgt spid="30"/>
                                        </p:tgtEl>
                                        <p:attrNameLst>
                                          <p:attrName>ppt_y</p:attrName>
                                        </p:attrNameLst>
                                      </p:cBhvr>
                                      <p:tavLst>
                                        <p:tav tm="0">
                                          <p:val>
                                            <p:strVal val="0-#ppt_h/2"/>
                                          </p:val>
                                        </p:tav>
                                        <p:tav tm="100000">
                                          <p:val>
                                            <p:strVal val="#ppt_y"/>
                                          </p:val>
                                        </p:tav>
                                      </p:tavLst>
                                    </p:anim>
                                  </p:childTnLst>
                                </p:cTn>
                              </p:par>
                              <p:par>
                                <p:cTn id="56" presetID="2" presetClass="entr" presetSubtype="9"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3000" fill="hold"/>
                                        <p:tgtEl>
                                          <p:spTgt spid="31"/>
                                        </p:tgtEl>
                                        <p:attrNameLst>
                                          <p:attrName>ppt_x</p:attrName>
                                        </p:attrNameLst>
                                      </p:cBhvr>
                                      <p:tavLst>
                                        <p:tav tm="0">
                                          <p:val>
                                            <p:strVal val="0-#ppt_w/2"/>
                                          </p:val>
                                        </p:tav>
                                        <p:tav tm="100000">
                                          <p:val>
                                            <p:strVal val="#ppt_x"/>
                                          </p:val>
                                        </p:tav>
                                      </p:tavLst>
                                    </p:anim>
                                    <p:anim calcmode="lin" valueType="num">
                                      <p:cBhvr additive="base">
                                        <p:cTn id="59" dur="3000" fill="hold"/>
                                        <p:tgtEl>
                                          <p:spTgt spid="31"/>
                                        </p:tgtEl>
                                        <p:attrNameLst>
                                          <p:attrName>ppt_y</p:attrName>
                                        </p:attrNameLst>
                                      </p:cBhvr>
                                      <p:tavLst>
                                        <p:tav tm="0">
                                          <p:val>
                                            <p:strVal val="0-#ppt_h/2"/>
                                          </p:val>
                                        </p:tav>
                                        <p:tav tm="100000">
                                          <p:val>
                                            <p:strVal val="#ppt_y"/>
                                          </p:val>
                                        </p:tav>
                                      </p:tavLst>
                                    </p:anim>
                                  </p:childTnLst>
                                </p:cTn>
                              </p:par>
                              <p:par>
                                <p:cTn id="60" presetID="2" presetClass="entr" presetSubtype="9"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3000" fill="hold"/>
                                        <p:tgtEl>
                                          <p:spTgt spid="32"/>
                                        </p:tgtEl>
                                        <p:attrNameLst>
                                          <p:attrName>ppt_x</p:attrName>
                                        </p:attrNameLst>
                                      </p:cBhvr>
                                      <p:tavLst>
                                        <p:tav tm="0">
                                          <p:val>
                                            <p:strVal val="0-#ppt_w/2"/>
                                          </p:val>
                                        </p:tav>
                                        <p:tav tm="100000">
                                          <p:val>
                                            <p:strVal val="#ppt_x"/>
                                          </p:val>
                                        </p:tav>
                                      </p:tavLst>
                                    </p:anim>
                                    <p:anim calcmode="lin" valueType="num">
                                      <p:cBhvr additive="base">
                                        <p:cTn id="63" dur="3000" fill="hold"/>
                                        <p:tgtEl>
                                          <p:spTgt spid="32"/>
                                        </p:tgtEl>
                                        <p:attrNameLst>
                                          <p:attrName>ppt_y</p:attrName>
                                        </p:attrNameLst>
                                      </p:cBhvr>
                                      <p:tavLst>
                                        <p:tav tm="0">
                                          <p:val>
                                            <p:strVal val="0-#ppt_h/2"/>
                                          </p:val>
                                        </p:tav>
                                        <p:tav tm="100000">
                                          <p:val>
                                            <p:strVal val="#ppt_y"/>
                                          </p:val>
                                        </p:tav>
                                      </p:tavLst>
                                    </p:anim>
                                  </p:childTnLst>
                                </p:cTn>
                              </p:par>
                              <p:par>
                                <p:cTn id="64" presetID="2" presetClass="entr" presetSubtype="9"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3000" fill="hold"/>
                                        <p:tgtEl>
                                          <p:spTgt spid="33"/>
                                        </p:tgtEl>
                                        <p:attrNameLst>
                                          <p:attrName>ppt_x</p:attrName>
                                        </p:attrNameLst>
                                      </p:cBhvr>
                                      <p:tavLst>
                                        <p:tav tm="0">
                                          <p:val>
                                            <p:strVal val="0-#ppt_w/2"/>
                                          </p:val>
                                        </p:tav>
                                        <p:tav tm="100000">
                                          <p:val>
                                            <p:strVal val="#ppt_x"/>
                                          </p:val>
                                        </p:tav>
                                      </p:tavLst>
                                    </p:anim>
                                    <p:anim calcmode="lin" valueType="num">
                                      <p:cBhvr additive="base">
                                        <p:cTn id="67" dur="3000" fill="hold"/>
                                        <p:tgtEl>
                                          <p:spTgt spid="33"/>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3000" fill="hold"/>
                                        <p:tgtEl>
                                          <p:spTgt spid="34"/>
                                        </p:tgtEl>
                                        <p:attrNameLst>
                                          <p:attrName>ppt_x</p:attrName>
                                        </p:attrNameLst>
                                      </p:cBhvr>
                                      <p:tavLst>
                                        <p:tav tm="0">
                                          <p:val>
                                            <p:strVal val="0-#ppt_w/2"/>
                                          </p:val>
                                        </p:tav>
                                        <p:tav tm="100000">
                                          <p:val>
                                            <p:strVal val="#ppt_x"/>
                                          </p:val>
                                        </p:tav>
                                      </p:tavLst>
                                    </p:anim>
                                    <p:anim calcmode="lin" valueType="num">
                                      <p:cBhvr additive="base">
                                        <p:cTn id="71" dur="3000" fill="hold"/>
                                        <p:tgtEl>
                                          <p:spTgt spid="34"/>
                                        </p:tgtEl>
                                        <p:attrNameLst>
                                          <p:attrName>ppt_y</p:attrName>
                                        </p:attrNameLst>
                                      </p:cBhvr>
                                      <p:tavLst>
                                        <p:tav tm="0">
                                          <p:val>
                                            <p:strVal val="0-#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3"/>
                                        </p:tgtEl>
                                        <p:attrNameLst>
                                          <p:attrName>style.visibility</p:attrName>
                                        </p:attrNameLst>
                                      </p:cBhvr>
                                      <p:to>
                                        <p:strVal val="visible"/>
                                      </p:to>
                                    </p:set>
                                    <p:anim calcmode="lin" valueType="num">
                                      <p:cBhvr additive="base">
                                        <p:cTn id="74" dur="3000" fill="hold"/>
                                        <p:tgtEl>
                                          <p:spTgt spid="3"/>
                                        </p:tgtEl>
                                        <p:attrNameLst>
                                          <p:attrName>ppt_x</p:attrName>
                                        </p:attrNameLst>
                                      </p:cBhvr>
                                      <p:tavLst>
                                        <p:tav tm="0">
                                          <p:val>
                                            <p:strVal val="0-#ppt_w/2"/>
                                          </p:val>
                                        </p:tav>
                                        <p:tav tm="100000">
                                          <p:val>
                                            <p:strVal val="#ppt_x"/>
                                          </p:val>
                                        </p:tav>
                                      </p:tavLst>
                                    </p:anim>
                                    <p:anim calcmode="lin" valueType="num">
                                      <p:cBhvr additive="base">
                                        <p:cTn id="75" dur="3000" fill="hold"/>
                                        <p:tgtEl>
                                          <p:spTgt spid="3"/>
                                        </p:tgtEl>
                                        <p:attrNameLst>
                                          <p:attrName>ppt_y</p:attrName>
                                        </p:attrNameLst>
                                      </p:cBhvr>
                                      <p:tavLst>
                                        <p:tav tm="0">
                                          <p:val>
                                            <p:strVal val="1+#ppt_h/2"/>
                                          </p:val>
                                        </p:tav>
                                        <p:tav tm="100000">
                                          <p:val>
                                            <p:strVal val="#ppt_y"/>
                                          </p:val>
                                        </p:tav>
                                      </p:tavLst>
                                    </p:anim>
                                  </p:childTnLst>
                                </p:cTn>
                              </p:par>
                              <p:par>
                                <p:cTn id="76" presetID="2" presetClass="entr" presetSubtype="12" fill="hold" grpId="0" nodeType="withEffect">
                                  <p:stCondLst>
                                    <p:cond delay="0"/>
                                  </p:stCondLst>
                                  <p:childTnLst>
                                    <p:set>
                                      <p:cBhvr>
                                        <p:cTn id="77" dur="1" fill="hold">
                                          <p:stCondLst>
                                            <p:cond delay="0"/>
                                          </p:stCondLst>
                                        </p:cTn>
                                        <p:tgtEl>
                                          <p:spTgt spid="4"/>
                                        </p:tgtEl>
                                        <p:attrNameLst>
                                          <p:attrName>style.visibility</p:attrName>
                                        </p:attrNameLst>
                                      </p:cBhvr>
                                      <p:to>
                                        <p:strVal val="visible"/>
                                      </p:to>
                                    </p:set>
                                    <p:anim calcmode="lin" valueType="num">
                                      <p:cBhvr additive="base">
                                        <p:cTn id="78" dur="3000" fill="hold"/>
                                        <p:tgtEl>
                                          <p:spTgt spid="4"/>
                                        </p:tgtEl>
                                        <p:attrNameLst>
                                          <p:attrName>ppt_x</p:attrName>
                                        </p:attrNameLst>
                                      </p:cBhvr>
                                      <p:tavLst>
                                        <p:tav tm="0">
                                          <p:val>
                                            <p:strVal val="0-#ppt_w/2"/>
                                          </p:val>
                                        </p:tav>
                                        <p:tav tm="100000">
                                          <p:val>
                                            <p:strVal val="#ppt_x"/>
                                          </p:val>
                                        </p:tav>
                                      </p:tavLst>
                                    </p:anim>
                                    <p:anim calcmode="lin" valueType="num">
                                      <p:cBhvr additive="base">
                                        <p:cTn id="79" dur="3000" fill="hold"/>
                                        <p:tgtEl>
                                          <p:spTgt spid="4"/>
                                        </p:tgtEl>
                                        <p:attrNameLst>
                                          <p:attrName>ppt_y</p:attrName>
                                        </p:attrNameLst>
                                      </p:cBhvr>
                                      <p:tavLst>
                                        <p:tav tm="0">
                                          <p:val>
                                            <p:strVal val="1+#ppt_h/2"/>
                                          </p:val>
                                        </p:tav>
                                        <p:tav tm="100000">
                                          <p:val>
                                            <p:strVal val="#ppt_y"/>
                                          </p:val>
                                        </p:tav>
                                      </p:tavLst>
                                    </p:anim>
                                  </p:childTnLst>
                                </p:cTn>
                              </p:par>
                              <p:par>
                                <p:cTn id="80" presetID="2" presetClass="entr" presetSubtype="12" fill="hold" grpId="0"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additive="base">
                                        <p:cTn id="82" dur="3000" fill="hold"/>
                                        <p:tgtEl>
                                          <p:spTgt spid="5"/>
                                        </p:tgtEl>
                                        <p:attrNameLst>
                                          <p:attrName>ppt_x</p:attrName>
                                        </p:attrNameLst>
                                      </p:cBhvr>
                                      <p:tavLst>
                                        <p:tav tm="0">
                                          <p:val>
                                            <p:strVal val="0-#ppt_w/2"/>
                                          </p:val>
                                        </p:tav>
                                        <p:tav tm="100000">
                                          <p:val>
                                            <p:strVal val="#ppt_x"/>
                                          </p:val>
                                        </p:tav>
                                      </p:tavLst>
                                    </p:anim>
                                    <p:anim calcmode="lin" valueType="num">
                                      <p:cBhvr additive="base">
                                        <p:cTn id="83" dur="3000" fill="hold"/>
                                        <p:tgtEl>
                                          <p:spTgt spid="5"/>
                                        </p:tgtEl>
                                        <p:attrNameLst>
                                          <p:attrName>ppt_y</p:attrName>
                                        </p:attrNameLst>
                                      </p:cBhvr>
                                      <p:tavLst>
                                        <p:tav tm="0">
                                          <p:val>
                                            <p:strVal val="1+#ppt_h/2"/>
                                          </p:val>
                                        </p:tav>
                                        <p:tav tm="100000">
                                          <p:val>
                                            <p:strVal val="#ppt_y"/>
                                          </p:val>
                                        </p:tav>
                                      </p:tavLst>
                                    </p:anim>
                                  </p:childTnLst>
                                </p:cTn>
                              </p:par>
                              <p:par>
                                <p:cTn id="84" presetID="2" presetClass="entr" presetSubtype="12" fill="hold" grpId="0"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additive="base">
                                        <p:cTn id="86" dur="3000" fill="hold"/>
                                        <p:tgtEl>
                                          <p:spTgt spid="6"/>
                                        </p:tgtEl>
                                        <p:attrNameLst>
                                          <p:attrName>ppt_x</p:attrName>
                                        </p:attrNameLst>
                                      </p:cBhvr>
                                      <p:tavLst>
                                        <p:tav tm="0">
                                          <p:val>
                                            <p:strVal val="0-#ppt_w/2"/>
                                          </p:val>
                                        </p:tav>
                                        <p:tav tm="100000">
                                          <p:val>
                                            <p:strVal val="#ppt_x"/>
                                          </p:val>
                                        </p:tav>
                                      </p:tavLst>
                                    </p:anim>
                                    <p:anim calcmode="lin" valueType="num">
                                      <p:cBhvr additive="base">
                                        <p:cTn id="87" dur="3000" fill="hold"/>
                                        <p:tgtEl>
                                          <p:spTgt spid="6"/>
                                        </p:tgtEl>
                                        <p:attrNameLst>
                                          <p:attrName>ppt_y</p:attrName>
                                        </p:attrNameLst>
                                      </p:cBhvr>
                                      <p:tavLst>
                                        <p:tav tm="0">
                                          <p:val>
                                            <p:strVal val="1+#ppt_h/2"/>
                                          </p:val>
                                        </p:tav>
                                        <p:tav tm="100000">
                                          <p:val>
                                            <p:strVal val="#ppt_y"/>
                                          </p:val>
                                        </p:tav>
                                      </p:tavLst>
                                    </p:anim>
                                  </p:childTnLst>
                                </p:cTn>
                              </p:par>
                              <p:par>
                                <p:cTn id="88" presetID="2" presetClass="entr" presetSubtype="12" fill="hold" grpId="0"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additive="base">
                                        <p:cTn id="90" dur="3000" fill="hold"/>
                                        <p:tgtEl>
                                          <p:spTgt spid="7"/>
                                        </p:tgtEl>
                                        <p:attrNameLst>
                                          <p:attrName>ppt_x</p:attrName>
                                        </p:attrNameLst>
                                      </p:cBhvr>
                                      <p:tavLst>
                                        <p:tav tm="0">
                                          <p:val>
                                            <p:strVal val="0-#ppt_w/2"/>
                                          </p:val>
                                        </p:tav>
                                        <p:tav tm="100000">
                                          <p:val>
                                            <p:strVal val="#ppt_x"/>
                                          </p:val>
                                        </p:tav>
                                      </p:tavLst>
                                    </p:anim>
                                    <p:anim calcmode="lin" valueType="num">
                                      <p:cBhvr additive="base">
                                        <p:cTn id="91" dur="3000" fill="hold"/>
                                        <p:tgtEl>
                                          <p:spTgt spid="7"/>
                                        </p:tgtEl>
                                        <p:attrNameLst>
                                          <p:attrName>ppt_y</p:attrName>
                                        </p:attrNameLst>
                                      </p:cBhvr>
                                      <p:tavLst>
                                        <p:tav tm="0">
                                          <p:val>
                                            <p:strVal val="1+#ppt_h/2"/>
                                          </p:val>
                                        </p:tav>
                                        <p:tav tm="100000">
                                          <p:val>
                                            <p:strVal val="#ppt_y"/>
                                          </p:val>
                                        </p:tav>
                                      </p:tavLst>
                                    </p:anim>
                                  </p:childTnLst>
                                </p:cTn>
                              </p:par>
                              <p:par>
                                <p:cTn id="92" presetID="2" presetClass="entr" presetSubtype="12" fill="hold" grpId="0"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additive="base">
                                        <p:cTn id="94" dur="3000" fill="hold"/>
                                        <p:tgtEl>
                                          <p:spTgt spid="8"/>
                                        </p:tgtEl>
                                        <p:attrNameLst>
                                          <p:attrName>ppt_x</p:attrName>
                                        </p:attrNameLst>
                                      </p:cBhvr>
                                      <p:tavLst>
                                        <p:tav tm="0">
                                          <p:val>
                                            <p:strVal val="0-#ppt_w/2"/>
                                          </p:val>
                                        </p:tav>
                                        <p:tav tm="100000">
                                          <p:val>
                                            <p:strVal val="#ppt_x"/>
                                          </p:val>
                                        </p:tav>
                                      </p:tavLst>
                                    </p:anim>
                                    <p:anim calcmode="lin" valueType="num">
                                      <p:cBhvr additive="base">
                                        <p:cTn id="95" dur="3000" fill="hold"/>
                                        <p:tgtEl>
                                          <p:spTgt spid="8"/>
                                        </p:tgtEl>
                                        <p:attrNameLst>
                                          <p:attrName>ppt_y</p:attrName>
                                        </p:attrNameLst>
                                      </p:cBhvr>
                                      <p:tavLst>
                                        <p:tav tm="0">
                                          <p:val>
                                            <p:strVal val="1+#ppt_h/2"/>
                                          </p:val>
                                        </p:tav>
                                        <p:tav tm="100000">
                                          <p:val>
                                            <p:strVal val="#ppt_y"/>
                                          </p:val>
                                        </p:tav>
                                      </p:tavLst>
                                    </p:anim>
                                  </p:childTnLst>
                                </p:cTn>
                              </p:par>
                              <p:par>
                                <p:cTn id="96" presetID="2" presetClass="entr" presetSubtype="12" fill="hold" grpId="0"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additive="base">
                                        <p:cTn id="98" dur="3000" fill="hold"/>
                                        <p:tgtEl>
                                          <p:spTgt spid="9"/>
                                        </p:tgtEl>
                                        <p:attrNameLst>
                                          <p:attrName>ppt_x</p:attrName>
                                        </p:attrNameLst>
                                      </p:cBhvr>
                                      <p:tavLst>
                                        <p:tav tm="0">
                                          <p:val>
                                            <p:strVal val="0-#ppt_w/2"/>
                                          </p:val>
                                        </p:tav>
                                        <p:tav tm="100000">
                                          <p:val>
                                            <p:strVal val="#ppt_x"/>
                                          </p:val>
                                        </p:tav>
                                      </p:tavLst>
                                    </p:anim>
                                    <p:anim calcmode="lin" valueType="num">
                                      <p:cBhvr additive="base">
                                        <p:cTn id="99" dur="3000" fill="hold"/>
                                        <p:tgtEl>
                                          <p:spTgt spid="9"/>
                                        </p:tgtEl>
                                        <p:attrNameLst>
                                          <p:attrName>ppt_y</p:attrName>
                                        </p:attrNameLst>
                                      </p:cBhvr>
                                      <p:tavLst>
                                        <p:tav tm="0">
                                          <p:val>
                                            <p:strVal val="1+#ppt_h/2"/>
                                          </p:val>
                                        </p:tav>
                                        <p:tav tm="100000">
                                          <p:val>
                                            <p:strVal val="#ppt_y"/>
                                          </p:val>
                                        </p:tav>
                                      </p:tavLst>
                                    </p:anim>
                                  </p:childTnLst>
                                </p:cTn>
                              </p:par>
                              <p:par>
                                <p:cTn id="100" presetID="2" presetClass="entr" presetSubtype="12" fill="hold" grpId="0"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additive="base">
                                        <p:cTn id="102" dur="3000" fill="hold"/>
                                        <p:tgtEl>
                                          <p:spTgt spid="10"/>
                                        </p:tgtEl>
                                        <p:attrNameLst>
                                          <p:attrName>ppt_x</p:attrName>
                                        </p:attrNameLst>
                                      </p:cBhvr>
                                      <p:tavLst>
                                        <p:tav tm="0">
                                          <p:val>
                                            <p:strVal val="0-#ppt_w/2"/>
                                          </p:val>
                                        </p:tav>
                                        <p:tav tm="100000">
                                          <p:val>
                                            <p:strVal val="#ppt_x"/>
                                          </p:val>
                                        </p:tav>
                                      </p:tavLst>
                                    </p:anim>
                                    <p:anim calcmode="lin" valueType="num">
                                      <p:cBhvr additive="base">
                                        <p:cTn id="103" dur="3000" fill="hold"/>
                                        <p:tgtEl>
                                          <p:spTgt spid="10"/>
                                        </p:tgtEl>
                                        <p:attrNameLst>
                                          <p:attrName>ppt_y</p:attrName>
                                        </p:attrNameLst>
                                      </p:cBhvr>
                                      <p:tavLst>
                                        <p:tav tm="0">
                                          <p:val>
                                            <p:strVal val="1+#ppt_h/2"/>
                                          </p:val>
                                        </p:tav>
                                        <p:tav tm="100000">
                                          <p:val>
                                            <p:strVal val="#ppt_y"/>
                                          </p:val>
                                        </p:tav>
                                      </p:tavLst>
                                    </p:anim>
                                  </p:childTnLst>
                                </p:cTn>
                              </p:par>
                              <p:par>
                                <p:cTn id="104" presetID="2" presetClass="entr" presetSubtype="12" fill="hold" grpId="0"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additive="base">
                                        <p:cTn id="106" dur="3000" fill="hold"/>
                                        <p:tgtEl>
                                          <p:spTgt spid="11"/>
                                        </p:tgtEl>
                                        <p:attrNameLst>
                                          <p:attrName>ppt_x</p:attrName>
                                        </p:attrNameLst>
                                      </p:cBhvr>
                                      <p:tavLst>
                                        <p:tav tm="0">
                                          <p:val>
                                            <p:strVal val="0-#ppt_w/2"/>
                                          </p:val>
                                        </p:tav>
                                        <p:tav tm="100000">
                                          <p:val>
                                            <p:strVal val="#ppt_x"/>
                                          </p:val>
                                        </p:tav>
                                      </p:tavLst>
                                    </p:anim>
                                    <p:anim calcmode="lin" valueType="num">
                                      <p:cBhvr additive="base">
                                        <p:cTn id="107" dur="3000" fill="hold"/>
                                        <p:tgtEl>
                                          <p:spTgt spid="11"/>
                                        </p:tgtEl>
                                        <p:attrNameLst>
                                          <p:attrName>ppt_y</p:attrName>
                                        </p:attrNameLst>
                                      </p:cBhvr>
                                      <p:tavLst>
                                        <p:tav tm="0">
                                          <p:val>
                                            <p:strVal val="1+#ppt_h/2"/>
                                          </p:val>
                                        </p:tav>
                                        <p:tav tm="100000">
                                          <p:val>
                                            <p:strVal val="#ppt_y"/>
                                          </p:val>
                                        </p:tav>
                                      </p:tavLst>
                                    </p:anim>
                                  </p:childTnLst>
                                </p:cTn>
                              </p:par>
                              <p:par>
                                <p:cTn id="108" presetID="2" presetClass="entr" presetSubtype="12" fill="hold" grpId="0"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additive="base">
                                        <p:cTn id="110" dur="3000" fill="hold"/>
                                        <p:tgtEl>
                                          <p:spTgt spid="12"/>
                                        </p:tgtEl>
                                        <p:attrNameLst>
                                          <p:attrName>ppt_x</p:attrName>
                                        </p:attrNameLst>
                                      </p:cBhvr>
                                      <p:tavLst>
                                        <p:tav tm="0">
                                          <p:val>
                                            <p:strVal val="0-#ppt_w/2"/>
                                          </p:val>
                                        </p:tav>
                                        <p:tav tm="100000">
                                          <p:val>
                                            <p:strVal val="#ppt_x"/>
                                          </p:val>
                                        </p:tav>
                                      </p:tavLst>
                                    </p:anim>
                                    <p:anim calcmode="lin" valueType="num">
                                      <p:cBhvr additive="base">
                                        <p:cTn id="111" dur="3000" fill="hold"/>
                                        <p:tgtEl>
                                          <p:spTgt spid="12"/>
                                        </p:tgtEl>
                                        <p:attrNameLst>
                                          <p:attrName>ppt_y</p:attrName>
                                        </p:attrNameLst>
                                      </p:cBhvr>
                                      <p:tavLst>
                                        <p:tav tm="0">
                                          <p:val>
                                            <p:strVal val="1+#ppt_h/2"/>
                                          </p:val>
                                        </p:tav>
                                        <p:tav tm="100000">
                                          <p:val>
                                            <p:strVal val="#ppt_y"/>
                                          </p:val>
                                        </p:tav>
                                      </p:tavLst>
                                    </p:anim>
                                  </p:childTnLst>
                                </p:cTn>
                              </p:par>
                              <p:par>
                                <p:cTn id="112" presetID="2" presetClass="entr" presetSubtype="12" fill="hold" grpId="0"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additive="base">
                                        <p:cTn id="114" dur="3000" fill="hold"/>
                                        <p:tgtEl>
                                          <p:spTgt spid="13"/>
                                        </p:tgtEl>
                                        <p:attrNameLst>
                                          <p:attrName>ppt_x</p:attrName>
                                        </p:attrNameLst>
                                      </p:cBhvr>
                                      <p:tavLst>
                                        <p:tav tm="0">
                                          <p:val>
                                            <p:strVal val="0-#ppt_w/2"/>
                                          </p:val>
                                        </p:tav>
                                        <p:tav tm="100000">
                                          <p:val>
                                            <p:strVal val="#ppt_x"/>
                                          </p:val>
                                        </p:tav>
                                      </p:tavLst>
                                    </p:anim>
                                    <p:anim calcmode="lin" valueType="num">
                                      <p:cBhvr additive="base">
                                        <p:cTn id="115" dur="3000" fill="hold"/>
                                        <p:tgtEl>
                                          <p:spTgt spid="13"/>
                                        </p:tgtEl>
                                        <p:attrNameLst>
                                          <p:attrName>ppt_y</p:attrName>
                                        </p:attrNameLst>
                                      </p:cBhvr>
                                      <p:tavLst>
                                        <p:tav tm="0">
                                          <p:val>
                                            <p:strVal val="1+#ppt_h/2"/>
                                          </p:val>
                                        </p:tav>
                                        <p:tav tm="100000">
                                          <p:val>
                                            <p:strVal val="#ppt_y"/>
                                          </p:val>
                                        </p:tav>
                                      </p:tavLst>
                                    </p:anim>
                                  </p:childTnLst>
                                </p:cTn>
                              </p:par>
                              <p:par>
                                <p:cTn id="116" presetID="2" presetClass="entr" presetSubtype="12" fill="hold" grpId="0"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additive="base">
                                        <p:cTn id="118" dur="3000" fill="hold"/>
                                        <p:tgtEl>
                                          <p:spTgt spid="14"/>
                                        </p:tgtEl>
                                        <p:attrNameLst>
                                          <p:attrName>ppt_x</p:attrName>
                                        </p:attrNameLst>
                                      </p:cBhvr>
                                      <p:tavLst>
                                        <p:tav tm="0">
                                          <p:val>
                                            <p:strVal val="0-#ppt_w/2"/>
                                          </p:val>
                                        </p:tav>
                                        <p:tav tm="100000">
                                          <p:val>
                                            <p:strVal val="#ppt_x"/>
                                          </p:val>
                                        </p:tav>
                                      </p:tavLst>
                                    </p:anim>
                                    <p:anim calcmode="lin" valueType="num">
                                      <p:cBhvr additive="base">
                                        <p:cTn id="119" dur="3000" fill="hold"/>
                                        <p:tgtEl>
                                          <p:spTgt spid="14"/>
                                        </p:tgtEl>
                                        <p:attrNameLst>
                                          <p:attrName>ppt_y</p:attrName>
                                        </p:attrNameLst>
                                      </p:cBhvr>
                                      <p:tavLst>
                                        <p:tav tm="0">
                                          <p:val>
                                            <p:strVal val="1+#ppt_h/2"/>
                                          </p:val>
                                        </p:tav>
                                        <p:tav tm="100000">
                                          <p:val>
                                            <p:strVal val="#ppt_y"/>
                                          </p:val>
                                        </p:tav>
                                      </p:tavLst>
                                    </p:anim>
                                  </p:childTnLst>
                                </p:cTn>
                              </p:par>
                              <p:par>
                                <p:cTn id="120" presetID="2" presetClass="entr" presetSubtype="12" fill="hold" grpId="0"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additive="base">
                                        <p:cTn id="122" dur="3000" fill="hold"/>
                                        <p:tgtEl>
                                          <p:spTgt spid="15"/>
                                        </p:tgtEl>
                                        <p:attrNameLst>
                                          <p:attrName>ppt_x</p:attrName>
                                        </p:attrNameLst>
                                      </p:cBhvr>
                                      <p:tavLst>
                                        <p:tav tm="0">
                                          <p:val>
                                            <p:strVal val="0-#ppt_w/2"/>
                                          </p:val>
                                        </p:tav>
                                        <p:tav tm="100000">
                                          <p:val>
                                            <p:strVal val="#ppt_x"/>
                                          </p:val>
                                        </p:tav>
                                      </p:tavLst>
                                    </p:anim>
                                    <p:anim calcmode="lin" valueType="num">
                                      <p:cBhvr additive="base">
                                        <p:cTn id="123" dur="3000" fill="hold"/>
                                        <p:tgtEl>
                                          <p:spTgt spid="15"/>
                                        </p:tgtEl>
                                        <p:attrNameLst>
                                          <p:attrName>ppt_y</p:attrName>
                                        </p:attrNameLst>
                                      </p:cBhvr>
                                      <p:tavLst>
                                        <p:tav tm="0">
                                          <p:val>
                                            <p:strVal val="1+#ppt_h/2"/>
                                          </p:val>
                                        </p:tav>
                                        <p:tav tm="100000">
                                          <p:val>
                                            <p:strVal val="#ppt_y"/>
                                          </p:val>
                                        </p:tav>
                                      </p:tavLst>
                                    </p:anim>
                                  </p:childTnLst>
                                </p:cTn>
                              </p:par>
                              <p:par>
                                <p:cTn id="124" presetID="2" presetClass="entr" presetSubtype="12" fill="hold" grpId="0"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additive="base">
                                        <p:cTn id="126" dur="3000" fill="hold"/>
                                        <p:tgtEl>
                                          <p:spTgt spid="16"/>
                                        </p:tgtEl>
                                        <p:attrNameLst>
                                          <p:attrName>ppt_x</p:attrName>
                                        </p:attrNameLst>
                                      </p:cBhvr>
                                      <p:tavLst>
                                        <p:tav tm="0">
                                          <p:val>
                                            <p:strVal val="0-#ppt_w/2"/>
                                          </p:val>
                                        </p:tav>
                                        <p:tav tm="100000">
                                          <p:val>
                                            <p:strVal val="#ppt_x"/>
                                          </p:val>
                                        </p:tav>
                                      </p:tavLst>
                                    </p:anim>
                                    <p:anim calcmode="lin" valueType="num">
                                      <p:cBhvr additive="base">
                                        <p:cTn id="127" dur="3000" fill="hold"/>
                                        <p:tgtEl>
                                          <p:spTgt spid="16"/>
                                        </p:tgtEl>
                                        <p:attrNameLst>
                                          <p:attrName>ppt_y</p:attrName>
                                        </p:attrNameLst>
                                      </p:cBhvr>
                                      <p:tavLst>
                                        <p:tav tm="0">
                                          <p:val>
                                            <p:strVal val="1+#ppt_h/2"/>
                                          </p:val>
                                        </p:tav>
                                        <p:tav tm="100000">
                                          <p:val>
                                            <p:strVal val="#ppt_y"/>
                                          </p:val>
                                        </p:tav>
                                      </p:tavLst>
                                    </p:anim>
                                  </p:childTnLst>
                                </p:cTn>
                              </p:par>
                              <p:par>
                                <p:cTn id="128" presetID="2" presetClass="entr" presetSubtype="12" fill="hold" grpId="0" nodeType="withEffect">
                                  <p:stCondLst>
                                    <p:cond delay="0"/>
                                  </p:stCondLst>
                                  <p:childTnLst>
                                    <p:set>
                                      <p:cBhvr>
                                        <p:cTn id="129" dur="1" fill="hold">
                                          <p:stCondLst>
                                            <p:cond delay="0"/>
                                          </p:stCondLst>
                                        </p:cTn>
                                        <p:tgtEl>
                                          <p:spTgt spid="17"/>
                                        </p:tgtEl>
                                        <p:attrNameLst>
                                          <p:attrName>style.visibility</p:attrName>
                                        </p:attrNameLst>
                                      </p:cBhvr>
                                      <p:to>
                                        <p:strVal val="visible"/>
                                      </p:to>
                                    </p:set>
                                    <p:anim calcmode="lin" valueType="num">
                                      <p:cBhvr additive="base">
                                        <p:cTn id="130" dur="3000" fill="hold"/>
                                        <p:tgtEl>
                                          <p:spTgt spid="17"/>
                                        </p:tgtEl>
                                        <p:attrNameLst>
                                          <p:attrName>ppt_x</p:attrName>
                                        </p:attrNameLst>
                                      </p:cBhvr>
                                      <p:tavLst>
                                        <p:tav tm="0">
                                          <p:val>
                                            <p:strVal val="0-#ppt_w/2"/>
                                          </p:val>
                                        </p:tav>
                                        <p:tav tm="100000">
                                          <p:val>
                                            <p:strVal val="#ppt_x"/>
                                          </p:val>
                                        </p:tav>
                                      </p:tavLst>
                                    </p:anim>
                                    <p:anim calcmode="lin" valueType="num">
                                      <p:cBhvr additive="base">
                                        <p:cTn id="131" dur="3000" fill="hold"/>
                                        <p:tgtEl>
                                          <p:spTgt spid="17"/>
                                        </p:tgtEl>
                                        <p:attrNameLst>
                                          <p:attrName>ppt_y</p:attrName>
                                        </p:attrNameLst>
                                      </p:cBhvr>
                                      <p:tavLst>
                                        <p:tav tm="0">
                                          <p:val>
                                            <p:strVal val="1+#ppt_h/2"/>
                                          </p:val>
                                        </p:tav>
                                        <p:tav tm="100000">
                                          <p:val>
                                            <p:strVal val="#ppt_y"/>
                                          </p:val>
                                        </p:tav>
                                      </p:tavLst>
                                    </p:anim>
                                  </p:childTnLst>
                                </p:cTn>
                              </p:par>
                              <p:par>
                                <p:cTn id="132" presetID="2" presetClass="entr" presetSubtype="12" fill="hold" grpId="0" nodeType="withEffect">
                                  <p:stCondLst>
                                    <p:cond delay="0"/>
                                  </p:stCondLst>
                                  <p:childTnLst>
                                    <p:set>
                                      <p:cBhvr>
                                        <p:cTn id="133" dur="1" fill="hold">
                                          <p:stCondLst>
                                            <p:cond delay="0"/>
                                          </p:stCondLst>
                                        </p:cTn>
                                        <p:tgtEl>
                                          <p:spTgt spid="18"/>
                                        </p:tgtEl>
                                        <p:attrNameLst>
                                          <p:attrName>style.visibility</p:attrName>
                                        </p:attrNameLst>
                                      </p:cBhvr>
                                      <p:to>
                                        <p:strVal val="visible"/>
                                      </p:to>
                                    </p:set>
                                    <p:anim calcmode="lin" valueType="num">
                                      <p:cBhvr additive="base">
                                        <p:cTn id="134" dur="3000" fill="hold"/>
                                        <p:tgtEl>
                                          <p:spTgt spid="18"/>
                                        </p:tgtEl>
                                        <p:attrNameLst>
                                          <p:attrName>ppt_x</p:attrName>
                                        </p:attrNameLst>
                                      </p:cBhvr>
                                      <p:tavLst>
                                        <p:tav tm="0">
                                          <p:val>
                                            <p:strVal val="0-#ppt_w/2"/>
                                          </p:val>
                                        </p:tav>
                                        <p:tav tm="100000">
                                          <p:val>
                                            <p:strVal val="#ppt_x"/>
                                          </p:val>
                                        </p:tav>
                                      </p:tavLst>
                                    </p:anim>
                                    <p:anim calcmode="lin" valueType="num">
                                      <p:cBhvr additive="base">
                                        <p:cTn id="135" dur="3000" fill="hold"/>
                                        <p:tgtEl>
                                          <p:spTgt spid="18"/>
                                        </p:tgtEl>
                                        <p:attrNameLst>
                                          <p:attrName>ppt_y</p:attrName>
                                        </p:attrNameLst>
                                      </p:cBhvr>
                                      <p:tavLst>
                                        <p:tav tm="0">
                                          <p:val>
                                            <p:strVal val="1+#ppt_h/2"/>
                                          </p:val>
                                        </p:tav>
                                        <p:tav tm="100000">
                                          <p:val>
                                            <p:strVal val="#ppt_y"/>
                                          </p:val>
                                        </p:tav>
                                      </p:tavLst>
                                    </p:anim>
                                  </p:childTnLst>
                                </p:cTn>
                              </p:par>
                              <p:par>
                                <p:cTn id="136" presetID="8" presetClass="emph" presetSubtype="0" fill="hold" grpId="1" nodeType="withEffect">
                                  <p:stCondLst>
                                    <p:cond delay="0"/>
                                  </p:stCondLst>
                                  <p:childTnLst>
                                    <p:animRot by="21600000">
                                      <p:cBhvr>
                                        <p:cTn id="137" dur="3000" fill="hold"/>
                                        <p:tgtEl>
                                          <p:spTgt spid="19"/>
                                        </p:tgtEl>
                                        <p:attrNameLst>
                                          <p:attrName>r</p:attrName>
                                        </p:attrNameLst>
                                      </p:cBhvr>
                                    </p:animRot>
                                  </p:childTnLst>
                                </p:cTn>
                              </p:par>
                              <p:par>
                                <p:cTn id="138" presetID="8" presetClass="emph" presetSubtype="0" fill="hold" grpId="1" nodeType="withEffect">
                                  <p:stCondLst>
                                    <p:cond delay="0"/>
                                  </p:stCondLst>
                                  <p:childTnLst>
                                    <p:animRot by="21600000">
                                      <p:cBhvr>
                                        <p:cTn id="139" dur="3000" fill="hold"/>
                                        <p:tgtEl>
                                          <p:spTgt spid="20"/>
                                        </p:tgtEl>
                                        <p:attrNameLst>
                                          <p:attrName>r</p:attrName>
                                        </p:attrNameLst>
                                      </p:cBhvr>
                                    </p:animRot>
                                  </p:childTnLst>
                                </p:cTn>
                              </p:par>
                              <p:par>
                                <p:cTn id="140" presetID="8" presetClass="emph" presetSubtype="0" fill="hold" grpId="1" nodeType="withEffect">
                                  <p:stCondLst>
                                    <p:cond delay="0"/>
                                  </p:stCondLst>
                                  <p:childTnLst>
                                    <p:animRot by="21600000">
                                      <p:cBhvr>
                                        <p:cTn id="141" dur="3000" fill="hold"/>
                                        <p:tgtEl>
                                          <p:spTgt spid="21"/>
                                        </p:tgtEl>
                                        <p:attrNameLst>
                                          <p:attrName>r</p:attrName>
                                        </p:attrNameLst>
                                      </p:cBhvr>
                                    </p:animRot>
                                  </p:childTnLst>
                                </p:cTn>
                              </p:par>
                              <p:par>
                                <p:cTn id="142" presetID="8" presetClass="emph" presetSubtype="0" fill="hold" grpId="1" nodeType="withEffect">
                                  <p:stCondLst>
                                    <p:cond delay="0"/>
                                  </p:stCondLst>
                                  <p:childTnLst>
                                    <p:animRot by="21600000">
                                      <p:cBhvr>
                                        <p:cTn id="143" dur="3000" fill="hold"/>
                                        <p:tgtEl>
                                          <p:spTgt spid="22"/>
                                        </p:tgtEl>
                                        <p:attrNameLst>
                                          <p:attrName>r</p:attrName>
                                        </p:attrNameLst>
                                      </p:cBhvr>
                                    </p:animRot>
                                  </p:childTnLst>
                                </p:cTn>
                              </p:par>
                              <p:par>
                                <p:cTn id="144" presetID="8" presetClass="emph" presetSubtype="0" fill="hold" grpId="1" nodeType="withEffect">
                                  <p:stCondLst>
                                    <p:cond delay="0"/>
                                  </p:stCondLst>
                                  <p:childTnLst>
                                    <p:animRot by="21600000">
                                      <p:cBhvr>
                                        <p:cTn id="145" dur="3000" fill="hold"/>
                                        <p:tgtEl>
                                          <p:spTgt spid="23"/>
                                        </p:tgtEl>
                                        <p:attrNameLst>
                                          <p:attrName>r</p:attrName>
                                        </p:attrNameLst>
                                      </p:cBhvr>
                                    </p:animRot>
                                  </p:childTnLst>
                                </p:cTn>
                              </p:par>
                              <p:par>
                                <p:cTn id="146" presetID="8" presetClass="emph" presetSubtype="0" fill="hold" grpId="1" nodeType="withEffect">
                                  <p:stCondLst>
                                    <p:cond delay="0"/>
                                  </p:stCondLst>
                                  <p:childTnLst>
                                    <p:animRot by="21600000">
                                      <p:cBhvr>
                                        <p:cTn id="147" dur="3000" fill="hold"/>
                                        <p:tgtEl>
                                          <p:spTgt spid="24"/>
                                        </p:tgtEl>
                                        <p:attrNameLst>
                                          <p:attrName>r</p:attrName>
                                        </p:attrNameLst>
                                      </p:cBhvr>
                                    </p:animRot>
                                  </p:childTnLst>
                                </p:cTn>
                              </p:par>
                              <p:par>
                                <p:cTn id="148" presetID="8" presetClass="emph" presetSubtype="0" fill="hold" grpId="1" nodeType="withEffect">
                                  <p:stCondLst>
                                    <p:cond delay="0"/>
                                  </p:stCondLst>
                                  <p:childTnLst>
                                    <p:animRot by="21600000">
                                      <p:cBhvr>
                                        <p:cTn id="149" dur="3000" fill="hold"/>
                                        <p:tgtEl>
                                          <p:spTgt spid="25"/>
                                        </p:tgtEl>
                                        <p:attrNameLst>
                                          <p:attrName>r</p:attrName>
                                        </p:attrNameLst>
                                      </p:cBhvr>
                                    </p:animRot>
                                  </p:childTnLst>
                                </p:cTn>
                              </p:par>
                              <p:par>
                                <p:cTn id="150" presetID="8" presetClass="emph" presetSubtype="0" fill="hold" grpId="1" nodeType="withEffect">
                                  <p:stCondLst>
                                    <p:cond delay="0"/>
                                  </p:stCondLst>
                                  <p:childTnLst>
                                    <p:animRot by="21600000">
                                      <p:cBhvr>
                                        <p:cTn id="151" dur="3000" fill="hold"/>
                                        <p:tgtEl>
                                          <p:spTgt spid="26"/>
                                        </p:tgtEl>
                                        <p:attrNameLst>
                                          <p:attrName>r</p:attrName>
                                        </p:attrNameLst>
                                      </p:cBhvr>
                                    </p:animRot>
                                  </p:childTnLst>
                                </p:cTn>
                              </p:par>
                              <p:par>
                                <p:cTn id="152" presetID="8" presetClass="emph" presetSubtype="0" fill="hold" grpId="1" nodeType="withEffect">
                                  <p:stCondLst>
                                    <p:cond delay="0"/>
                                  </p:stCondLst>
                                  <p:childTnLst>
                                    <p:animRot by="21600000">
                                      <p:cBhvr>
                                        <p:cTn id="153" dur="3000" fill="hold"/>
                                        <p:tgtEl>
                                          <p:spTgt spid="27"/>
                                        </p:tgtEl>
                                        <p:attrNameLst>
                                          <p:attrName>r</p:attrName>
                                        </p:attrNameLst>
                                      </p:cBhvr>
                                    </p:animRot>
                                  </p:childTnLst>
                                </p:cTn>
                              </p:par>
                              <p:par>
                                <p:cTn id="154" presetID="8" presetClass="emph" presetSubtype="0" fill="hold" grpId="1" nodeType="withEffect">
                                  <p:stCondLst>
                                    <p:cond delay="0"/>
                                  </p:stCondLst>
                                  <p:childTnLst>
                                    <p:animRot by="21600000">
                                      <p:cBhvr>
                                        <p:cTn id="155" dur="3000" fill="hold"/>
                                        <p:tgtEl>
                                          <p:spTgt spid="28"/>
                                        </p:tgtEl>
                                        <p:attrNameLst>
                                          <p:attrName>r</p:attrName>
                                        </p:attrNameLst>
                                      </p:cBhvr>
                                    </p:animRot>
                                  </p:childTnLst>
                                </p:cTn>
                              </p:par>
                              <p:par>
                                <p:cTn id="156" presetID="8" presetClass="emph" presetSubtype="0" fill="hold" grpId="1" nodeType="withEffect">
                                  <p:stCondLst>
                                    <p:cond delay="0"/>
                                  </p:stCondLst>
                                  <p:childTnLst>
                                    <p:animRot by="21600000">
                                      <p:cBhvr>
                                        <p:cTn id="157" dur="3000" fill="hold"/>
                                        <p:tgtEl>
                                          <p:spTgt spid="29"/>
                                        </p:tgtEl>
                                        <p:attrNameLst>
                                          <p:attrName>r</p:attrName>
                                        </p:attrNameLst>
                                      </p:cBhvr>
                                    </p:animRot>
                                  </p:childTnLst>
                                </p:cTn>
                              </p:par>
                              <p:par>
                                <p:cTn id="158" presetID="8" presetClass="emph" presetSubtype="0" fill="hold" grpId="1" nodeType="withEffect">
                                  <p:stCondLst>
                                    <p:cond delay="0"/>
                                  </p:stCondLst>
                                  <p:childTnLst>
                                    <p:animRot by="21600000">
                                      <p:cBhvr>
                                        <p:cTn id="159" dur="3000" fill="hold"/>
                                        <p:tgtEl>
                                          <p:spTgt spid="30"/>
                                        </p:tgtEl>
                                        <p:attrNameLst>
                                          <p:attrName>r</p:attrName>
                                        </p:attrNameLst>
                                      </p:cBhvr>
                                    </p:animRot>
                                  </p:childTnLst>
                                </p:cTn>
                              </p:par>
                              <p:par>
                                <p:cTn id="160" presetID="8" presetClass="emph" presetSubtype="0" fill="hold" grpId="1" nodeType="withEffect">
                                  <p:stCondLst>
                                    <p:cond delay="0"/>
                                  </p:stCondLst>
                                  <p:childTnLst>
                                    <p:animRot by="21600000">
                                      <p:cBhvr>
                                        <p:cTn id="161" dur="3000" fill="hold"/>
                                        <p:tgtEl>
                                          <p:spTgt spid="31"/>
                                        </p:tgtEl>
                                        <p:attrNameLst>
                                          <p:attrName>r</p:attrName>
                                        </p:attrNameLst>
                                      </p:cBhvr>
                                    </p:animRot>
                                  </p:childTnLst>
                                </p:cTn>
                              </p:par>
                              <p:par>
                                <p:cTn id="162" presetID="8" presetClass="emph" presetSubtype="0" fill="hold" grpId="1" nodeType="withEffect">
                                  <p:stCondLst>
                                    <p:cond delay="0"/>
                                  </p:stCondLst>
                                  <p:childTnLst>
                                    <p:animRot by="21600000">
                                      <p:cBhvr>
                                        <p:cTn id="163" dur="3000" fill="hold"/>
                                        <p:tgtEl>
                                          <p:spTgt spid="32"/>
                                        </p:tgtEl>
                                        <p:attrNameLst>
                                          <p:attrName>r</p:attrName>
                                        </p:attrNameLst>
                                      </p:cBhvr>
                                    </p:animRot>
                                  </p:childTnLst>
                                </p:cTn>
                              </p:par>
                              <p:par>
                                <p:cTn id="164" presetID="8" presetClass="emph" presetSubtype="0" fill="hold" grpId="1" nodeType="withEffect">
                                  <p:stCondLst>
                                    <p:cond delay="0"/>
                                  </p:stCondLst>
                                  <p:childTnLst>
                                    <p:animRot by="21600000">
                                      <p:cBhvr>
                                        <p:cTn id="165" dur="3000" fill="hold"/>
                                        <p:tgtEl>
                                          <p:spTgt spid="33"/>
                                        </p:tgtEl>
                                        <p:attrNameLst>
                                          <p:attrName>r</p:attrName>
                                        </p:attrNameLst>
                                      </p:cBhvr>
                                    </p:animRot>
                                  </p:childTnLst>
                                </p:cTn>
                              </p:par>
                              <p:par>
                                <p:cTn id="166" presetID="8" presetClass="emph" presetSubtype="0" fill="hold" grpId="1" nodeType="withEffect">
                                  <p:stCondLst>
                                    <p:cond delay="0"/>
                                  </p:stCondLst>
                                  <p:childTnLst>
                                    <p:animRot by="21600000">
                                      <p:cBhvr>
                                        <p:cTn id="167" dur="3000" fill="hold"/>
                                        <p:tgtEl>
                                          <p:spTgt spid="34"/>
                                        </p:tgtEl>
                                        <p:attrNameLst>
                                          <p:attrName>r</p:attrName>
                                        </p:attrNameLst>
                                      </p:cBhvr>
                                    </p:animRot>
                                  </p:childTnLst>
                                </p:cTn>
                              </p:par>
                              <p:par>
                                <p:cTn id="168" presetID="8" presetClass="emph" presetSubtype="0" fill="hold" grpId="1" nodeType="withEffect">
                                  <p:stCondLst>
                                    <p:cond delay="0"/>
                                  </p:stCondLst>
                                  <p:childTnLst>
                                    <p:animRot by="-21600000">
                                      <p:cBhvr>
                                        <p:cTn id="169" dur="3000" fill="hold"/>
                                        <p:tgtEl>
                                          <p:spTgt spid="3"/>
                                        </p:tgtEl>
                                        <p:attrNameLst>
                                          <p:attrName>r</p:attrName>
                                        </p:attrNameLst>
                                      </p:cBhvr>
                                    </p:animRot>
                                  </p:childTnLst>
                                </p:cTn>
                              </p:par>
                              <p:par>
                                <p:cTn id="170" presetID="8" presetClass="emph" presetSubtype="0" fill="hold" grpId="1" nodeType="withEffect">
                                  <p:stCondLst>
                                    <p:cond delay="0"/>
                                  </p:stCondLst>
                                  <p:childTnLst>
                                    <p:animRot by="-21600000">
                                      <p:cBhvr>
                                        <p:cTn id="171" dur="3000" fill="hold"/>
                                        <p:tgtEl>
                                          <p:spTgt spid="4"/>
                                        </p:tgtEl>
                                        <p:attrNameLst>
                                          <p:attrName>r</p:attrName>
                                        </p:attrNameLst>
                                      </p:cBhvr>
                                    </p:animRot>
                                  </p:childTnLst>
                                </p:cTn>
                              </p:par>
                              <p:par>
                                <p:cTn id="172" presetID="8" presetClass="emph" presetSubtype="0" fill="hold" grpId="1" nodeType="withEffect">
                                  <p:stCondLst>
                                    <p:cond delay="0"/>
                                  </p:stCondLst>
                                  <p:childTnLst>
                                    <p:animRot by="-21600000">
                                      <p:cBhvr>
                                        <p:cTn id="173" dur="3000" fill="hold"/>
                                        <p:tgtEl>
                                          <p:spTgt spid="5"/>
                                        </p:tgtEl>
                                        <p:attrNameLst>
                                          <p:attrName>r</p:attrName>
                                        </p:attrNameLst>
                                      </p:cBhvr>
                                    </p:animRot>
                                  </p:childTnLst>
                                </p:cTn>
                              </p:par>
                              <p:par>
                                <p:cTn id="174" presetID="8" presetClass="emph" presetSubtype="0" fill="hold" grpId="1" nodeType="withEffect">
                                  <p:stCondLst>
                                    <p:cond delay="0"/>
                                  </p:stCondLst>
                                  <p:childTnLst>
                                    <p:animRot by="-21600000">
                                      <p:cBhvr>
                                        <p:cTn id="175" dur="3000" fill="hold"/>
                                        <p:tgtEl>
                                          <p:spTgt spid="6"/>
                                        </p:tgtEl>
                                        <p:attrNameLst>
                                          <p:attrName>r</p:attrName>
                                        </p:attrNameLst>
                                      </p:cBhvr>
                                    </p:animRot>
                                  </p:childTnLst>
                                </p:cTn>
                              </p:par>
                              <p:par>
                                <p:cTn id="176" presetID="8" presetClass="emph" presetSubtype="0" fill="hold" grpId="1" nodeType="withEffect">
                                  <p:stCondLst>
                                    <p:cond delay="0"/>
                                  </p:stCondLst>
                                  <p:childTnLst>
                                    <p:animRot by="-21600000">
                                      <p:cBhvr>
                                        <p:cTn id="177" dur="3000" fill="hold"/>
                                        <p:tgtEl>
                                          <p:spTgt spid="7"/>
                                        </p:tgtEl>
                                        <p:attrNameLst>
                                          <p:attrName>r</p:attrName>
                                        </p:attrNameLst>
                                      </p:cBhvr>
                                    </p:animRot>
                                  </p:childTnLst>
                                </p:cTn>
                              </p:par>
                              <p:par>
                                <p:cTn id="178" presetID="8" presetClass="emph" presetSubtype="0" fill="hold" grpId="1" nodeType="withEffect">
                                  <p:stCondLst>
                                    <p:cond delay="0"/>
                                  </p:stCondLst>
                                  <p:childTnLst>
                                    <p:animRot by="-21600000">
                                      <p:cBhvr>
                                        <p:cTn id="179" dur="3000" fill="hold"/>
                                        <p:tgtEl>
                                          <p:spTgt spid="8"/>
                                        </p:tgtEl>
                                        <p:attrNameLst>
                                          <p:attrName>r</p:attrName>
                                        </p:attrNameLst>
                                      </p:cBhvr>
                                    </p:animRot>
                                  </p:childTnLst>
                                </p:cTn>
                              </p:par>
                              <p:par>
                                <p:cTn id="180" presetID="8" presetClass="emph" presetSubtype="0" fill="hold" grpId="1" nodeType="withEffect">
                                  <p:stCondLst>
                                    <p:cond delay="0"/>
                                  </p:stCondLst>
                                  <p:childTnLst>
                                    <p:animRot by="-21600000">
                                      <p:cBhvr>
                                        <p:cTn id="181" dur="3000" fill="hold"/>
                                        <p:tgtEl>
                                          <p:spTgt spid="9"/>
                                        </p:tgtEl>
                                        <p:attrNameLst>
                                          <p:attrName>r</p:attrName>
                                        </p:attrNameLst>
                                      </p:cBhvr>
                                    </p:animRot>
                                  </p:childTnLst>
                                </p:cTn>
                              </p:par>
                              <p:par>
                                <p:cTn id="182" presetID="8" presetClass="emph" presetSubtype="0" fill="hold" grpId="1" nodeType="withEffect">
                                  <p:stCondLst>
                                    <p:cond delay="0"/>
                                  </p:stCondLst>
                                  <p:childTnLst>
                                    <p:animRot by="-21600000">
                                      <p:cBhvr>
                                        <p:cTn id="183" dur="3000" fill="hold"/>
                                        <p:tgtEl>
                                          <p:spTgt spid="10"/>
                                        </p:tgtEl>
                                        <p:attrNameLst>
                                          <p:attrName>r</p:attrName>
                                        </p:attrNameLst>
                                      </p:cBhvr>
                                    </p:animRot>
                                  </p:childTnLst>
                                </p:cTn>
                              </p:par>
                              <p:par>
                                <p:cTn id="184" presetID="8" presetClass="emph" presetSubtype="0" fill="hold" grpId="1" nodeType="withEffect">
                                  <p:stCondLst>
                                    <p:cond delay="0"/>
                                  </p:stCondLst>
                                  <p:childTnLst>
                                    <p:animRot by="-21600000">
                                      <p:cBhvr>
                                        <p:cTn id="185" dur="3000" fill="hold"/>
                                        <p:tgtEl>
                                          <p:spTgt spid="11"/>
                                        </p:tgtEl>
                                        <p:attrNameLst>
                                          <p:attrName>r</p:attrName>
                                        </p:attrNameLst>
                                      </p:cBhvr>
                                    </p:animRot>
                                  </p:childTnLst>
                                </p:cTn>
                              </p:par>
                              <p:par>
                                <p:cTn id="186" presetID="8" presetClass="emph" presetSubtype="0" fill="hold" grpId="1" nodeType="withEffect">
                                  <p:stCondLst>
                                    <p:cond delay="0"/>
                                  </p:stCondLst>
                                  <p:childTnLst>
                                    <p:animRot by="-21600000">
                                      <p:cBhvr>
                                        <p:cTn id="187" dur="3000" fill="hold"/>
                                        <p:tgtEl>
                                          <p:spTgt spid="12"/>
                                        </p:tgtEl>
                                        <p:attrNameLst>
                                          <p:attrName>r</p:attrName>
                                        </p:attrNameLst>
                                      </p:cBhvr>
                                    </p:animRot>
                                  </p:childTnLst>
                                </p:cTn>
                              </p:par>
                              <p:par>
                                <p:cTn id="188" presetID="8" presetClass="emph" presetSubtype="0" fill="hold" grpId="1" nodeType="withEffect">
                                  <p:stCondLst>
                                    <p:cond delay="0"/>
                                  </p:stCondLst>
                                  <p:childTnLst>
                                    <p:animRot by="-21600000">
                                      <p:cBhvr>
                                        <p:cTn id="189" dur="3000" fill="hold"/>
                                        <p:tgtEl>
                                          <p:spTgt spid="13"/>
                                        </p:tgtEl>
                                        <p:attrNameLst>
                                          <p:attrName>r</p:attrName>
                                        </p:attrNameLst>
                                      </p:cBhvr>
                                    </p:animRot>
                                  </p:childTnLst>
                                </p:cTn>
                              </p:par>
                              <p:par>
                                <p:cTn id="190" presetID="8" presetClass="emph" presetSubtype="0" fill="hold" grpId="1" nodeType="withEffect">
                                  <p:stCondLst>
                                    <p:cond delay="0"/>
                                  </p:stCondLst>
                                  <p:childTnLst>
                                    <p:animRot by="-21600000">
                                      <p:cBhvr>
                                        <p:cTn id="191" dur="3000" fill="hold"/>
                                        <p:tgtEl>
                                          <p:spTgt spid="14"/>
                                        </p:tgtEl>
                                        <p:attrNameLst>
                                          <p:attrName>r</p:attrName>
                                        </p:attrNameLst>
                                      </p:cBhvr>
                                    </p:animRot>
                                  </p:childTnLst>
                                </p:cTn>
                              </p:par>
                              <p:par>
                                <p:cTn id="192" presetID="8" presetClass="emph" presetSubtype="0" fill="hold" grpId="1" nodeType="withEffect">
                                  <p:stCondLst>
                                    <p:cond delay="0"/>
                                  </p:stCondLst>
                                  <p:childTnLst>
                                    <p:animRot by="-21600000">
                                      <p:cBhvr>
                                        <p:cTn id="193" dur="3000" fill="hold"/>
                                        <p:tgtEl>
                                          <p:spTgt spid="15"/>
                                        </p:tgtEl>
                                        <p:attrNameLst>
                                          <p:attrName>r</p:attrName>
                                        </p:attrNameLst>
                                      </p:cBhvr>
                                    </p:animRot>
                                  </p:childTnLst>
                                </p:cTn>
                              </p:par>
                              <p:par>
                                <p:cTn id="194" presetID="8" presetClass="emph" presetSubtype="0" fill="hold" grpId="1" nodeType="withEffect">
                                  <p:stCondLst>
                                    <p:cond delay="0"/>
                                  </p:stCondLst>
                                  <p:childTnLst>
                                    <p:animRot by="-21600000">
                                      <p:cBhvr>
                                        <p:cTn id="195" dur="3000" fill="hold"/>
                                        <p:tgtEl>
                                          <p:spTgt spid="16"/>
                                        </p:tgtEl>
                                        <p:attrNameLst>
                                          <p:attrName>r</p:attrName>
                                        </p:attrNameLst>
                                      </p:cBhvr>
                                    </p:animRot>
                                  </p:childTnLst>
                                </p:cTn>
                              </p:par>
                              <p:par>
                                <p:cTn id="196" presetID="8" presetClass="emph" presetSubtype="0" fill="hold" grpId="1" nodeType="withEffect">
                                  <p:stCondLst>
                                    <p:cond delay="0"/>
                                  </p:stCondLst>
                                  <p:childTnLst>
                                    <p:animRot by="-21600000">
                                      <p:cBhvr>
                                        <p:cTn id="197" dur="3000" fill="hold"/>
                                        <p:tgtEl>
                                          <p:spTgt spid="17"/>
                                        </p:tgtEl>
                                        <p:attrNameLst>
                                          <p:attrName>r</p:attrName>
                                        </p:attrNameLst>
                                      </p:cBhvr>
                                    </p:animRot>
                                  </p:childTnLst>
                                </p:cTn>
                              </p:par>
                              <p:par>
                                <p:cTn id="198" presetID="8" presetClass="emph" presetSubtype="0" fill="hold" grpId="1" nodeType="withEffect">
                                  <p:stCondLst>
                                    <p:cond delay="0"/>
                                  </p:stCondLst>
                                  <p:childTnLst>
                                    <p:animRot by="-21600000">
                                      <p:cBhvr>
                                        <p:cTn id="199" dur="3000" fill="hold"/>
                                        <p:tgtEl>
                                          <p:spTgt spid="18"/>
                                        </p:tgtEl>
                                        <p:attrNameLst>
                                          <p:attrName>r</p:attrName>
                                        </p:attrNameLst>
                                      </p:cBhvr>
                                    </p:animRot>
                                  </p:childTnLst>
                                </p:cTn>
                              </p:par>
                            </p:childTnLst>
                          </p:cTn>
                        </p:par>
                        <p:par>
                          <p:cTn id="200" fill="hold">
                            <p:stCondLst>
                              <p:cond delay="3000"/>
                            </p:stCondLst>
                            <p:childTnLst>
                              <p:par>
                                <p:cTn id="201" presetID="2" presetClass="exit" presetSubtype="9" fill="hold" grpId="2" nodeType="after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9" fill="hold" grpId="2" nodeType="withEffect">
                                  <p:stCondLst>
                                    <p:cond delay="0"/>
                                  </p:stCondLst>
                                  <p:childTnLst>
                                    <p:anim calcmode="lin" valueType="num">
                                      <p:cBhvr additive="base">
                                        <p:cTn id="206" dur="3000"/>
                                        <p:tgtEl>
                                          <p:spTgt spid="20"/>
                                        </p:tgtEl>
                                        <p:attrNameLst>
                                          <p:attrName>ppt_x</p:attrName>
                                        </p:attrNameLst>
                                      </p:cBhvr>
                                      <p:tavLst>
                                        <p:tav tm="0">
                                          <p:val>
                                            <p:strVal val="ppt_x"/>
                                          </p:val>
                                        </p:tav>
                                        <p:tav tm="100000">
                                          <p:val>
                                            <p:strVal val="0-ppt_w/2"/>
                                          </p:val>
                                        </p:tav>
                                      </p:tavLst>
                                    </p:anim>
                                    <p:anim calcmode="lin" valueType="num">
                                      <p:cBhvr additive="base">
                                        <p:cTn id="207" dur="3000"/>
                                        <p:tgtEl>
                                          <p:spTgt spid="20"/>
                                        </p:tgtEl>
                                        <p:attrNameLst>
                                          <p:attrName>ppt_y</p:attrName>
                                        </p:attrNameLst>
                                      </p:cBhvr>
                                      <p:tavLst>
                                        <p:tav tm="0">
                                          <p:val>
                                            <p:strVal val="ppt_y"/>
                                          </p:val>
                                        </p:tav>
                                        <p:tav tm="100000">
                                          <p:val>
                                            <p:strVal val="0-ppt_h/2"/>
                                          </p:val>
                                        </p:tav>
                                      </p:tavLst>
                                    </p:anim>
                                    <p:set>
                                      <p:cBhvr>
                                        <p:cTn id="208" dur="1" fill="hold">
                                          <p:stCondLst>
                                            <p:cond delay="2999"/>
                                          </p:stCondLst>
                                        </p:cTn>
                                        <p:tgtEl>
                                          <p:spTgt spid="20"/>
                                        </p:tgtEl>
                                        <p:attrNameLst>
                                          <p:attrName>style.visibility</p:attrName>
                                        </p:attrNameLst>
                                      </p:cBhvr>
                                      <p:to>
                                        <p:strVal val="hidden"/>
                                      </p:to>
                                    </p:set>
                                  </p:childTnLst>
                                </p:cTn>
                              </p:par>
                              <p:par>
                                <p:cTn id="209" presetID="2" presetClass="exit" presetSubtype="9" fill="hold" grpId="2" nodeType="withEffect">
                                  <p:stCondLst>
                                    <p:cond delay="0"/>
                                  </p:stCondLst>
                                  <p:childTnLst>
                                    <p:anim calcmode="lin" valueType="num">
                                      <p:cBhvr additive="base">
                                        <p:cTn id="210" dur="3000"/>
                                        <p:tgtEl>
                                          <p:spTgt spid="21"/>
                                        </p:tgtEl>
                                        <p:attrNameLst>
                                          <p:attrName>ppt_x</p:attrName>
                                        </p:attrNameLst>
                                      </p:cBhvr>
                                      <p:tavLst>
                                        <p:tav tm="0">
                                          <p:val>
                                            <p:strVal val="ppt_x"/>
                                          </p:val>
                                        </p:tav>
                                        <p:tav tm="100000">
                                          <p:val>
                                            <p:strVal val="0-ppt_w/2"/>
                                          </p:val>
                                        </p:tav>
                                      </p:tavLst>
                                    </p:anim>
                                    <p:anim calcmode="lin" valueType="num">
                                      <p:cBhvr additive="base">
                                        <p:cTn id="211" dur="3000"/>
                                        <p:tgtEl>
                                          <p:spTgt spid="21"/>
                                        </p:tgtEl>
                                        <p:attrNameLst>
                                          <p:attrName>ppt_y</p:attrName>
                                        </p:attrNameLst>
                                      </p:cBhvr>
                                      <p:tavLst>
                                        <p:tav tm="0">
                                          <p:val>
                                            <p:strVal val="ppt_y"/>
                                          </p:val>
                                        </p:tav>
                                        <p:tav tm="100000">
                                          <p:val>
                                            <p:strVal val="0-ppt_h/2"/>
                                          </p:val>
                                        </p:tav>
                                      </p:tavLst>
                                    </p:anim>
                                    <p:set>
                                      <p:cBhvr>
                                        <p:cTn id="212" dur="1" fill="hold">
                                          <p:stCondLst>
                                            <p:cond delay="2999"/>
                                          </p:stCondLst>
                                        </p:cTn>
                                        <p:tgtEl>
                                          <p:spTgt spid="21"/>
                                        </p:tgtEl>
                                        <p:attrNameLst>
                                          <p:attrName>style.visibility</p:attrName>
                                        </p:attrNameLst>
                                      </p:cBhvr>
                                      <p:to>
                                        <p:strVal val="hidden"/>
                                      </p:to>
                                    </p:set>
                                  </p:childTnLst>
                                </p:cTn>
                              </p:par>
                              <p:par>
                                <p:cTn id="213" presetID="2" presetClass="exit" presetSubtype="9" fill="hold" grpId="2" nodeType="withEffect">
                                  <p:stCondLst>
                                    <p:cond delay="0"/>
                                  </p:stCondLst>
                                  <p:childTnLst>
                                    <p:anim calcmode="lin" valueType="num">
                                      <p:cBhvr additive="base">
                                        <p:cTn id="214" dur="3000"/>
                                        <p:tgtEl>
                                          <p:spTgt spid="22"/>
                                        </p:tgtEl>
                                        <p:attrNameLst>
                                          <p:attrName>ppt_x</p:attrName>
                                        </p:attrNameLst>
                                      </p:cBhvr>
                                      <p:tavLst>
                                        <p:tav tm="0">
                                          <p:val>
                                            <p:strVal val="ppt_x"/>
                                          </p:val>
                                        </p:tav>
                                        <p:tav tm="100000">
                                          <p:val>
                                            <p:strVal val="0-ppt_w/2"/>
                                          </p:val>
                                        </p:tav>
                                      </p:tavLst>
                                    </p:anim>
                                    <p:anim calcmode="lin" valueType="num">
                                      <p:cBhvr additive="base">
                                        <p:cTn id="215" dur="3000"/>
                                        <p:tgtEl>
                                          <p:spTgt spid="22"/>
                                        </p:tgtEl>
                                        <p:attrNameLst>
                                          <p:attrName>ppt_y</p:attrName>
                                        </p:attrNameLst>
                                      </p:cBhvr>
                                      <p:tavLst>
                                        <p:tav tm="0">
                                          <p:val>
                                            <p:strVal val="ppt_y"/>
                                          </p:val>
                                        </p:tav>
                                        <p:tav tm="100000">
                                          <p:val>
                                            <p:strVal val="0-ppt_h/2"/>
                                          </p:val>
                                        </p:tav>
                                      </p:tavLst>
                                    </p:anim>
                                    <p:set>
                                      <p:cBhvr>
                                        <p:cTn id="216" dur="1" fill="hold">
                                          <p:stCondLst>
                                            <p:cond delay="2999"/>
                                          </p:stCondLst>
                                        </p:cTn>
                                        <p:tgtEl>
                                          <p:spTgt spid="22"/>
                                        </p:tgtEl>
                                        <p:attrNameLst>
                                          <p:attrName>style.visibility</p:attrName>
                                        </p:attrNameLst>
                                      </p:cBhvr>
                                      <p:to>
                                        <p:strVal val="hidden"/>
                                      </p:to>
                                    </p:set>
                                  </p:childTnLst>
                                </p:cTn>
                              </p:par>
                              <p:par>
                                <p:cTn id="217" presetID="2" presetClass="exit" presetSubtype="9" fill="hold" grpId="2" nodeType="withEffect">
                                  <p:stCondLst>
                                    <p:cond delay="0"/>
                                  </p:stCondLst>
                                  <p:childTnLst>
                                    <p:anim calcmode="lin" valueType="num">
                                      <p:cBhvr additive="base">
                                        <p:cTn id="218" dur="3000"/>
                                        <p:tgtEl>
                                          <p:spTgt spid="23"/>
                                        </p:tgtEl>
                                        <p:attrNameLst>
                                          <p:attrName>ppt_x</p:attrName>
                                        </p:attrNameLst>
                                      </p:cBhvr>
                                      <p:tavLst>
                                        <p:tav tm="0">
                                          <p:val>
                                            <p:strVal val="ppt_x"/>
                                          </p:val>
                                        </p:tav>
                                        <p:tav tm="100000">
                                          <p:val>
                                            <p:strVal val="0-ppt_w/2"/>
                                          </p:val>
                                        </p:tav>
                                      </p:tavLst>
                                    </p:anim>
                                    <p:anim calcmode="lin" valueType="num">
                                      <p:cBhvr additive="base">
                                        <p:cTn id="219" dur="3000"/>
                                        <p:tgtEl>
                                          <p:spTgt spid="23"/>
                                        </p:tgtEl>
                                        <p:attrNameLst>
                                          <p:attrName>ppt_y</p:attrName>
                                        </p:attrNameLst>
                                      </p:cBhvr>
                                      <p:tavLst>
                                        <p:tav tm="0">
                                          <p:val>
                                            <p:strVal val="ppt_y"/>
                                          </p:val>
                                        </p:tav>
                                        <p:tav tm="100000">
                                          <p:val>
                                            <p:strVal val="0-ppt_h/2"/>
                                          </p:val>
                                        </p:tav>
                                      </p:tavLst>
                                    </p:anim>
                                    <p:set>
                                      <p:cBhvr>
                                        <p:cTn id="220" dur="1" fill="hold">
                                          <p:stCondLst>
                                            <p:cond delay="2999"/>
                                          </p:stCondLst>
                                        </p:cTn>
                                        <p:tgtEl>
                                          <p:spTgt spid="23"/>
                                        </p:tgtEl>
                                        <p:attrNameLst>
                                          <p:attrName>style.visibility</p:attrName>
                                        </p:attrNameLst>
                                      </p:cBhvr>
                                      <p:to>
                                        <p:strVal val="hidden"/>
                                      </p:to>
                                    </p:set>
                                  </p:childTnLst>
                                </p:cTn>
                              </p:par>
                              <p:par>
                                <p:cTn id="221" presetID="2" presetClass="exit" presetSubtype="9" fill="hold" grpId="2" nodeType="withEffect">
                                  <p:stCondLst>
                                    <p:cond delay="0"/>
                                  </p:stCondLst>
                                  <p:childTnLst>
                                    <p:anim calcmode="lin" valueType="num">
                                      <p:cBhvr additive="base">
                                        <p:cTn id="222" dur="3000"/>
                                        <p:tgtEl>
                                          <p:spTgt spid="24"/>
                                        </p:tgtEl>
                                        <p:attrNameLst>
                                          <p:attrName>ppt_x</p:attrName>
                                        </p:attrNameLst>
                                      </p:cBhvr>
                                      <p:tavLst>
                                        <p:tav tm="0">
                                          <p:val>
                                            <p:strVal val="ppt_x"/>
                                          </p:val>
                                        </p:tav>
                                        <p:tav tm="100000">
                                          <p:val>
                                            <p:strVal val="0-ppt_w/2"/>
                                          </p:val>
                                        </p:tav>
                                      </p:tavLst>
                                    </p:anim>
                                    <p:anim calcmode="lin" valueType="num">
                                      <p:cBhvr additive="base">
                                        <p:cTn id="223" dur="3000"/>
                                        <p:tgtEl>
                                          <p:spTgt spid="24"/>
                                        </p:tgtEl>
                                        <p:attrNameLst>
                                          <p:attrName>ppt_y</p:attrName>
                                        </p:attrNameLst>
                                      </p:cBhvr>
                                      <p:tavLst>
                                        <p:tav tm="0">
                                          <p:val>
                                            <p:strVal val="ppt_y"/>
                                          </p:val>
                                        </p:tav>
                                        <p:tav tm="100000">
                                          <p:val>
                                            <p:strVal val="0-ppt_h/2"/>
                                          </p:val>
                                        </p:tav>
                                      </p:tavLst>
                                    </p:anim>
                                    <p:set>
                                      <p:cBhvr>
                                        <p:cTn id="224" dur="1" fill="hold">
                                          <p:stCondLst>
                                            <p:cond delay="2999"/>
                                          </p:stCondLst>
                                        </p:cTn>
                                        <p:tgtEl>
                                          <p:spTgt spid="24"/>
                                        </p:tgtEl>
                                        <p:attrNameLst>
                                          <p:attrName>style.visibility</p:attrName>
                                        </p:attrNameLst>
                                      </p:cBhvr>
                                      <p:to>
                                        <p:strVal val="hidden"/>
                                      </p:to>
                                    </p:set>
                                  </p:childTnLst>
                                </p:cTn>
                              </p:par>
                              <p:par>
                                <p:cTn id="225" presetID="2" presetClass="exit" presetSubtype="9" fill="hold" grpId="2" nodeType="withEffect">
                                  <p:stCondLst>
                                    <p:cond delay="0"/>
                                  </p:stCondLst>
                                  <p:childTnLst>
                                    <p:anim calcmode="lin" valueType="num">
                                      <p:cBhvr additive="base">
                                        <p:cTn id="226" dur="3000"/>
                                        <p:tgtEl>
                                          <p:spTgt spid="25"/>
                                        </p:tgtEl>
                                        <p:attrNameLst>
                                          <p:attrName>ppt_x</p:attrName>
                                        </p:attrNameLst>
                                      </p:cBhvr>
                                      <p:tavLst>
                                        <p:tav tm="0">
                                          <p:val>
                                            <p:strVal val="ppt_x"/>
                                          </p:val>
                                        </p:tav>
                                        <p:tav tm="100000">
                                          <p:val>
                                            <p:strVal val="0-ppt_w/2"/>
                                          </p:val>
                                        </p:tav>
                                      </p:tavLst>
                                    </p:anim>
                                    <p:anim calcmode="lin" valueType="num">
                                      <p:cBhvr additive="base">
                                        <p:cTn id="227" dur="3000"/>
                                        <p:tgtEl>
                                          <p:spTgt spid="25"/>
                                        </p:tgtEl>
                                        <p:attrNameLst>
                                          <p:attrName>ppt_y</p:attrName>
                                        </p:attrNameLst>
                                      </p:cBhvr>
                                      <p:tavLst>
                                        <p:tav tm="0">
                                          <p:val>
                                            <p:strVal val="ppt_y"/>
                                          </p:val>
                                        </p:tav>
                                        <p:tav tm="100000">
                                          <p:val>
                                            <p:strVal val="0-ppt_h/2"/>
                                          </p:val>
                                        </p:tav>
                                      </p:tavLst>
                                    </p:anim>
                                    <p:set>
                                      <p:cBhvr>
                                        <p:cTn id="228" dur="1" fill="hold">
                                          <p:stCondLst>
                                            <p:cond delay="2999"/>
                                          </p:stCondLst>
                                        </p:cTn>
                                        <p:tgtEl>
                                          <p:spTgt spid="25"/>
                                        </p:tgtEl>
                                        <p:attrNameLst>
                                          <p:attrName>style.visibility</p:attrName>
                                        </p:attrNameLst>
                                      </p:cBhvr>
                                      <p:to>
                                        <p:strVal val="hidden"/>
                                      </p:to>
                                    </p:set>
                                  </p:childTnLst>
                                </p:cTn>
                              </p:par>
                              <p:par>
                                <p:cTn id="229" presetID="2" presetClass="exit" presetSubtype="9" fill="hold" grpId="2" nodeType="withEffect">
                                  <p:stCondLst>
                                    <p:cond delay="0"/>
                                  </p:stCondLst>
                                  <p:childTnLst>
                                    <p:anim calcmode="lin" valueType="num">
                                      <p:cBhvr additive="base">
                                        <p:cTn id="230" dur="3000"/>
                                        <p:tgtEl>
                                          <p:spTgt spid="26"/>
                                        </p:tgtEl>
                                        <p:attrNameLst>
                                          <p:attrName>ppt_x</p:attrName>
                                        </p:attrNameLst>
                                      </p:cBhvr>
                                      <p:tavLst>
                                        <p:tav tm="0">
                                          <p:val>
                                            <p:strVal val="ppt_x"/>
                                          </p:val>
                                        </p:tav>
                                        <p:tav tm="100000">
                                          <p:val>
                                            <p:strVal val="0-ppt_w/2"/>
                                          </p:val>
                                        </p:tav>
                                      </p:tavLst>
                                    </p:anim>
                                    <p:anim calcmode="lin" valueType="num">
                                      <p:cBhvr additive="base">
                                        <p:cTn id="231" dur="3000"/>
                                        <p:tgtEl>
                                          <p:spTgt spid="26"/>
                                        </p:tgtEl>
                                        <p:attrNameLst>
                                          <p:attrName>ppt_y</p:attrName>
                                        </p:attrNameLst>
                                      </p:cBhvr>
                                      <p:tavLst>
                                        <p:tav tm="0">
                                          <p:val>
                                            <p:strVal val="ppt_y"/>
                                          </p:val>
                                        </p:tav>
                                        <p:tav tm="100000">
                                          <p:val>
                                            <p:strVal val="0-ppt_h/2"/>
                                          </p:val>
                                        </p:tav>
                                      </p:tavLst>
                                    </p:anim>
                                    <p:set>
                                      <p:cBhvr>
                                        <p:cTn id="232" dur="1" fill="hold">
                                          <p:stCondLst>
                                            <p:cond delay="2999"/>
                                          </p:stCondLst>
                                        </p:cTn>
                                        <p:tgtEl>
                                          <p:spTgt spid="26"/>
                                        </p:tgtEl>
                                        <p:attrNameLst>
                                          <p:attrName>style.visibility</p:attrName>
                                        </p:attrNameLst>
                                      </p:cBhvr>
                                      <p:to>
                                        <p:strVal val="hidden"/>
                                      </p:to>
                                    </p:set>
                                  </p:childTnLst>
                                </p:cTn>
                              </p:par>
                              <p:par>
                                <p:cTn id="233" presetID="2" presetClass="exit" presetSubtype="9" fill="hold" grpId="2" nodeType="withEffect">
                                  <p:stCondLst>
                                    <p:cond delay="0"/>
                                  </p:stCondLst>
                                  <p:childTnLst>
                                    <p:anim calcmode="lin" valueType="num">
                                      <p:cBhvr additive="base">
                                        <p:cTn id="234" dur="3000"/>
                                        <p:tgtEl>
                                          <p:spTgt spid="27"/>
                                        </p:tgtEl>
                                        <p:attrNameLst>
                                          <p:attrName>ppt_x</p:attrName>
                                        </p:attrNameLst>
                                      </p:cBhvr>
                                      <p:tavLst>
                                        <p:tav tm="0">
                                          <p:val>
                                            <p:strVal val="ppt_x"/>
                                          </p:val>
                                        </p:tav>
                                        <p:tav tm="100000">
                                          <p:val>
                                            <p:strVal val="0-ppt_w/2"/>
                                          </p:val>
                                        </p:tav>
                                      </p:tavLst>
                                    </p:anim>
                                    <p:anim calcmode="lin" valueType="num">
                                      <p:cBhvr additive="base">
                                        <p:cTn id="235" dur="3000"/>
                                        <p:tgtEl>
                                          <p:spTgt spid="27"/>
                                        </p:tgtEl>
                                        <p:attrNameLst>
                                          <p:attrName>ppt_y</p:attrName>
                                        </p:attrNameLst>
                                      </p:cBhvr>
                                      <p:tavLst>
                                        <p:tav tm="0">
                                          <p:val>
                                            <p:strVal val="ppt_y"/>
                                          </p:val>
                                        </p:tav>
                                        <p:tav tm="100000">
                                          <p:val>
                                            <p:strVal val="0-ppt_h/2"/>
                                          </p:val>
                                        </p:tav>
                                      </p:tavLst>
                                    </p:anim>
                                    <p:set>
                                      <p:cBhvr>
                                        <p:cTn id="236" dur="1" fill="hold">
                                          <p:stCondLst>
                                            <p:cond delay="2999"/>
                                          </p:stCondLst>
                                        </p:cTn>
                                        <p:tgtEl>
                                          <p:spTgt spid="27"/>
                                        </p:tgtEl>
                                        <p:attrNameLst>
                                          <p:attrName>style.visibility</p:attrName>
                                        </p:attrNameLst>
                                      </p:cBhvr>
                                      <p:to>
                                        <p:strVal val="hidden"/>
                                      </p:to>
                                    </p:set>
                                  </p:childTnLst>
                                </p:cTn>
                              </p:par>
                              <p:par>
                                <p:cTn id="237" presetID="2" presetClass="exit" presetSubtype="9" fill="hold" grpId="2" nodeType="withEffect">
                                  <p:stCondLst>
                                    <p:cond delay="0"/>
                                  </p:stCondLst>
                                  <p:childTnLst>
                                    <p:anim calcmode="lin" valueType="num">
                                      <p:cBhvr additive="base">
                                        <p:cTn id="238" dur="3000"/>
                                        <p:tgtEl>
                                          <p:spTgt spid="28"/>
                                        </p:tgtEl>
                                        <p:attrNameLst>
                                          <p:attrName>ppt_x</p:attrName>
                                        </p:attrNameLst>
                                      </p:cBhvr>
                                      <p:tavLst>
                                        <p:tav tm="0">
                                          <p:val>
                                            <p:strVal val="ppt_x"/>
                                          </p:val>
                                        </p:tav>
                                        <p:tav tm="100000">
                                          <p:val>
                                            <p:strVal val="0-ppt_w/2"/>
                                          </p:val>
                                        </p:tav>
                                      </p:tavLst>
                                    </p:anim>
                                    <p:anim calcmode="lin" valueType="num">
                                      <p:cBhvr additive="base">
                                        <p:cTn id="239" dur="3000"/>
                                        <p:tgtEl>
                                          <p:spTgt spid="28"/>
                                        </p:tgtEl>
                                        <p:attrNameLst>
                                          <p:attrName>ppt_y</p:attrName>
                                        </p:attrNameLst>
                                      </p:cBhvr>
                                      <p:tavLst>
                                        <p:tav tm="0">
                                          <p:val>
                                            <p:strVal val="ppt_y"/>
                                          </p:val>
                                        </p:tav>
                                        <p:tav tm="100000">
                                          <p:val>
                                            <p:strVal val="0-ppt_h/2"/>
                                          </p:val>
                                        </p:tav>
                                      </p:tavLst>
                                    </p:anim>
                                    <p:set>
                                      <p:cBhvr>
                                        <p:cTn id="240" dur="1" fill="hold">
                                          <p:stCondLst>
                                            <p:cond delay="2999"/>
                                          </p:stCondLst>
                                        </p:cTn>
                                        <p:tgtEl>
                                          <p:spTgt spid="28"/>
                                        </p:tgtEl>
                                        <p:attrNameLst>
                                          <p:attrName>style.visibility</p:attrName>
                                        </p:attrNameLst>
                                      </p:cBhvr>
                                      <p:to>
                                        <p:strVal val="hidden"/>
                                      </p:to>
                                    </p:set>
                                  </p:childTnLst>
                                </p:cTn>
                              </p:par>
                              <p:par>
                                <p:cTn id="241" presetID="2" presetClass="exit" presetSubtype="9" fill="hold" grpId="2" nodeType="withEffect">
                                  <p:stCondLst>
                                    <p:cond delay="0"/>
                                  </p:stCondLst>
                                  <p:childTnLst>
                                    <p:anim calcmode="lin" valueType="num">
                                      <p:cBhvr additive="base">
                                        <p:cTn id="242" dur="3000"/>
                                        <p:tgtEl>
                                          <p:spTgt spid="29"/>
                                        </p:tgtEl>
                                        <p:attrNameLst>
                                          <p:attrName>ppt_x</p:attrName>
                                        </p:attrNameLst>
                                      </p:cBhvr>
                                      <p:tavLst>
                                        <p:tav tm="0">
                                          <p:val>
                                            <p:strVal val="ppt_x"/>
                                          </p:val>
                                        </p:tav>
                                        <p:tav tm="100000">
                                          <p:val>
                                            <p:strVal val="0-ppt_w/2"/>
                                          </p:val>
                                        </p:tav>
                                      </p:tavLst>
                                    </p:anim>
                                    <p:anim calcmode="lin" valueType="num">
                                      <p:cBhvr additive="base">
                                        <p:cTn id="243" dur="3000"/>
                                        <p:tgtEl>
                                          <p:spTgt spid="29"/>
                                        </p:tgtEl>
                                        <p:attrNameLst>
                                          <p:attrName>ppt_y</p:attrName>
                                        </p:attrNameLst>
                                      </p:cBhvr>
                                      <p:tavLst>
                                        <p:tav tm="0">
                                          <p:val>
                                            <p:strVal val="ppt_y"/>
                                          </p:val>
                                        </p:tav>
                                        <p:tav tm="100000">
                                          <p:val>
                                            <p:strVal val="0-ppt_h/2"/>
                                          </p:val>
                                        </p:tav>
                                      </p:tavLst>
                                    </p:anim>
                                    <p:set>
                                      <p:cBhvr>
                                        <p:cTn id="244" dur="1" fill="hold">
                                          <p:stCondLst>
                                            <p:cond delay="2999"/>
                                          </p:stCondLst>
                                        </p:cTn>
                                        <p:tgtEl>
                                          <p:spTgt spid="29"/>
                                        </p:tgtEl>
                                        <p:attrNameLst>
                                          <p:attrName>style.visibility</p:attrName>
                                        </p:attrNameLst>
                                      </p:cBhvr>
                                      <p:to>
                                        <p:strVal val="hidden"/>
                                      </p:to>
                                    </p:set>
                                  </p:childTnLst>
                                </p:cTn>
                              </p:par>
                              <p:par>
                                <p:cTn id="245" presetID="2" presetClass="exit" presetSubtype="9" fill="hold" grpId="2" nodeType="withEffect">
                                  <p:stCondLst>
                                    <p:cond delay="0"/>
                                  </p:stCondLst>
                                  <p:childTnLst>
                                    <p:anim calcmode="lin" valueType="num">
                                      <p:cBhvr additive="base">
                                        <p:cTn id="246" dur="3000"/>
                                        <p:tgtEl>
                                          <p:spTgt spid="30"/>
                                        </p:tgtEl>
                                        <p:attrNameLst>
                                          <p:attrName>ppt_x</p:attrName>
                                        </p:attrNameLst>
                                      </p:cBhvr>
                                      <p:tavLst>
                                        <p:tav tm="0">
                                          <p:val>
                                            <p:strVal val="ppt_x"/>
                                          </p:val>
                                        </p:tav>
                                        <p:tav tm="100000">
                                          <p:val>
                                            <p:strVal val="0-ppt_w/2"/>
                                          </p:val>
                                        </p:tav>
                                      </p:tavLst>
                                    </p:anim>
                                    <p:anim calcmode="lin" valueType="num">
                                      <p:cBhvr additive="base">
                                        <p:cTn id="247" dur="3000"/>
                                        <p:tgtEl>
                                          <p:spTgt spid="30"/>
                                        </p:tgtEl>
                                        <p:attrNameLst>
                                          <p:attrName>ppt_y</p:attrName>
                                        </p:attrNameLst>
                                      </p:cBhvr>
                                      <p:tavLst>
                                        <p:tav tm="0">
                                          <p:val>
                                            <p:strVal val="ppt_y"/>
                                          </p:val>
                                        </p:tav>
                                        <p:tav tm="100000">
                                          <p:val>
                                            <p:strVal val="0-ppt_h/2"/>
                                          </p:val>
                                        </p:tav>
                                      </p:tavLst>
                                    </p:anim>
                                    <p:set>
                                      <p:cBhvr>
                                        <p:cTn id="248" dur="1" fill="hold">
                                          <p:stCondLst>
                                            <p:cond delay="2999"/>
                                          </p:stCondLst>
                                        </p:cTn>
                                        <p:tgtEl>
                                          <p:spTgt spid="30"/>
                                        </p:tgtEl>
                                        <p:attrNameLst>
                                          <p:attrName>style.visibility</p:attrName>
                                        </p:attrNameLst>
                                      </p:cBhvr>
                                      <p:to>
                                        <p:strVal val="hidden"/>
                                      </p:to>
                                    </p:set>
                                  </p:childTnLst>
                                </p:cTn>
                              </p:par>
                              <p:par>
                                <p:cTn id="249" presetID="2" presetClass="exit" presetSubtype="9" fill="hold" grpId="2" nodeType="withEffect">
                                  <p:stCondLst>
                                    <p:cond delay="0"/>
                                  </p:stCondLst>
                                  <p:childTnLst>
                                    <p:anim calcmode="lin" valueType="num">
                                      <p:cBhvr additive="base">
                                        <p:cTn id="250" dur="3000"/>
                                        <p:tgtEl>
                                          <p:spTgt spid="31"/>
                                        </p:tgtEl>
                                        <p:attrNameLst>
                                          <p:attrName>ppt_x</p:attrName>
                                        </p:attrNameLst>
                                      </p:cBhvr>
                                      <p:tavLst>
                                        <p:tav tm="0">
                                          <p:val>
                                            <p:strVal val="ppt_x"/>
                                          </p:val>
                                        </p:tav>
                                        <p:tav tm="100000">
                                          <p:val>
                                            <p:strVal val="0-ppt_w/2"/>
                                          </p:val>
                                        </p:tav>
                                      </p:tavLst>
                                    </p:anim>
                                    <p:anim calcmode="lin" valueType="num">
                                      <p:cBhvr additive="base">
                                        <p:cTn id="251" dur="3000"/>
                                        <p:tgtEl>
                                          <p:spTgt spid="31"/>
                                        </p:tgtEl>
                                        <p:attrNameLst>
                                          <p:attrName>ppt_y</p:attrName>
                                        </p:attrNameLst>
                                      </p:cBhvr>
                                      <p:tavLst>
                                        <p:tav tm="0">
                                          <p:val>
                                            <p:strVal val="ppt_y"/>
                                          </p:val>
                                        </p:tav>
                                        <p:tav tm="100000">
                                          <p:val>
                                            <p:strVal val="0-ppt_h/2"/>
                                          </p:val>
                                        </p:tav>
                                      </p:tavLst>
                                    </p:anim>
                                    <p:set>
                                      <p:cBhvr>
                                        <p:cTn id="252" dur="1" fill="hold">
                                          <p:stCondLst>
                                            <p:cond delay="2999"/>
                                          </p:stCondLst>
                                        </p:cTn>
                                        <p:tgtEl>
                                          <p:spTgt spid="31"/>
                                        </p:tgtEl>
                                        <p:attrNameLst>
                                          <p:attrName>style.visibility</p:attrName>
                                        </p:attrNameLst>
                                      </p:cBhvr>
                                      <p:to>
                                        <p:strVal val="hidden"/>
                                      </p:to>
                                    </p:set>
                                  </p:childTnLst>
                                </p:cTn>
                              </p:par>
                              <p:par>
                                <p:cTn id="253" presetID="2" presetClass="exit" presetSubtype="9" fill="hold" grpId="2" nodeType="withEffect">
                                  <p:stCondLst>
                                    <p:cond delay="0"/>
                                  </p:stCondLst>
                                  <p:childTnLst>
                                    <p:anim calcmode="lin" valueType="num">
                                      <p:cBhvr additive="base">
                                        <p:cTn id="254" dur="3000"/>
                                        <p:tgtEl>
                                          <p:spTgt spid="32"/>
                                        </p:tgtEl>
                                        <p:attrNameLst>
                                          <p:attrName>ppt_x</p:attrName>
                                        </p:attrNameLst>
                                      </p:cBhvr>
                                      <p:tavLst>
                                        <p:tav tm="0">
                                          <p:val>
                                            <p:strVal val="ppt_x"/>
                                          </p:val>
                                        </p:tav>
                                        <p:tav tm="100000">
                                          <p:val>
                                            <p:strVal val="0-ppt_w/2"/>
                                          </p:val>
                                        </p:tav>
                                      </p:tavLst>
                                    </p:anim>
                                    <p:anim calcmode="lin" valueType="num">
                                      <p:cBhvr additive="base">
                                        <p:cTn id="255" dur="3000"/>
                                        <p:tgtEl>
                                          <p:spTgt spid="32"/>
                                        </p:tgtEl>
                                        <p:attrNameLst>
                                          <p:attrName>ppt_y</p:attrName>
                                        </p:attrNameLst>
                                      </p:cBhvr>
                                      <p:tavLst>
                                        <p:tav tm="0">
                                          <p:val>
                                            <p:strVal val="ppt_y"/>
                                          </p:val>
                                        </p:tav>
                                        <p:tav tm="100000">
                                          <p:val>
                                            <p:strVal val="0-ppt_h/2"/>
                                          </p:val>
                                        </p:tav>
                                      </p:tavLst>
                                    </p:anim>
                                    <p:set>
                                      <p:cBhvr>
                                        <p:cTn id="256" dur="1" fill="hold">
                                          <p:stCondLst>
                                            <p:cond delay="2999"/>
                                          </p:stCondLst>
                                        </p:cTn>
                                        <p:tgtEl>
                                          <p:spTgt spid="32"/>
                                        </p:tgtEl>
                                        <p:attrNameLst>
                                          <p:attrName>style.visibility</p:attrName>
                                        </p:attrNameLst>
                                      </p:cBhvr>
                                      <p:to>
                                        <p:strVal val="hidden"/>
                                      </p:to>
                                    </p:set>
                                  </p:childTnLst>
                                </p:cTn>
                              </p:par>
                              <p:par>
                                <p:cTn id="257" presetID="2" presetClass="exit" presetSubtype="9" fill="hold" grpId="2" nodeType="withEffect">
                                  <p:stCondLst>
                                    <p:cond delay="0"/>
                                  </p:stCondLst>
                                  <p:childTnLst>
                                    <p:anim calcmode="lin" valueType="num">
                                      <p:cBhvr additive="base">
                                        <p:cTn id="258" dur="3000"/>
                                        <p:tgtEl>
                                          <p:spTgt spid="33"/>
                                        </p:tgtEl>
                                        <p:attrNameLst>
                                          <p:attrName>ppt_x</p:attrName>
                                        </p:attrNameLst>
                                      </p:cBhvr>
                                      <p:tavLst>
                                        <p:tav tm="0">
                                          <p:val>
                                            <p:strVal val="ppt_x"/>
                                          </p:val>
                                        </p:tav>
                                        <p:tav tm="100000">
                                          <p:val>
                                            <p:strVal val="0-ppt_w/2"/>
                                          </p:val>
                                        </p:tav>
                                      </p:tavLst>
                                    </p:anim>
                                    <p:anim calcmode="lin" valueType="num">
                                      <p:cBhvr additive="base">
                                        <p:cTn id="259" dur="3000"/>
                                        <p:tgtEl>
                                          <p:spTgt spid="33"/>
                                        </p:tgtEl>
                                        <p:attrNameLst>
                                          <p:attrName>ppt_y</p:attrName>
                                        </p:attrNameLst>
                                      </p:cBhvr>
                                      <p:tavLst>
                                        <p:tav tm="0">
                                          <p:val>
                                            <p:strVal val="ppt_y"/>
                                          </p:val>
                                        </p:tav>
                                        <p:tav tm="100000">
                                          <p:val>
                                            <p:strVal val="0-ppt_h/2"/>
                                          </p:val>
                                        </p:tav>
                                      </p:tavLst>
                                    </p:anim>
                                    <p:set>
                                      <p:cBhvr>
                                        <p:cTn id="260" dur="1" fill="hold">
                                          <p:stCondLst>
                                            <p:cond delay="2999"/>
                                          </p:stCondLst>
                                        </p:cTn>
                                        <p:tgtEl>
                                          <p:spTgt spid="33"/>
                                        </p:tgtEl>
                                        <p:attrNameLst>
                                          <p:attrName>style.visibility</p:attrName>
                                        </p:attrNameLst>
                                      </p:cBhvr>
                                      <p:to>
                                        <p:strVal val="hidden"/>
                                      </p:to>
                                    </p:set>
                                  </p:childTnLst>
                                </p:cTn>
                              </p:par>
                              <p:par>
                                <p:cTn id="261" presetID="2" presetClass="exit" presetSubtype="9" fill="hold" grpId="2" nodeType="withEffect">
                                  <p:stCondLst>
                                    <p:cond delay="0"/>
                                  </p:stCondLst>
                                  <p:childTnLst>
                                    <p:anim calcmode="lin" valueType="num">
                                      <p:cBhvr additive="base">
                                        <p:cTn id="262" dur="3000"/>
                                        <p:tgtEl>
                                          <p:spTgt spid="34"/>
                                        </p:tgtEl>
                                        <p:attrNameLst>
                                          <p:attrName>ppt_x</p:attrName>
                                        </p:attrNameLst>
                                      </p:cBhvr>
                                      <p:tavLst>
                                        <p:tav tm="0">
                                          <p:val>
                                            <p:strVal val="ppt_x"/>
                                          </p:val>
                                        </p:tav>
                                        <p:tav tm="100000">
                                          <p:val>
                                            <p:strVal val="0-ppt_w/2"/>
                                          </p:val>
                                        </p:tav>
                                      </p:tavLst>
                                    </p:anim>
                                    <p:anim calcmode="lin" valueType="num">
                                      <p:cBhvr additive="base">
                                        <p:cTn id="263" dur="3000"/>
                                        <p:tgtEl>
                                          <p:spTgt spid="34"/>
                                        </p:tgtEl>
                                        <p:attrNameLst>
                                          <p:attrName>ppt_y</p:attrName>
                                        </p:attrNameLst>
                                      </p:cBhvr>
                                      <p:tavLst>
                                        <p:tav tm="0">
                                          <p:val>
                                            <p:strVal val="ppt_y"/>
                                          </p:val>
                                        </p:tav>
                                        <p:tav tm="100000">
                                          <p:val>
                                            <p:strVal val="0-ppt_h/2"/>
                                          </p:val>
                                        </p:tav>
                                      </p:tavLst>
                                    </p:anim>
                                    <p:set>
                                      <p:cBhvr>
                                        <p:cTn id="264" dur="1" fill="hold">
                                          <p:stCondLst>
                                            <p:cond delay="2999"/>
                                          </p:stCondLst>
                                        </p:cTn>
                                        <p:tgtEl>
                                          <p:spTgt spid="34"/>
                                        </p:tgtEl>
                                        <p:attrNameLst>
                                          <p:attrName>style.visibility</p:attrName>
                                        </p:attrNameLst>
                                      </p:cBhvr>
                                      <p:to>
                                        <p:strVal val="hidden"/>
                                      </p:to>
                                    </p:set>
                                  </p:childTnLst>
                                </p:cTn>
                              </p:par>
                              <p:par>
                                <p:cTn id="265" presetID="2" presetClass="exit" presetSubtype="12" fill="hold" grpId="2" nodeType="withEffect">
                                  <p:stCondLst>
                                    <p:cond delay="0"/>
                                  </p:stCondLst>
                                  <p:childTnLst>
                                    <p:anim calcmode="lin" valueType="num">
                                      <p:cBhvr additive="base">
                                        <p:cTn id="266" dur="3000"/>
                                        <p:tgtEl>
                                          <p:spTgt spid="3"/>
                                        </p:tgtEl>
                                        <p:attrNameLst>
                                          <p:attrName>ppt_x</p:attrName>
                                        </p:attrNameLst>
                                      </p:cBhvr>
                                      <p:tavLst>
                                        <p:tav tm="0">
                                          <p:val>
                                            <p:strVal val="ppt_x"/>
                                          </p:val>
                                        </p:tav>
                                        <p:tav tm="100000">
                                          <p:val>
                                            <p:strVal val="0-ppt_w/2"/>
                                          </p:val>
                                        </p:tav>
                                      </p:tavLst>
                                    </p:anim>
                                    <p:anim calcmode="lin" valueType="num">
                                      <p:cBhvr additive="base">
                                        <p:cTn id="267" dur="3000"/>
                                        <p:tgtEl>
                                          <p:spTgt spid="3"/>
                                        </p:tgtEl>
                                        <p:attrNameLst>
                                          <p:attrName>ppt_y</p:attrName>
                                        </p:attrNameLst>
                                      </p:cBhvr>
                                      <p:tavLst>
                                        <p:tav tm="0">
                                          <p:val>
                                            <p:strVal val="ppt_y"/>
                                          </p:val>
                                        </p:tav>
                                        <p:tav tm="100000">
                                          <p:val>
                                            <p:strVal val="1+ppt_h/2"/>
                                          </p:val>
                                        </p:tav>
                                      </p:tavLst>
                                    </p:anim>
                                    <p:set>
                                      <p:cBhvr>
                                        <p:cTn id="268" dur="1" fill="hold">
                                          <p:stCondLst>
                                            <p:cond delay="2999"/>
                                          </p:stCondLst>
                                        </p:cTn>
                                        <p:tgtEl>
                                          <p:spTgt spid="3"/>
                                        </p:tgtEl>
                                        <p:attrNameLst>
                                          <p:attrName>style.visibility</p:attrName>
                                        </p:attrNameLst>
                                      </p:cBhvr>
                                      <p:to>
                                        <p:strVal val="hidden"/>
                                      </p:to>
                                    </p:set>
                                  </p:childTnLst>
                                </p:cTn>
                              </p:par>
                              <p:par>
                                <p:cTn id="269" presetID="2" presetClass="exit" presetSubtype="12" fill="hold" grpId="2" nodeType="withEffect">
                                  <p:stCondLst>
                                    <p:cond delay="0"/>
                                  </p:stCondLst>
                                  <p:childTnLst>
                                    <p:anim calcmode="lin" valueType="num">
                                      <p:cBhvr additive="base">
                                        <p:cTn id="270" dur="3000"/>
                                        <p:tgtEl>
                                          <p:spTgt spid="4"/>
                                        </p:tgtEl>
                                        <p:attrNameLst>
                                          <p:attrName>ppt_x</p:attrName>
                                        </p:attrNameLst>
                                      </p:cBhvr>
                                      <p:tavLst>
                                        <p:tav tm="0">
                                          <p:val>
                                            <p:strVal val="ppt_x"/>
                                          </p:val>
                                        </p:tav>
                                        <p:tav tm="100000">
                                          <p:val>
                                            <p:strVal val="0-ppt_w/2"/>
                                          </p:val>
                                        </p:tav>
                                      </p:tavLst>
                                    </p:anim>
                                    <p:anim calcmode="lin" valueType="num">
                                      <p:cBhvr additive="base">
                                        <p:cTn id="271" dur="3000"/>
                                        <p:tgtEl>
                                          <p:spTgt spid="4"/>
                                        </p:tgtEl>
                                        <p:attrNameLst>
                                          <p:attrName>ppt_y</p:attrName>
                                        </p:attrNameLst>
                                      </p:cBhvr>
                                      <p:tavLst>
                                        <p:tav tm="0">
                                          <p:val>
                                            <p:strVal val="ppt_y"/>
                                          </p:val>
                                        </p:tav>
                                        <p:tav tm="100000">
                                          <p:val>
                                            <p:strVal val="1+ppt_h/2"/>
                                          </p:val>
                                        </p:tav>
                                      </p:tavLst>
                                    </p:anim>
                                    <p:set>
                                      <p:cBhvr>
                                        <p:cTn id="272" dur="1" fill="hold">
                                          <p:stCondLst>
                                            <p:cond delay="2999"/>
                                          </p:stCondLst>
                                        </p:cTn>
                                        <p:tgtEl>
                                          <p:spTgt spid="4"/>
                                        </p:tgtEl>
                                        <p:attrNameLst>
                                          <p:attrName>style.visibility</p:attrName>
                                        </p:attrNameLst>
                                      </p:cBhvr>
                                      <p:to>
                                        <p:strVal val="hidden"/>
                                      </p:to>
                                    </p:set>
                                  </p:childTnLst>
                                </p:cTn>
                              </p:par>
                              <p:par>
                                <p:cTn id="273" presetID="2" presetClass="exit" presetSubtype="12" fill="hold" grpId="2" nodeType="withEffect">
                                  <p:stCondLst>
                                    <p:cond delay="0"/>
                                  </p:stCondLst>
                                  <p:childTnLst>
                                    <p:anim calcmode="lin" valueType="num">
                                      <p:cBhvr additive="base">
                                        <p:cTn id="274" dur="3000"/>
                                        <p:tgtEl>
                                          <p:spTgt spid="5"/>
                                        </p:tgtEl>
                                        <p:attrNameLst>
                                          <p:attrName>ppt_x</p:attrName>
                                        </p:attrNameLst>
                                      </p:cBhvr>
                                      <p:tavLst>
                                        <p:tav tm="0">
                                          <p:val>
                                            <p:strVal val="ppt_x"/>
                                          </p:val>
                                        </p:tav>
                                        <p:tav tm="100000">
                                          <p:val>
                                            <p:strVal val="0-ppt_w/2"/>
                                          </p:val>
                                        </p:tav>
                                      </p:tavLst>
                                    </p:anim>
                                    <p:anim calcmode="lin" valueType="num">
                                      <p:cBhvr additive="base">
                                        <p:cTn id="275" dur="3000"/>
                                        <p:tgtEl>
                                          <p:spTgt spid="5"/>
                                        </p:tgtEl>
                                        <p:attrNameLst>
                                          <p:attrName>ppt_y</p:attrName>
                                        </p:attrNameLst>
                                      </p:cBhvr>
                                      <p:tavLst>
                                        <p:tav tm="0">
                                          <p:val>
                                            <p:strVal val="ppt_y"/>
                                          </p:val>
                                        </p:tav>
                                        <p:tav tm="100000">
                                          <p:val>
                                            <p:strVal val="1+ppt_h/2"/>
                                          </p:val>
                                        </p:tav>
                                      </p:tavLst>
                                    </p:anim>
                                    <p:set>
                                      <p:cBhvr>
                                        <p:cTn id="276" dur="1" fill="hold">
                                          <p:stCondLst>
                                            <p:cond delay="2999"/>
                                          </p:stCondLst>
                                        </p:cTn>
                                        <p:tgtEl>
                                          <p:spTgt spid="5"/>
                                        </p:tgtEl>
                                        <p:attrNameLst>
                                          <p:attrName>style.visibility</p:attrName>
                                        </p:attrNameLst>
                                      </p:cBhvr>
                                      <p:to>
                                        <p:strVal val="hidden"/>
                                      </p:to>
                                    </p:set>
                                  </p:childTnLst>
                                </p:cTn>
                              </p:par>
                              <p:par>
                                <p:cTn id="277" presetID="2" presetClass="exit" presetSubtype="12" fill="hold" grpId="2" nodeType="withEffect">
                                  <p:stCondLst>
                                    <p:cond delay="0"/>
                                  </p:stCondLst>
                                  <p:childTnLst>
                                    <p:anim calcmode="lin" valueType="num">
                                      <p:cBhvr additive="base">
                                        <p:cTn id="278" dur="3000"/>
                                        <p:tgtEl>
                                          <p:spTgt spid="6"/>
                                        </p:tgtEl>
                                        <p:attrNameLst>
                                          <p:attrName>ppt_x</p:attrName>
                                        </p:attrNameLst>
                                      </p:cBhvr>
                                      <p:tavLst>
                                        <p:tav tm="0">
                                          <p:val>
                                            <p:strVal val="ppt_x"/>
                                          </p:val>
                                        </p:tav>
                                        <p:tav tm="100000">
                                          <p:val>
                                            <p:strVal val="0-ppt_w/2"/>
                                          </p:val>
                                        </p:tav>
                                      </p:tavLst>
                                    </p:anim>
                                    <p:anim calcmode="lin" valueType="num">
                                      <p:cBhvr additive="base">
                                        <p:cTn id="279" dur="3000"/>
                                        <p:tgtEl>
                                          <p:spTgt spid="6"/>
                                        </p:tgtEl>
                                        <p:attrNameLst>
                                          <p:attrName>ppt_y</p:attrName>
                                        </p:attrNameLst>
                                      </p:cBhvr>
                                      <p:tavLst>
                                        <p:tav tm="0">
                                          <p:val>
                                            <p:strVal val="ppt_y"/>
                                          </p:val>
                                        </p:tav>
                                        <p:tav tm="100000">
                                          <p:val>
                                            <p:strVal val="1+ppt_h/2"/>
                                          </p:val>
                                        </p:tav>
                                      </p:tavLst>
                                    </p:anim>
                                    <p:set>
                                      <p:cBhvr>
                                        <p:cTn id="280" dur="1" fill="hold">
                                          <p:stCondLst>
                                            <p:cond delay="2999"/>
                                          </p:stCondLst>
                                        </p:cTn>
                                        <p:tgtEl>
                                          <p:spTgt spid="6"/>
                                        </p:tgtEl>
                                        <p:attrNameLst>
                                          <p:attrName>style.visibility</p:attrName>
                                        </p:attrNameLst>
                                      </p:cBhvr>
                                      <p:to>
                                        <p:strVal val="hidden"/>
                                      </p:to>
                                    </p:set>
                                  </p:childTnLst>
                                </p:cTn>
                              </p:par>
                              <p:par>
                                <p:cTn id="281" presetID="2" presetClass="exit" presetSubtype="12" fill="hold" grpId="2" nodeType="withEffect">
                                  <p:stCondLst>
                                    <p:cond delay="0"/>
                                  </p:stCondLst>
                                  <p:childTnLst>
                                    <p:anim calcmode="lin" valueType="num">
                                      <p:cBhvr additive="base">
                                        <p:cTn id="282" dur="3000"/>
                                        <p:tgtEl>
                                          <p:spTgt spid="7"/>
                                        </p:tgtEl>
                                        <p:attrNameLst>
                                          <p:attrName>ppt_x</p:attrName>
                                        </p:attrNameLst>
                                      </p:cBhvr>
                                      <p:tavLst>
                                        <p:tav tm="0">
                                          <p:val>
                                            <p:strVal val="ppt_x"/>
                                          </p:val>
                                        </p:tav>
                                        <p:tav tm="100000">
                                          <p:val>
                                            <p:strVal val="0-ppt_w/2"/>
                                          </p:val>
                                        </p:tav>
                                      </p:tavLst>
                                    </p:anim>
                                    <p:anim calcmode="lin" valueType="num">
                                      <p:cBhvr additive="base">
                                        <p:cTn id="283" dur="3000"/>
                                        <p:tgtEl>
                                          <p:spTgt spid="7"/>
                                        </p:tgtEl>
                                        <p:attrNameLst>
                                          <p:attrName>ppt_y</p:attrName>
                                        </p:attrNameLst>
                                      </p:cBhvr>
                                      <p:tavLst>
                                        <p:tav tm="0">
                                          <p:val>
                                            <p:strVal val="ppt_y"/>
                                          </p:val>
                                        </p:tav>
                                        <p:tav tm="100000">
                                          <p:val>
                                            <p:strVal val="1+ppt_h/2"/>
                                          </p:val>
                                        </p:tav>
                                      </p:tavLst>
                                    </p:anim>
                                    <p:set>
                                      <p:cBhvr>
                                        <p:cTn id="284" dur="1" fill="hold">
                                          <p:stCondLst>
                                            <p:cond delay="2999"/>
                                          </p:stCondLst>
                                        </p:cTn>
                                        <p:tgtEl>
                                          <p:spTgt spid="7"/>
                                        </p:tgtEl>
                                        <p:attrNameLst>
                                          <p:attrName>style.visibility</p:attrName>
                                        </p:attrNameLst>
                                      </p:cBhvr>
                                      <p:to>
                                        <p:strVal val="hidden"/>
                                      </p:to>
                                    </p:set>
                                  </p:childTnLst>
                                </p:cTn>
                              </p:par>
                              <p:par>
                                <p:cTn id="285" presetID="2" presetClass="exit" presetSubtype="12" fill="hold" grpId="2" nodeType="withEffect">
                                  <p:stCondLst>
                                    <p:cond delay="0"/>
                                  </p:stCondLst>
                                  <p:childTnLst>
                                    <p:anim calcmode="lin" valueType="num">
                                      <p:cBhvr additive="base">
                                        <p:cTn id="286" dur="3000"/>
                                        <p:tgtEl>
                                          <p:spTgt spid="8"/>
                                        </p:tgtEl>
                                        <p:attrNameLst>
                                          <p:attrName>ppt_x</p:attrName>
                                        </p:attrNameLst>
                                      </p:cBhvr>
                                      <p:tavLst>
                                        <p:tav tm="0">
                                          <p:val>
                                            <p:strVal val="ppt_x"/>
                                          </p:val>
                                        </p:tav>
                                        <p:tav tm="100000">
                                          <p:val>
                                            <p:strVal val="0-ppt_w/2"/>
                                          </p:val>
                                        </p:tav>
                                      </p:tavLst>
                                    </p:anim>
                                    <p:anim calcmode="lin" valueType="num">
                                      <p:cBhvr additive="base">
                                        <p:cTn id="287" dur="3000"/>
                                        <p:tgtEl>
                                          <p:spTgt spid="8"/>
                                        </p:tgtEl>
                                        <p:attrNameLst>
                                          <p:attrName>ppt_y</p:attrName>
                                        </p:attrNameLst>
                                      </p:cBhvr>
                                      <p:tavLst>
                                        <p:tav tm="0">
                                          <p:val>
                                            <p:strVal val="ppt_y"/>
                                          </p:val>
                                        </p:tav>
                                        <p:tav tm="100000">
                                          <p:val>
                                            <p:strVal val="1+ppt_h/2"/>
                                          </p:val>
                                        </p:tav>
                                      </p:tavLst>
                                    </p:anim>
                                    <p:set>
                                      <p:cBhvr>
                                        <p:cTn id="288" dur="1" fill="hold">
                                          <p:stCondLst>
                                            <p:cond delay="2999"/>
                                          </p:stCondLst>
                                        </p:cTn>
                                        <p:tgtEl>
                                          <p:spTgt spid="8"/>
                                        </p:tgtEl>
                                        <p:attrNameLst>
                                          <p:attrName>style.visibility</p:attrName>
                                        </p:attrNameLst>
                                      </p:cBhvr>
                                      <p:to>
                                        <p:strVal val="hidden"/>
                                      </p:to>
                                    </p:set>
                                  </p:childTnLst>
                                </p:cTn>
                              </p:par>
                              <p:par>
                                <p:cTn id="289" presetID="2" presetClass="exit" presetSubtype="12" fill="hold" grpId="2" nodeType="withEffect">
                                  <p:stCondLst>
                                    <p:cond delay="0"/>
                                  </p:stCondLst>
                                  <p:childTnLst>
                                    <p:anim calcmode="lin" valueType="num">
                                      <p:cBhvr additive="base">
                                        <p:cTn id="290" dur="3000"/>
                                        <p:tgtEl>
                                          <p:spTgt spid="9"/>
                                        </p:tgtEl>
                                        <p:attrNameLst>
                                          <p:attrName>ppt_x</p:attrName>
                                        </p:attrNameLst>
                                      </p:cBhvr>
                                      <p:tavLst>
                                        <p:tav tm="0">
                                          <p:val>
                                            <p:strVal val="ppt_x"/>
                                          </p:val>
                                        </p:tav>
                                        <p:tav tm="100000">
                                          <p:val>
                                            <p:strVal val="0-ppt_w/2"/>
                                          </p:val>
                                        </p:tav>
                                      </p:tavLst>
                                    </p:anim>
                                    <p:anim calcmode="lin" valueType="num">
                                      <p:cBhvr additive="base">
                                        <p:cTn id="291" dur="3000"/>
                                        <p:tgtEl>
                                          <p:spTgt spid="9"/>
                                        </p:tgtEl>
                                        <p:attrNameLst>
                                          <p:attrName>ppt_y</p:attrName>
                                        </p:attrNameLst>
                                      </p:cBhvr>
                                      <p:tavLst>
                                        <p:tav tm="0">
                                          <p:val>
                                            <p:strVal val="ppt_y"/>
                                          </p:val>
                                        </p:tav>
                                        <p:tav tm="100000">
                                          <p:val>
                                            <p:strVal val="1+ppt_h/2"/>
                                          </p:val>
                                        </p:tav>
                                      </p:tavLst>
                                    </p:anim>
                                    <p:set>
                                      <p:cBhvr>
                                        <p:cTn id="292" dur="1" fill="hold">
                                          <p:stCondLst>
                                            <p:cond delay="2999"/>
                                          </p:stCondLst>
                                        </p:cTn>
                                        <p:tgtEl>
                                          <p:spTgt spid="9"/>
                                        </p:tgtEl>
                                        <p:attrNameLst>
                                          <p:attrName>style.visibility</p:attrName>
                                        </p:attrNameLst>
                                      </p:cBhvr>
                                      <p:to>
                                        <p:strVal val="hidden"/>
                                      </p:to>
                                    </p:set>
                                  </p:childTnLst>
                                </p:cTn>
                              </p:par>
                              <p:par>
                                <p:cTn id="293" presetID="2" presetClass="exit" presetSubtype="12" fill="hold" grpId="2" nodeType="withEffect">
                                  <p:stCondLst>
                                    <p:cond delay="0"/>
                                  </p:stCondLst>
                                  <p:childTnLst>
                                    <p:anim calcmode="lin" valueType="num">
                                      <p:cBhvr additive="base">
                                        <p:cTn id="294" dur="3000"/>
                                        <p:tgtEl>
                                          <p:spTgt spid="10"/>
                                        </p:tgtEl>
                                        <p:attrNameLst>
                                          <p:attrName>ppt_x</p:attrName>
                                        </p:attrNameLst>
                                      </p:cBhvr>
                                      <p:tavLst>
                                        <p:tav tm="0">
                                          <p:val>
                                            <p:strVal val="ppt_x"/>
                                          </p:val>
                                        </p:tav>
                                        <p:tav tm="100000">
                                          <p:val>
                                            <p:strVal val="0-ppt_w/2"/>
                                          </p:val>
                                        </p:tav>
                                      </p:tavLst>
                                    </p:anim>
                                    <p:anim calcmode="lin" valueType="num">
                                      <p:cBhvr additive="base">
                                        <p:cTn id="295" dur="3000"/>
                                        <p:tgtEl>
                                          <p:spTgt spid="10"/>
                                        </p:tgtEl>
                                        <p:attrNameLst>
                                          <p:attrName>ppt_y</p:attrName>
                                        </p:attrNameLst>
                                      </p:cBhvr>
                                      <p:tavLst>
                                        <p:tav tm="0">
                                          <p:val>
                                            <p:strVal val="ppt_y"/>
                                          </p:val>
                                        </p:tav>
                                        <p:tav tm="100000">
                                          <p:val>
                                            <p:strVal val="1+ppt_h/2"/>
                                          </p:val>
                                        </p:tav>
                                      </p:tavLst>
                                    </p:anim>
                                    <p:set>
                                      <p:cBhvr>
                                        <p:cTn id="296" dur="1" fill="hold">
                                          <p:stCondLst>
                                            <p:cond delay="2999"/>
                                          </p:stCondLst>
                                        </p:cTn>
                                        <p:tgtEl>
                                          <p:spTgt spid="10"/>
                                        </p:tgtEl>
                                        <p:attrNameLst>
                                          <p:attrName>style.visibility</p:attrName>
                                        </p:attrNameLst>
                                      </p:cBhvr>
                                      <p:to>
                                        <p:strVal val="hidden"/>
                                      </p:to>
                                    </p:set>
                                  </p:childTnLst>
                                </p:cTn>
                              </p:par>
                              <p:par>
                                <p:cTn id="297" presetID="2" presetClass="exit" presetSubtype="12" fill="hold" grpId="2" nodeType="withEffect">
                                  <p:stCondLst>
                                    <p:cond delay="0"/>
                                  </p:stCondLst>
                                  <p:childTnLst>
                                    <p:anim calcmode="lin" valueType="num">
                                      <p:cBhvr additive="base">
                                        <p:cTn id="298" dur="3000"/>
                                        <p:tgtEl>
                                          <p:spTgt spid="11"/>
                                        </p:tgtEl>
                                        <p:attrNameLst>
                                          <p:attrName>ppt_x</p:attrName>
                                        </p:attrNameLst>
                                      </p:cBhvr>
                                      <p:tavLst>
                                        <p:tav tm="0">
                                          <p:val>
                                            <p:strVal val="ppt_x"/>
                                          </p:val>
                                        </p:tav>
                                        <p:tav tm="100000">
                                          <p:val>
                                            <p:strVal val="0-ppt_w/2"/>
                                          </p:val>
                                        </p:tav>
                                      </p:tavLst>
                                    </p:anim>
                                    <p:anim calcmode="lin" valueType="num">
                                      <p:cBhvr additive="base">
                                        <p:cTn id="299" dur="3000"/>
                                        <p:tgtEl>
                                          <p:spTgt spid="11"/>
                                        </p:tgtEl>
                                        <p:attrNameLst>
                                          <p:attrName>ppt_y</p:attrName>
                                        </p:attrNameLst>
                                      </p:cBhvr>
                                      <p:tavLst>
                                        <p:tav tm="0">
                                          <p:val>
                                            <p:strVal val="ppt_y"/>
                                          </p:val>
                                        </p:tav>
                                        <p:tav tm="100000">
                                          <p:val>
                                            <p:strVal val="1+ppt_h/2"/>
                                          </p:val>
                                        </p:tav>
                                      </p:tavLst>
                                    </p:anim>
                                    <p:set>
                                      <p:cBhvr>
                                        <p:cTn id="300" dur="1" fill="hold">
                                          <p:stCondLst>
                                            <p:cond delay="2999"/>
                                          </p:stCondLst>
                                        </p:cTn>
                                        <p:tgtEl>
                                          <p:spTgt spid="11"/>
                                        </p:tgtEl>
                                        <p:attrNameLst>
                                          <p:attrName>style.visibility</p:attrName>
                                        </p:attrNameLst>
                                      </p:cBhvr>
                                      <p:to>
                                        <p:strVal val="hidden"/>
                                      </p:to>
                                    </p:set>
                                  </p:childTnLst>
                                </p:cTn>
                              </p:par>
                              <p:par>
                                <p:cTn id="301" presetID="2" presetClass="exit" presetSubtype="12" fill="hold" grpId="2" nodeType="withEffect">
                                  <p:stCondLst>
                                    <p:cond delay="0"/>
                                  </p:stCondLst>
                                  <p:childTnLst>
                                    <p:anim calcmode="lin" valueType="num">
                                      <p:cBhvr additive="base">
                                        <p:cTn id="302" dur="3000"/>
                                        <p:tgtEl>
                                          <p:spTgt spid="12"/>
                                        </p:tgtEl>
                                        <p:attrNameLst>
                                          <p:attrName>ppt_x</p:attrName>
                                        </p:attrNameLst>
                                      </p:cBhvr>
                                      <p:tavLst>
                                        <p:tav tm="0">
                                          <p:val>
                                            <p:strVal val="ppt_x"/>
                                          </p:val>
                                        </p:tav>
                                        <p:tav tm="100000">
                                          <p:val>
                                            <p:strVal val="0-ppt_w/2"/>
                                          </p:val>
                                        </p:tav>
                                      </p:tavLst>
                                    </p:anim>
                                    <p:anim calcmode="lin" valueType="num">
                                      <p:cBhvr additive="base">
                                        <p:cTn id="303" dur="3000"/>
                                        <p:tgtEl>
                                          <p:spTgt spid="12"/>
                                        </p:tgtEl>
                                        <p:attrNameLst>
                                          <p:attrName>ppt_y</p:attrName>
                                        </p:attrNameLst>
                                      </p:cBhvr>
                                      <p:tavLst>
                                        <p:tav tm="0">
                                          <p:val>
                                            <p:strVal val="ppt_y"/>
                                          </p:val>
                                        </p:tav>
                                        <p:tav tm="100000">
                                          <p:val>
                                            <p:strVal val="1+ppt_h/2"/>
                                          </p:val>
                                        </p:tav>
                                      </p:tavLst>
                                    </p:anim>
                                    <p:set>
                                      <p:cBhvr>
                                        <p:cTn id="304" dur="1" fill="hold">
                                          <p:stCondLst>
                                            <p:cond delay="2999"/>
                                          </p:stCondLst>
                                        </p:cTn>
                                        <p:tgtEl>
                                          <p:spTgt spid="12"/>
                                        </p:tgtEl>
                                        <p:attrNameLst>
                                          <p:attrName>style.visibility</p:attrName>
                                        </p:attrNameLst>
                                      </p:cBhvr>
                                      <p:to>
                                        <p:strVal val="hidden"/>
                                      </p:to>
                                    </p:set>
                                  </p:childTnLst>
                                </p:cTn>
                              </p:par>
                              <p:par>
                                <p:cTn id="305" presetID="2" presetClass="exit" presetSubtype="12" fill="hold" grpId="2" nodeType="withEffect">
                                  <p:stCondLst>
                                    <p:cond delay="0"/>
                                  </p:stCondLst>
                                  <p:childTnLst>
                                    <p:anim calcmode="lin" valueType="num">
                                      <p:cBhvr additive="base">
                                        <p:cTn id="306" dur="3000"/>
                                        <p:tgtEl>
                                          <p:spTgt spid="13"/>
                                        </p:tgtEl>
                                        <p:attrNameLst>
                                          <p:attrName>ppt_x</p:attrName>
                                        </p:attrNameLst>
                                      </p:cBhvr>
                                      <p:tavLst>
                                        <p:tav tm="0">
                                          <p:val>
                                            <p:strVal val="ppt_x"/>
                                          </p:val>
                                        </p:tav>
                                        <p:tav tm="100000">
                                          <p:val>
                                            <p:strVal val="0-ppt_w/2"/>
                                          </p:val>
                                        </p:tav>
                                      </p:tavLst>
                                    </p:anim>
                                    <p:anim calcmode="lin" valueType="num">
                                      <p:cBhvr additive="base">
                                        <p:cTn id="307" dur="3000"/>
                                        <p:tgtEl>
                                          <p:spTgt spid="13"/>
                                        </p:tgtEl>
                                        <p:attrNameLst>
                                          <p:attrName>ppt_y</p:attrName>
                                        </p:attrNameLst>
                                      </p:cBhvr>
                                      <p:tavLst>
                                        <p:tav tm="0">
                                          <p:val>
                                            <p:strVal val="ppt_y"/>
                                          </p:val>
                                        </p:tav>
                                        <p:tav tm="100000">
                                          <p:val>
                                            <p:strVal val="1+ppt_h/2"/>
                                          </p:val>
                                        </p:tav>
                                      </p:tavLst>
                                    </p:anim>
                                    <p:set>
                                      <p:cBhvr>
                                        <p:cTn id="308" dur="1" fill="hold">
                                          <p:stCondLst>
                                            <p:cond delay="2999"/>
                                          </p:stCondLst>
                                        </p:cTn>
                                        <p:tgtEl>
                                          <p:spTgt spid="13"/>
                                        </p:tgtEl>
                                        <p:attrNameLst>
                                          <p:attrName>style.visibility</p:attrName>
                                        </p:attrNameLst>
                                      </p:cBhvr>
                                      <p:to>
                                        <p:strVal val="hidden"/>
                                      </p:to>
                                    </p:set>
                                  </p:childTnLst>
                                </p:cTn>
                              </p:par>
                              <p:par>
                                <p:cTn id="309" presetID="2" presetClass="exit" presetSubtype="12" fill="hold" grpId="2" nodeType="withEffect">
                                  <p:stCondLst>
                                    <p:cond delay="0"/>
                                  </p:stCondLst>
                                  <p:childTnLst>
                                    <p:anim calcmode="lin" valueType="num">
                                      <p:cBhvr additive="base">
                                        <p:cTn id="310" dur="3000"/>
                                        <p:tgtEl>
                                          <p:spTgt spid="14"/>
                                        </p:tgtEl>
                                        <p:attrNameLst>
                                          <p:attrName>ppt_x</p:attrName>
                                        </p:attrNameLst>
                                      </p:cBhvr>
                                      <p:tavLst>
                                        <p:tav tm="0">
                                          <p:val>
                                            <p:strVal val="ppt_x"/>
                                          </p:val>
                                        </p:tav>
                                        <p:tav tm="100000">
                                          <p:val>
                                            <p:strVal val="0-ppt_w/2"/>
                                          </p:val>
                                        </p:tav>
                                      </p:tavLst>
                                    </p:anim>
                                    <p:anim calcmode="lin" valueType="num">
                                      <p:cBhvr additive="base">
                                        <p:cTn id="311" dur="3000"/>
                                        <p:tgtEl>
                                          <p:spTgt spid="14"/>
                                        </p:tgtEl>
                                        <p:attrNameLst>
                                          <p:attrName>ppt_y</p:attrName>
                                        </p:attrNameLst>
                                      </p:cBhvr>
                                      <p:tavLst>
                                        <p:tav tm="0">
                                          <p:val>
                                            <p:strVal val="ppt_y"/>
                                          </p:val>
                                        </p:tav>
                                        <p:tav tm="100000">
                                          <p:val>
                                            <p:strVal val="1+ppt_h/2"/>
                                          </p:val>
                                        </p:tav>
                                      </p:tavLst>
                                    </p:anim>
                                    <p:set>
                                      <p:cBhvr>
                                        <p:cTn id="312" dur="1" fill="hold">
                                          <p:stCondLst>
                                            <p:cond delay="2999"/>
                                          </p:stCondLst>
                                        </p:cTn>
                                        <p:tgtEl>
                                          <p:spTgt spid="14"/>
                                        </p:tgtEl>
                                        <p:attrNameLst>
                                          <p:attrName>style.visibility</p:attrName>
                                        </p:attrNameLst>
                                      </p:cBhvr>
                                      <p:to>
                                        <p:strVal val="hidden"/>
                                      </p:to>
                                    </p:set>
                                  </p:childTnLst>
                                </p:cTn>
                              </p:par>
                              <p:par>
                                <p:cTn id="313" presetID="2" presetClass="exit" presetSubtype="12" fill="hold" grpId="2" nodeType="withEffect">
                                  <p:stCondLst>
                                    <p:cond delay="0"/>
                                  </p:stCondLst>
                                  <p:childTnLst>
                                    <p:anim calcmode="lin" valueType="num">
                                      <p:cBhvr additive="base">
                                        <p:cTn id="314" dur="3000"/>
                                        <p:tgtEl>
                                          <p:spTgt spid="15"/>
                                        </p:tgtEl>
                                        <p:attrNameLst>
                                          <p:attrName>ppt_x</p:attrName>
                                        </p:attrNameLst>
                                      </p:cBhvr>
                                      <p:tavLst>
                                        <p:tav tm="0">
                                          <p:val>
                                            <p:strVal val="ppt_x"/>
                                          </p:val>
                                        </p:tav>
                                        <p:tav tm="100000">
                                          <p:val>
                                            <p:strVal val="0-ppt_w/2"/>
                                          </p:val>
                                        </p:tav>
                                      </p:tavLst>
                                    </p:anim>
                                    <p:anim calcmode="lin" valueType="num">
                                      <p:cBhvr additive="base">
                                        <p:cTn id="315" dur="3000"/>
                                        <p:tgtEl>
                                          <p:spTgt spid="15"/>
                                        </p:tgtEl>
                                        <p:attrNameLst>
                                          <p:attrName>ppt_y</p:attrName>
                                        </p:attrNameLst>
                                      </p:cBhvr>
                                      <p:tavLst>
                                        <p:tav tm="0">
                                          <p:val>
                                            <p:strVal val="ppt_y"/>
                                          </p:val>
                                        </p:tav>
                                        <p:tav tm="100000">
                                          <p:val>
                                            <p:strVal val="1+ppt_h/2"/>
                                          </p:val>
                                        </p:tav>
                                      </p:tavLst>
                                    </p:anim>
                                    <p:set>
                                      <p:cBhvr>
                                        <p:cTn id="316" dur="1" fill="hold">
                                          <p:stCondLst>
                                            <p:cond delay="2999"/>
                                          </p:stCondLst>
                                        </p:cTn>
                                        <p:tgtEl>
                                          <p:spTgt spid="15"/>
                                        </p:tgtEl>
                                        <p:attrNameLst>
                                          <p:attrName>style.visibility</p:attrName>
                                        </p:attrNameLst>
                                      </p:cBhvr>
                                      <p:to>
                                        <p:strVal val="hidden"/>
                                      </p:to>
                                    </p:set>
                                  </p:childTnLst>
                                </p:cTn>
                              </p:par>
                              <p:par>
                                <p:cTn id="317" presetID="2" presetClass="exit" presetSubtype="12" fill="hold" grpId="2" nodeType="withEffect">
                                  <p:stCondLst>
                                    <p:cond delay="0"/>
                                  </p:stCondLst>
                                  <p:childTnLst>
                                    <p:anim calcmode="lin" valueType="num">
                                      <p:cBhvr additive="base">
                                        <p:cTn id="318" dur="3000"/>
                                        <p:tgtEl>
                                          <p:spTgt spid="16"/>
                                        </p:tgtEl>
                                        <p:attrNameLst>
                                          <p:attrName>ppt_x</p:attrName>
                                        </p:attrNameLst>
                                      </p:cBhvr>
                                      <p:tavLst>
                                        <p:tav tm="0">
                                          <p:val>
                                            <p:strVal val="ppt_x"/>
                                          </p:val>
                                        </p:tav>
                                        <p:tav tm="100000">
                                          <p:val>
                                            <p:strVal val="0-ppt_w/2"/>
                                          </p:val>
                                        </p:tav>
                                      </p:tavLst>
                                    </p:anim>
                                    <p:anim calcmode="lin" valueType="num">
                                      <p:cBhvr additive="base">
                                        <p:cTn id="319" dur="3000"/>
                                        <p:tgtEl>
                                          <p:spTgt spid="16"/>
                                        </p:tgtEl>
                                        <p:attrNameLst>
                                          <p:attrName>ppt_y</p:attrName>
                                        </p:attrNameLst>
                                      </p:cBhvr>
                                      <p:tavLst>
                                        <p:tav tm="0">
                                          <p:val>
                                            <p:strVal val="ppt_y"/>
                                          </p:val>
                                        </p:tav>
                                        <p:tav tm="100000">
                                          <p:val>
                                            <p:strVal val="1+ppt_h/2"/>
                                          </p:val>
                                        </p:tav>
                                      </p:tavLst>
                                    </p:anim>
                                    <p:set>
                                      <p:cBhvr>
                                        <p:cTn id="320" dur="1" fill="hold">
                                          <p:stCondLst>
                                            <p:cond delay="2999"/>
                                          </p:stCondLst>
                                        </p:cTn>
                                        <p:tgtEl>
                                          <p:spTgt spid="16"/>
                                        </p:tgtEl>
                                        <p:attrNameLst>
                                          <p:attrName>style.visibility</p:attrName>
                                        </p:attrNameLst>
                                      </p:cBhvr>
                                      <p:to>
                                        <p:strVal val="hidden"/>
                                      </p:to>
                                    </p:set>
                                  </p:childTnLst>
                                </p:cTn>
                              </p:par>
                              <p:par>
                                <p:cTn id="321" presetID="2" presetClass="exit" presetSubtype="12" fill="hold" grpId="2" nodeType="withEffect">
                                  <p:stCondLst>
                                    <p:cond delay="0"/>
                                  </p:stCondLst>
                                  <p:childTnLst>
                                    <p:anim calcmode="lin" valueType="num">
                                      <p:cBhvr additive="base">
                                        <p:cTn id="322" dur="3000"/>
                                        <p:tgtEl>
                                          <p:spTgt spid="17"/>
                                        </p:tgtEl>
                                        <p:attrNameLst>
                                          <p:attrName>ppt_x</p:attrName>
                                        </p:attrNameLst>
                                      </p:cBhvr>
                                      <p:tavLst>
                                        <p:tav tm="0">
                                          <p:val>
                                            <p:strVal val="ppt_x"/>
                                          </p:val>
                                        </p:tav>
                                        <p:tav tm="100000">
                                          <p:val>
                                            <p:strVal val="0-ppt_w/2"/>
                                          </p:val>
                                        </p:tav>
                                      </p:tavLst>
                                    </p:anim>
                                    <p:anim calcmode="lin" valueType="num">
                                      <p:cBhvr additive="base">
                                        <p:cTn id="323" dur="3000"/>
                                        <p:tgtEl>
                                          <p:spTgt spid="17"/>
                                        </p:tgtEl>
                                        <p:attrNameLst>
                                          <p:attrName>ppt_y</p:attrName>
                                        </p:attrNameLst>
                                      </p:cBhvr>
                                      <p:tavLst>
                                        <p:tav tm="0">
                                          <p:val>
                                            <p:strVal val="ppt_y"/>
                                          </p:val>
                                        </p:tav>
                                        <p:tav tm="100000">
                                          <p:val>
                                            <p:strVal val="1+ppt_h/2"/>
                                          </p:val>
                                        </p:tav>
                                      </p:tavLst>
                                    </p:anim>
                                    <p:set>
                                      <p:cBhvr>
                                        <p:cTn id="324" dur="1" fill="hold">
                                          <p:stCondLst>
                                            <p:cond delay="2999"/>
                                          </p:stCondLst>
                                        </p:cTn>
                                        <p:tgtEl>
                                          <p:spTgt spid="17"/>
                                        </p:tgtEl>
                                        <p:attrNameLst>
                                          <p:attrName>style.visibility</p:attrName>
                                        </p:attrNameLst>
                                      </p:cBhvr>
                                      <p:to>
                                        <p:strVal val="hidden"/>
                                      </p:to>
                                    </p:set>
                                  </p:childTnLst>
                                </p:cTn>
                              </p:par>
                              <p:par>
                                <p:cTn id="325" presetID="2" presetClass="exit" presetSubtype="12" fill="hold" grpId="2" nodeType="withEffect">
                                  <p:stCondLst>
                                    <p:cond delay="0"/>
                                  </p:stCondLst>
                                  <p:childTnLst>
                                    <p:anim calcmode="lin" valueType="num">
                                      <p:cBhvr additive="base">
                                        <p:cTn id="326" dur="3000"/>
                                        <p:tgtEl>
                                          <p:spTgt spid="18"/>
                                        </p:tgtEl>
                                        <p:attrNameLst>
                                          <p:attrName>ppt_x</p:attrName>
                                        </p:attrNameLst>
                                      </p:cBhvr>
                                      <p:tavLst>
                                        <p:tav tm="0">
                                          <p:val>
                                            <p:strVal val="ppt_x"/>
                                          </p:val>
                                        </p:tav>
                                        <p:tav tm="100000">
                                          <p:val>
                                            <p:strVal val="0-ppt_w/2"/>
                                          </p:val>
                                        </p:tav>
                                      </p:tavLst>
                                    </p:anim>
                                    <p:anim calcmode="lin" valueType="num">
                                      <p:cBhvr additive="base">
                                        <p:cTn id="327" dur="3000"/>
                                        <p:tgtEl>
                                          <p:spTgt spid="18"/>
                                        </p:tgtEl>
                                        <p:attrNameLst>
                                          <p:attrName>ppt_y</p:attrName>
                                        </p:attrNameLst>
                                      </p:cBhvr>
                                      <p:tavLst>
                                        <p:tav tm="0">
                                          <p:val>
                                            <p:strVal val="ppt_y"/>
                                          </p:val>
                                        </p:tav>
                                        <p:tav tm="100000">
                                          <p:val>
                                            <p:strVal val="1+ppt_h/2"/>
                                          </p:val>
                                        </p:tav>
                                      </p:tavLst>
                                    </p:anim>
                                    <p:set>
                                      <p:cBhvr>
                                        <p:cTn id="328" dur="1" fill="hold">
                                          <p:stCondLst>
                                            <p:cond delay="2999"/>
                                          </p:stCondLst>
                                        </p:cTn>
                                        <p:tgtEl>
                                          <p:spTgt spid="18"/>
                                        </p:tgtEl>
                                        <p:attrNameLst>
                                          <p:attrName>style.visibility</p:attrName>
                                        </p:attrNameLst>
                                      </p:cBhvr>
                                      <p:to>
                                        <p:strVal val="hidden"/>
                                      </p:to>
                                    </p:set>
                                  </p:childTnLst>
                                </p:cTn>
                              </p:par>
                              <p:par>
                                <p:cTn id="329" presetID="8" presetClass="emph" presetSubtype="0" fill="hold" grpId="3" nodeType="withEffect">
                                  <p:stCondLst>
                                    <p:cond delay="0"/>
                                  </p:stCondLst>
                                  <p:childTnLst>
                                    <p:animRot by="21600000">
                                      <p:cBhvr>
                                        <p:cTn id="330" dur="3000" fill="hold"/>
                                        <p:tgtEl>
                                          <p:spTgt spid="19"/>
                                        </p:tgtEl>
                                        <p:attrNameLst>
                                          <p:attrName>r</p:attrName>
                                        </p:attrNameLst>
                                      </p:cBhvr>
                                    </p:animRot>
                                  </p:childTnLst>
                                </p:cTn>
                              </p:par>
                              <p:par>
                                <p:cTn id="331" presetID="8" presetClass="emph" presetSubtype="0" fill="hold" grpId="3" nodeType="withEffect">
                                  <p:stCondLst>
                                    <p:cond delay="0"/>
                                  </p:stCondLst>
                                  <p:childTnLst>
                                    <p:animRot by="21600000">
                                      <p:cBhvr>
                                        <p:cTn id="332" dur="3000" fill="hold"/>
                                        <p:tgtEl>
                                          <p:spTgt spid="20"/>
                                        </p:tgtEl>
                                        <p:attrNameLst>
                                          <p:attrName>r</p:attrName>
                                        </p:attrNameLst>
                                      </p:cBhvr>
                                    </p:animRot>
                                  </p:childTnLst>
                                </p:cTn>
                              </p:par>
                              <p:par>
                                <p:cTn id="333" presetID="8" presetClass="emph" presetSubtype="0" fill="hold" grpId="3" nodeType="withEffect">
                                  <p:stCondLst>
                                    <p:cond delay="0"/>
                                  </p:stCondLst>
                                  <p:childTnLst>
                                    <p:animRot by="21600000">
                                      <p:cBhvr>
                                        <p:cTn id="334" dur="3000" fill="hold"/>
                                        <p:tgtEl>
                                          <p:spTgt spid="21"/>
                                        </p:tgtEl>
                                        <p:attrNameLst>
                                          <p:attrName>r</p:attrName>
                                        </p:attrNameLst>
                                      </p:cBhvr>
                                    </p:animRot>
                                  </p:childTnLst>
                                </p:cTn>
                              </p:par>
                              <p:par>
                                <p:cTn id="335" presetID="8" presetClass="emph" presetSubtype="0" fill="hold" grpId="3" nodeType="withEffect">
                                  <p:stCondLst>
                                    <p:cond delay="0"/>
                                  </p:stCondLst>
                                  <p:childTnLst>
                                    <p:animRot by="21600000">
                                      <p:cBhvr>
                                        <p:cTn id="336" dur="3000" fill="hold"/>
                                        <p:tgtEl>
                                          <p:spTgt spid="22"/>
                                        </p:tgtEl>
                                        <p:attrNameLst>
                                          <p:attrName>r</p:attrName>
                                        </p:attrNameLst>
                                      </p:cBhvr>
                                    </p:animRot>
                                  </p:childTnLst>
                                </p:cTn>
                              </p:par>
                              <p:par>
                                <p:cTn id="337" presetID="8" presetClass="emph" presetSubtype="0" fill="hold" grpId="3" nodeType="withEffect">
                                  <p:stCondLst>
                                    <p:cond delay="0"/>
                                  </p:stCondLst>
                                  <p:childTnLst>
                                    <p:animRot by="21600000">
                                      <p:cBhvr>
                                        <p:cTn id="338" dur="3000" fill="hold"/>
                                        <p:tgtEl>
                                          <p:spTgt spid="23"/>
                                        </p:tgtEl>
                                        <p:attrNameLst>
                                          <p:attrName>r</p:attrName>
                                        </p:attrNameLst>
                                      </p:cBhvr>
                                    </p:animRot>
                                  </p:childTnLst>
                                </p:cTn>
                              </p:par>
                              <p:par>
                                <p:cTn id="339" presetID="8" presetClass="emph" presetSubtype="0" fill="hold" grpId="3" nodeType="withEffect">
                                  <p:stCondLst>
                                    <p:cond delay="0"/>
                                  </p:stCondLst>
                                  <p:childTnLst>
                                    <p:animRot by="21600000">
                                      <p:cBhvr>
                                        <p:cTn id="340" dur="3000" fill="hold"/>
                                        <p:tgtEl>
                                          <p:spTgt spid="24"/>
                                        </p:tgtEl>
                                        <p:attrNameLst>
                                          <p:attrName>r</p:attrName>
                                        </p:attrNameLst>
                                      </p:cBhvr>
                                    </p:animRot>
                                  </p:childTnLst>
                                </p:cTn>
                              </p:par>
                              <p:par>
                                <p:cTn id="341" presetID="8" presetClass="emph" presetSubtype="0" fill="hold" grpId="3" nodeType="withEffect">
                                  <p:stCondLst>
                                    <p:cond delay="0"/>
                                  </p:stCondLst>
                                  <p:childTnLst>
                                    <p:animRot by="21600000">
                                      <p:cBhvr>
                                        <p:cTn id="342" dur="3000" fill="hold"/>
                                        <p:tgtEl>
                                          <p:spTgt spid="25"/>
                                        </p:tgtEl>
                                        <p:attrNameLst>
                                          <p:attrName>r</p:attrName>
                                        </p:attrNameLst>
                                      </p:cBhvr>
                                    </p:animRot>
                                  </p:childTnLst>
                                </p:cTn>
                              </p:par>
                              <p:par>
                                <p:cTn id="343" presetID="8" presetClass="emph" presetSubtype="0" fill="hold" grpId="3" nodeType="withEffect">
                                  <p:stCondLst>
                                    <p:cond delay="0"/>
                                  </p:stCondLst>
                                  <p:childTnLst>
                                    <p:animRot by="21600000">
                                      <p:cBhvr>
                                        <p:cTn id="344" dur="3000" fill="hold"/>
                                        <p:tgtEl>
                                          <p:spTgt spid="26"/>
                                        </p:tgtEl>
                                        <p:attrNameLst>
                                          <p:attrName>r</p:attrName>
                                        </p:attrNameLst>
                                      </p:cBhvr>
                                    </p:animRot>
                                  </p:childTnLst>
                                </p:cTn>
                              </p:par>
                              <p:par>
                                <p:cTn id="345" presetID="8" presetClass="emph" presetSubtype="0" fill="hold" grpId="3" nodeType="withEffect">
                                  <p:stCondLst>
                                    <p:cond delay="0"/>
                                  </p:stCondLst>
                                  <p:childTnLst>
                                    <p:animRot by="21600000">
                                      <p:cBhvr>
                                        <p:cTn id="346" dur="3000" fill="hold"/>
                                        <p:tgtEl>
                                          <p:spTgt spid="27"/>
                                        </p:tgtEl>
                                        <p:attrNameLst>
                                          <p:attrName>r</p:attrName>
                                        </p:attrNameLst>
                                      </p:cBhvr>
                                    </p:animRot>
                                  </p:childTnLst>
                                </p:cTn>
                              </p:par>
                              <p:par>
                                <p:cTn id="347" presetID="8" presetClass="emph" presetSubtype="0" fill="hold" grpId="3" nodeType="withEffect">
                                  <p:stCondLst>
                                    <p:cond delay="0"/>
                                  </p:stCondLst>
                                  <p:childTnLst>
                                    <p:animRot by="21600000">
                                      <p:cBhvr>
                                        <p:cTn id="348" dur="3000" fill="hold"/>
                                        <p:tgtEl>
                                          <p:spTgt spid="28"/>
                                        </p:tgtEl>
                                        <p:attrNameLst>
                                          <p:attrName>r</p:attrName>
                                        </p:attrNameLst>
                                      </p:cBhvr>
                                    </p:animRot>
                                  </p:childTnLst>
                                </p:cTn>
                              </p:par>
                              <p:par>
                                <p:cTn id="349" presetID="8" presetClass="emph" presetSubtype="0" fill="hold" grpId="3" nodeType="withEffect">
                                  <p:stCondLst>
                                    <p:cond delay="0"/>
                                  </p:stCondLst>
                                  <p:childTnLst>
                                    <p:animRot by="21600000">
                                      <p:cBhvr>
                                        <p:cTn id="350" dur="3000" fill="hold"/>
                                        <p:tgtEl>
                                          <p:spTgt spid="29"/>
                                        </p:tgtEl>
                                        <p:attrNameLst>
                                          <p:attrName>r</p:attrName>
                                        </p:attrNameLst>
                                      </p:cBhvr>
                                    </p:animRot>
                                  </p:childTnLst>
                                </p:cTn>
                              </p:par>
                              <p:par>
                                <p:cTn id="351" presetID="8" presetClass="emph" presetSubtype="0" fill="hold" grpId="3" nodeType="withEffect">
                                  <p:stCondLst>
                                    <p:cond delay="0"/>
                                  </p:stCondLst>
                                  <p:childTnLst>
                                    <p:animRot by="21600000">
                                      <p:cBhvr>
                                        <p:cTn id="352" dur="3000" fill="hold"/>
                                        <p:tgtEl>
                                          <p:spTgt spid="30"/>
                                        </p:tgtEl>
                                        <p:attrNameLst>
                                          <p:attrName>r</p:attrName>
                                        </p:attrNameLst>
                                      </p:cBhvr>
                                    </p:animRot>
                                  </p:childTnLst>
                                </p:cTn>
                              </p:par>
                              <p:par>
                                <p:cTn id="353" presetID="8" presetClass="emph" presetSubtype="0" fill="hold" grpId="3" nodeType="withEffect">
                                  <p:stCondLst>
                                    <p:cond delay="0"/>
                                  </p:stCondLst>
                                  <p:childTnLst>
                                    <p:animRot by="21600000">
                                      <p:cBhvr>
                                        <p:cTn id="354" dur="3000" fill="hold"/>
                                        <p:tgtEl>
                                          <p:spTgt spid="31"/>
                                        </p:tgtEl>
                                        <p:attrNameLst>
                                          <p:attrName>r</p:attrName>
                                        </p:attrNameLst>
                                      </p:cBhvr>
                                    </p:animRot>
                                  </p:childTnLst>
                                </p:cTn>
                              </p:par>
                              <p:par>
                                <p:cTn id="355" presetID="8" presetClass="emph" presetSubtype="0" fill="hold" grpId="3" nodeType="withEffect">
                                  <p:stCondLst>
                                    <p:cond delay="0"/>
                                  </p:stCondLst>
                                  <p:childTnLst>
                                    <p:animRot by="21600000">
                                      <p:cBhvr>
                                        <p:cTn id="356" dur="3000" fill="hold"/>
                                        <p:tgtEl>
                                          <p:spTgt spid="32"/>
                                        </p:tgtEl>
                                        <p:attrNameLst>
                                          <p:attrName>r</p:attrName>
                                        </p:attrNameLst>
                                      </p:cBhvr>
                                    </p:animRot>
                                  </p:childTnLst>
                                </p:cTn>
                              </p:par>
                              <p:par>
                                <p:cTn id="357" presetID="8" presetClass="emph" presetSubtype="0" fill="hold" grpId="3" nodeType="withEffect">
                                  <p:stCondLst>
                                    <p:cond delay="0"/>
                                  </p:stCondLst>
                                  <p:childTnLst>
                                    <p:animRot by="21600000">
                                      <p:cBhvr>
                                        <p:cTn id="358" dur="3000" fill="hold"/>
                                        <p:tgtEl>
                                          <p:spTgt spid="33"/>
                                        </p:tgtEl>
                                        <p:attrNameLst>
                                          <p:attrName>r</p:attrName>
                                        </p:attrNameLst>
                                      </p:cBhvr>
                                    </p:animRot>
                                  </p:childTnLst>
                                </p:cTn>
                              </p:par>
                              <p:par>
                                <p:cTn id="359" presetID="8" presetClass="emph" presetSubtype="0" fill="hold" grpId="3" nodeType="withEffect">
                                  <p:stCondLst>
                                    <p:cond delay="0"/>
                                  </p:stCondLst>
                                  <p:childTnLst>
                                    <p:animRot by="21600000">
                                      <p:cBhvr>
                                        <p:cTn id="360" dur="3000" fill="hold"/>
                                        <p:tgtEl>
                                          <p:spTgt spid="34"/>
                                        </p:tgtEl>
                                        <p:attrNameLst>
                                          <p:attrName>r</p:attrName>
                                        </p:attrNameLst>
                                      </p:cBhvr>
                                    </p:animRot>
                                  </p:childTnLst>
                                </p:cTn>
                              </p:par>
                              <p:par>
                                <p:cTn id="361" presetID="8" presetClass="emph" presetSubtype="0" fill="hold" grpId="3" nodeType="withEffect">
                                  <p:stCondLst>
                                    <p:cond delay="0"/>
                                  </p:stCondLst>
                                  <p:childTnLst>
                                    <p:animRot by="-21600000">
                                      <p:cBhvr>
                                        <p:cTn id="362" dur="3000" fill="hold"/>
                                        <p:tgtEl>
                                          <p:spTgt spid="3"/>
                                        </p:tgtEl>
                                        <p:attrNameLst>
                                          <p:attrName>r</p:attrName>
                                        </p:attrNameLst>
                                      </p:cBhvr>
                                    </p:animRot>
                                  </p:childTnLst>
                                </p:cTn>
                              </p:par>
                              <p:par>
                                <p:cTn id="363" presetID="8" presetClass="emph" presetSubtype="0" fill="hold" grpId="3" nodeType="withEffect">
                                  <p:stCondLst>
                                    <p:cond delay="0"/>
                                  </p:stCondLst>
                                  <p:childTnLst>
                                    <p:animRot by="-21600000">
                                      <p:cBhvr>
                                        <p:cTn id="364" dur="3000" fill="hold"/>
                                        <p:tgtEl>
                                          <p:spTgt spid="4"/>
                                        </p:tgtEl>
                                        <p:attrNameLst>
                                          <p:attrName>r</p:attrName>
                                        </p:attrNameLst>
                                      </p:cBhvr>
                                    </p:animRot>
                                  </p:childTnLst>
                                </p:cTn>
                              </p:par>
                              <p:par>
                                <p:cTn id="365" presetID="8" presetClass="emph" presetSubtype="0" fill="hold" grpId="3" nodeType="withEffect">
                                  <p:stCondLst>
                                    <p:cond delay="0"/>
                                  </p:stCondLst>
                                  <p:childTnLst>
                                    <p:animRot by="-21600000">
                                      <p:cBhvr>
                                        <p:cTn id="366" dur="3000" fill="hold"/>
                                        <p:tgtEl>
                                          <p:spTgt spid="5"/>
                                        </p:tgtEl>
                                        <p:attrNameLst>
                                          <p:attrName>r</p:attrName>
                                        </p:attrNameLst>
                                      </p:cBhvr>
                                    </p:animRot>
                                  </p:childTnLst>
                                </p:cTn>
                              </p:par>
                              <p:par>
                                <p:cTn id="367" presetID="8" presetClass="emph" presetSubtype="0" fill="hold" grpId="3" nodeType="withEffect">
                                  <p:stCondLst>
                                    <p:cond delay="0"/>
                                  </p:stCondLst>
                                  <p:childTnLst>
                                    <p:animRot by="-21600000">
                                      <p:cBhvr>
                                        <p:cTn id="368" dur="3000" fill="hold"/>
                                        <p:tgtEl>
                                          <p:spTgt spid="6"/>
                                        </p:tgtEl>
                                        <p:attrNameLst>
                                          <p:attrName>r</p:attrName>
                                        </p:attrNameLst>
                                      </p:cBhvr>
                                    </p:animRot>
                                  </p:childTnLst>
                                </p:cTn>
                              </p:par>
                              <p:par>
                                <p:cTn id="369" presetID="8" presetClass="emph" presetSubtype="0" fill="hold" grpId="3" nodeType="withEffect">
                                  <p:stCondLst>
                                    <p:cond delay="0"/>
                                  </p:stCondLst>
                                  <p:childTnLst>
                                    <p:animRot by="-21600000">
                                      <p:cBhvr>
                                        <p:cTn id="370" dur="3000" fill="hold"/>
                                        <p:tgtEl>
                                          <p:spTgt spid="7"/>
                                        </p:tgtEl>
                                        <p:attrNameLst>
                                          <p:attrName>r</p:attrName>
                                        </p:attrNameLst>
                                      </p:cBhvr>
                                    </p:animRot>
                                  </p:childTnLst>
                                </p:cTn>
                              </p:par>
                              <p:par>
                                <p:cTn id="371" presetID="8" presetClass="emph" presetSubtype="0" fill="hold" grpId="3" nodeType="withEffect">
                                  <p:stCondLst>
                                    <p:cond delay="0"/>
                                  </p:stCondLst>
                                  <p:childTnLst>
                                    <p:animRot by="-21600000">
                                      <p:cBhvr>
                                        <p:cTn id="372" dur="3000" fill="hold"/>
                                        <p:tgtEl>
                                          <p:spTgt spid="8"/>
                                        </p:tgtEl>
                                        <p:attrNameLst>
                                          <p:attrName>r</p:attrName>
                                        </p:attrNameLst>
                                      </p:cBhvr>
                                    </p:animRot>
                                  </p:childTnLst>
                                </p:cTn>
                              </p:par>
                              <p:par>
                                <p:cTn id="373" presetID="8" presetClass="emph" presetSubtype="0" fill="hold" grpId="3" nodeType="withEffect">
                                  <p:stCondLst>
                                    <p:cond delay="0"/>
                                  </p:stCondLst>
                                  <p:childTnLst>
                                    <p:animRot by="-21600000">
                                      <p:cBhvr>
                                        <p:cTn id="374" dur="3000" fill="hold"/>
                                        <p:tgtEl>
                                          <p:spTgt spid="9"/>
                                        </p:tgtEl>
                                        <p:attrNameLst>
                                          <p:attrName>r</p:attrName>
                                        </p:attrNameLst>
                                      </p:cBhvr>
                                    </p:animRot>
                                  </p:childTnLst>
                                </p:cTn>
                              </p:par>
                              <p:par>
                                <p:cTn id="375" presetID="8" presetClass="emph" presetSubtype="0" fill="hold" grpId="3" nodeType="withEffect">
                                  <p:stCondLst>
                                    <p:cond delay="0"/>
                                  </p:stCondLst>
                                  <p:childTnLst>
                                    <p:animRot by="-21600000">
                                      <p:cBhvr>
                                        <p:cTn id="376" dur="3000" fill="hold"/>
                                        <p:tgtEl>
                                          <p:spTgt spid="10"/>
                                        </p:tgtEl>
                                        <p:attrNameLst>
                                          <p:attrName>r</p:attrName>
                                        </p:attrNameLst>
                                      </p:cBhvr>
                                    </p:animRot>
                                  </p:childTnLst>
                                </p:cTn>
                              </p:par>
                              <p:par>
                                <p:cTn id="377" presetID="8" presetClass="emph" presetSubtype="0" fill="hold" grpId="3" nodeType="withEffect">
                                  <p:stCondLst>
                                    <p:cond delay="0"/>
                                  </p:stCondLst>
                                  <p:childTnLst>
                                    <p:animRot by="-21600000">
                                      <p:cBhvr>
                                        <p:cTn id="378" dur="3000" fill="hold"/>
                                        <p:tgtEl>
                                          <p:spTgt spid="11"/>
                                        </p:tgtEl>
                                        <p:attrNameLst>
                                          <p:attrName>r</p:attrName>
                                        </p:attrNameLst>
                                      </p:cBhvr>
                                    </p:animRot>
                                  </p:childTnLst>
                                </p:cTn>
                              </p:par>
                              <p:par>
                                <p:cTn id="379" presetID="8" presetClass="emph" presetSubtype="0" fill="hold" grpId="3" nodeType="withEffect">
                                  <p:stCondLst>
                                    <p:cond delay="0"/>
                                  </p:stCondLst>
                                  <p:childTnLst>
                                    <p:animRot by="-21600000">
                                      <p:cBhvr>
                                        <p:cTn id="380" dur="3000" fill="hold"/>
                                        <p:tgtEl>
                                          <p:spTgt spid="12"/>
                                        </p:tgtEl>
                                        <p:attrNameLst>
                                          <p:attrName>r</p:attrName>
                                        </p:attrNameLst>
                                      </p:cBhvr>
                                    </p:animRot>
                                  </p:childTnLst>
                                </p:cTn>
                              </p:par>
                              <p:par>
                                <p:cTn id="381" presetID="8" presetClass="emph" presetSubtype="0" fill="hold" grpId="3" nodeType="withEffect">
                                  <p:stCondLst>
                                    <p:cond delay="0"/>
                                  </p:stCondLst>
                                  <p:childTnLst>
                                    <p:animRot by="-21600000">
                                      <p:cBhvr>
                                        <p:cTn id="382" dur="3000" fill="hold"/>
                                        <p:tgtEl>
                                          <p:spTgt spid="13"/>
                                        </p:tgtEl>
                                        <p:attrNameLst>
                                          <p:attrName>r</p:attrName>
                                        </p:attrNameLst>
                                      </p:cBhvr>
                                    </p:animRot>
                                  </p:childTnLst>
                                </p:cTn>
                              </p:par>
                              <p:par>
                                <p:cTn id="383" presetID="8" presetClass="emph" presetSubtype="0" fill="hold" grpId="3" nodeType="withEffect">
                                  <p:stCondLst>
                                    <p:cond delay="0"/>
                                  </p:stCondLst>
                                  <p:childTnLst>
                                    <p:animRot by="-21600000">
                                      <p:cBhvr>
                                        <p:cTn id="384" dur="3000" fill="hold"/>
                                        <p:tgtEl>
                                          <p:spTgt spid="14"/>
                                        </p:tgtEl>
                                        <p:attrNameLst>
                                          <p:attrName>r</p:attrName>
                                        </p:attrNameLst>
                                      </p:cBhvr>
                                    </p:animRot>
                                  </p:childTnLst>
                                </p:cTn>
                              </p:par>
                              <p:par>
                                <p:cTn id="385" presetID="8" presetClass="emph" presetSubtype="0" fill="hold" grpId="3" nodeType="withEffect">
                                  <p:stCondLst>
                                    <p:cond delay="0"/>
                                  </p:stCondLst>
                                  <p:childTnLst>
                                    <p:animRot by="-21600000">
                                      <p:cBhvr>
                                        <p:cTn id="386" dur="3000" fill="hold"/>
                                        <p:tgtEl>
                                          <p:spTgt spid="15"/>
                                        </p:tgtEl>
                                        <p:attrNameLst>
                                          <p:attrName>r</p:attrName>
                                        </p:attrNameLst>
                                      </p:cBhvr>
                                    </p:animRot>
                                  </p:childTnLst>
                                </p:cTn>
                              </p:par>
                              <p:par>
                                <p:cTn id="387" presetID="8" presetClass="emph" presetSubtype="0" fill="hold" grpId="3" nodeType="withEffect">
                                  <p:stCondLst>
                                    <p:cond delay="0"/>
                                  </p:stCondLst>
                                  <p:childTnLst>
                                    <p:animRot by="-21600000">
                                      <p:cBhvr>
                                        <p:cTn id="388" dur="3000" fill="hold"/>
                                        <p:tgtEl>
                                          <p:spTgt spid="16"/>
                                        </p:tgtEl>
                                        <p:attrNameLst>
                                          <p:attrName>r</p:attrName>
                                        </p:attrNameLst>
                                      </p:cBhvr>
                                    </p:animRot>
                                  </p:childTnLst>
                                </p:cTn>
                              </p:par>
                              <p:par>
                                <p:cTn id="389" presetID="8" presetClass="emph" presetSubtype="0" fill="hold" grpId="3" nodeType="withEffect">
                                  <p:stCondLst>
                                    <p:cond delay="0"/>
                                  </p:stCondLst>
                                  <p:childTnLst>
                                    <p:animRot by="-21600000">
                                      <p:cBhvr>
                                        <p:cTn id="390" dur="3000" fill="hold"/>
                                        <p:tgtEl>
                                          <p:spTgt spid="17"/>
                                        </p:tgtEl>
                                        <p:attrNameLst>
                                          <p:attrName>r</p:attrName>
                                        </p:attrNameLst>
                                      </p:cBhvr>
                                    </p:animRot>
                                  </p:childTnLst>
                                </p:cTn>
                              </p:par>
                              <p:par>
                                <p:cTn id="391" presetID="8" presetClass="emph" presetSubtype="0" fill="hold" grpId="3" nodeType="withEffect">
                                  <p:stCondLst>
                                    <p:cond delay="0"/>
                                  </p:stCondLst>
                                  <p:childTnLst>
                                    <p:animRot by="-21600000">
                                      <p:cBhvr>
                                        <p:cTn id="392" dur="3000" fill="hold"/>
                                        <p:tgtEl>
                                          <p:spTgt spid="18"/>
                                        </p:tgtEl>
                                        <p:attrNameLst>
                                          <p:attrName>r</p:attrName>
                                        </p:attrNameLst>
                                      </p:cBhvr>
                                    </p:animRot>
                                  </p:childTnLst>
                                </p:cTn>
                              </p:par>
                              <p:par>
                                <p:cTn id="393" presetID="17" presetClass="entr" presetSubtype="2" fill="hold" nodeType="withEffect">
                                  <p:stCondLst>
                                    <p:cond delay="0"/>
                                  </p:stCondLst>
                                  <p:childTnLst>
                                    <p:set>
                                      <p:cBhvr>
                                        <p:cTn id="394" dur="1" fill="hold">
                                          <p:stCondLst>
                                            <p:cond delay="0"/>
                                          </p:stCondLst>
                                        </p:cTn>
                                        <p:tgtEl>
                                          <p:spTgt spid="2"/>
                                        </p:tgtEl>
                                        <p:attrNameLst>
                                          <p:attrName>style.visibility</p:attrName>
                                        </p:attrNameLst>
                                      </p:cBhvr>
                                      <p:to>
                                        <p:strVal val="visible"/>
                                      </p:to>
                                    </p:set>
                                    <p:anim calcmode="lin" valueType="num">
                                      <p:cBhvr>
                                        <p:cTn id="395" dur="3000" fill="hold"/>
                                        <p:tgtEl>
                                          <p:spTgt spid="2"/>
                                        </p:tgtEl>
                                        <p:attrNameLst>
                                          <p:attrName>ppt_x</p:attrName>
                                        </p:attrNameLst>
                                      </p:cBhvr>
                                      <p:tavLst>
                                        <p:tav tm="0">
                                          <p:val>
                                            <p:strVal val="#ppt_x+#ppt_w/2"/>
                                          </p:val>
                                        </p:tav>
                                        <p:tav tm="100000">
                                          <p:val>
                                            <p:strVal val="#ppt_x"/>
                                          </p:val>
                                        </p:tav>
                                      </p:tavLst>
                                    </p:anim>
                                    <p:anim calcmode="lin" valueType="num">
                                      <p:cBhvr>
                                        <p:cTn id="396" dur="3000" fill="hold"/>
                                        <p:tgtEl>
                                          <p:spTgt spid="2"/>
                                        </p:tgtEl>
                                        <p:attrNameLst>
                                          <p:attrName>ppt_y</p:attrName>
                                        </p:attrNameLst>
                                      </p:cBhvr>
                                      <p:tavLst>
                                        <p:tav tm="0">
                                          <p:val>
                                            <p:strVal val="#ppt_y"/>
                                          </p:val>
                                        </p:tav>
                                        <p:tav tm="100000">
                                          <p:val>
                                            <p:strVal val="#ppt_y"/>
                                          </p:val>
                                        </p:tav>
                                      </p:tavLst>
                                    </p:anim>
                                    <p:anim calcmode="lin" valueType="num">
                                      <p:cBhvr>
                                        <p:cTn id="397" dur="3000" fill="hold"/>
                                        <p:tgtEl>
                                          <p:spTgt spid="2"/>
                                        </p:tgtEl>
                                        <p:attrNameLst>
                                          <p:attrName>ppt_w</p:attrName>
                                        </p:attrNameLst>
                                      </p:cBhvr>
                                      <p:tavLst>
                                        <p:tav tm="0">
                                          <p:val>
                                            <p:fltVal val="0"/>
                                          </p:val>
                                        </p:tav>
                                        <p:tav tm="100000">
                                          <p:val>
                                            <p:strVal val="#ppt_w"/>
                                          </p:val>
                                        </p:tav>
                                      </p:tavLst>
                                    </p:anim>
                                    <p:anim calcmode="lin" valueType="num">
                                      <p:cBhvr>
                                        <p:cTn id="398" dur="3000" fill="hold"/>
                                        <p:tgtEl>
                                          <p:spTgt spid="2"/>
                                        </p:tgtEl>
                                        <p:attrNameLst>
                                          <p:attrName>ppt_h</p:attrName>
                                        </p:attrNameLst>
                                      </p:cBhvr>
                                      <p:tavLst>
                                        <p:tav tm="0">
                                          <p:val>
                                            <p:strVal val="#ppt_h"/>
                                          </p:val>
                                        </p:tav>
                                        <p:tav tm="100000">
                                          <p:val>
                                            <p:strVal val="#ppt_h"/>
                                          </p:val>
                                        </p:tav>
                                      </p:tavLst>
                                    </p:anim>
                                  </p:childTnLst>
                                </p:cTn>
                              </p:par>
                              <p:par>
                                <p:cTn id="399" presetID="16" presetClass="entr" presetSubtype="42" fill="hold" nodeType="withEffect">
                                  <p:stCondLst>
                                    <p:cond delay="0"/>
                                  </p:stCondLst>
                                  <p:childTnLst>
                                    <p:set>
                                      <p:cBhvr>
                                        <p:cTn id="400" dur="1" fill="hold">
                                          <p:stCondLst>
                                            <p:cond delay="0"/>
                                          </p:stCondLst>
                                        </p:cTn>
                                        <p:tgtEl>
                                          <p:spTgt spid="2"/>
                                        </p:tgtEl>
                                        <p:attrNameLst>
                                          <p:attrName>style.visibility</p:attrName>
                                        </p:attrNameLst>
                                      </p:cBhvr>
                                      <p:to>
                                        <p:strVal val="visible"/>
                                      </p:to>
                                    </p:set>
                                    <p:animEffect transition="in" filter="barn(outHorizontal)">
                                      <p:cBhvr>
                                        <p:cTn id="40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C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onna-con-ombrell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apecio"/>
          <p:cNvSpPr/>
          <p:nvPr/>
        </p:nvSpPr>
        <p:spPr>
          <a:xfrm>
            <a:off x="0" y="3857628"/>
            <a:ext cx="9144000" cy="3000372"/>
          </a:xfrm>
          <a:prstGeom prst="trapezoid">
            <a:avLst>
              <a:gd name="adj" fmla="val 99777"/>
            </a:avLst>
          </a:prstGeom>
          <a:solidFill>
            <a:srgbClr val="FF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apecio"/>
          <p:cNvSpPr/>
          <p:nvPr/>
        </p:nvSpPr>
        <p:spPr>
          <a:xfrm flipV="1">
            <a:off x="0" y="0"/>
            <a:ext cx="9144000" cy="3000372"/>
          </a:xfrm>
          <a:prstGeom prst="trapezoid">
            <a:avLst>
              <a:gd name="adj" fmla="val 101138"/>
            </a:avLst>
          </a:prstGeom>
          <a:solidFill>
            <a:srgbClr val="FF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a:off x="-1910961" y="1910961"/>
            <a:ext cx="6822285" cy="3000363"/>
          </a:xfrm>
          <a:prstGeom prst="trapezoid">
            <a:avLst>
              <a:gd name="adj" fmla="val 99884"/>
            </a:avLst>
          </a:prstGeom>
          <a:solidFill>
            <a:srgbClr val="FF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4232676" y="1946676"/>
            <a:ext cx="6822285" cy="3000364"/>
          </a:xfrm>
          <a:prstGeom prst="trapezoid">
            <a:avLst>
              <a:gd name="adj" fmla="val 97835"/>
            </a:avLst>
          </a:prstGeom>
          <a:solidFill>
            <a:srgbClr val="FFCCFF"/>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apecio"/>
          <p:cNvSpPr/>
          <p:nvPr/>
        </p:nvSpPr>
        <p:spPr>
          <a:xfrm>
            <a:off x="0" y="4286256"/>
            <a:ext cx="9144000" cy="2571744"/>
          </a:xfrm>
          <a:prstGeom prst="trapezoid">
            <a:avLst>
              <a:gd name="adj" fmla="val 116073"/>
            </a:avLst>
          </a:prstGeom>
          <a:solidFill>
            <a:srgbClr val="FF99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apecio"/>
          <p:cNvSpPr/>
          <p:nvPr/>
        </p:nvSpPr>
        <p:spPr>
          <a:xfrm flipV="1">
            <a:off x="0" y="0"/>
            <a:ext cx="9144000" cy="2571744"/>
          </a:xfrm>
          <a:prstGeom prst="trapezoid">
            <a:avLst>
              <a:gd name="adj" fmla="val 113202"/>
            </a:avLst>
          </a:prstGeom>
          <a:solidFill>
            <a:srgbClr val="FF99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apecio"/>
          <p:cNvSpPr/>
          <p:nvPr/>
        </p:nvSpPr>
        <p:spPr>
          <a:xfrm rot="5400000">
            <a:off x="-2053837" y="2089552"/>
            <a:ext cx="6822285" cy="2714612"/>
          </a:xfrm>
          <a:prstGeom prst="trapezoid">
            <a:avLst>
              <a:gd name="adj" fmla="val 106200"/>
            </a:avLst>
          </a:prstGeom>
          <a:solidFill>
            <a:srgbClr val="FF99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apecio"/>
          <p:cNvSpPr/>
          <p:nvPr/>
        </p:nvSpPr>
        <p:spPr>
          <a:xfrm rot="5400000" flipV="1">
            <a:off x="4411271" y="2125271"/>
            <a:ext cx="6822285" cy="2643174"/>
          </a:xfrm>
          <a:prstGeom prst="trapezoid">
            <a:avLst>
              <a:gd name="adj" fmla="val 108533"/>
            </a:avLst>
          </a:prstGeom>
          <a:solidFill>
            <a:srgbClr val="FF99CC"/>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ppt_x"/>
                                          </p:val>
                                        </p:tav>
                                        <p:tav tm="100000">
                                          <p:val>
                                            <p:strVal val="#ppt_x"/>
                                          </p:val>
                                        </p:tav>
                                      </p:tavLst>
                                    </p:anim>
                                    <p:anim calcmode="lin" valueType="num">
                                      <p:cBhvr additive="base">
                                        <p:cTn id="15" dur="2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1"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ppt_x"/>
                                          </p:val>
                                        </p:tav>
                                        <p:tav tm="100000">
                                          <p:val>
                                            <p:strVal val="#ppt_x"/>
                                          </p:val>
                                        </p:tav>
                                      </p:tavLst>
                                    </p:anim>
                                    <p:anim calcmode="lin" valueType="num">
                                      <p:cBhvr additive="base">
                                        <p:cTn id="19" dur="2000" fill="hold"/>
                                        <p:tgtEl>
                                          <p:spTgt spid="4"/>
                                        </p:tgtEl>
                                        <p:attrNameLst>
                                          <p:attrName>ppt_y</p:attrName>
                                        </p:attrNameLst>
                                      </p:cBhvr>
                                      <p:tavLst>
                                        <p:tav tm="0">
                                          <p:val>
                                            <p:strVal val="0-#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2000" fill="hold"/>
                                        <p:tgtEl>
                                          <p:spTgt spid="6"/>
                                        </p:tgtEl>
                                        <p:attrNameLst>
                                          <p:attrName>ppt_x</p:attrName>
                                        </p:attrNameLst>
                                      </p:cBhvr>
                                      <p:tavLst>
                                        <p:tav tm="0">
                                          <p:val>
                                            <p:strVal val="1+#ppt_w/2"/>
                                          </p:val>
                                        </p:tav>
                                        <p:tav tm="100000">
                                          <p:val>
                                            <p:strVal val="#ppt_x"/>
                                          </p:val>
                                        </p:tav>
                                      </p:tavLst>
                                    </p:anim>
                                    <p:anim calcmode="lin" valueType="num">
                                      <p:cBhvr additive="base">
                                        <p:cTn id="27" dur="2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1+#ppt_w/2"/>
                                          </p:val>
                                        </p:tav>
                                        <p:tav tm="100000">
                                          <p:val>
                                            <p:strVal val="#ppt_x"/>
                                          </p:val>
                                        </p:tav>
                                      </p:tavLst>
                                    </p:anim>
                                    <p:anim calcmode="lin" valueType="num">
                                      <p:cBhvr additive="base">
                                        <p:cTn id="31" dur="2000" fill="hold"/>
                                        <p:tgtEl>
                                          <p:spTgt spid="10"/>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2000" fill="hold"/>
                                        <p:tgtEl>
                                          <p:spTgt spid="7"/>
                                        </p:tgtEl>
                                        <p:attrNameLst>
                                          <p:attrName>ppt_x</p:attrName>
                                        </p:attrNameLst>
                                      </p:cBhvr>
                                      <p:tavLst>
                                        <p:tav tm="0">
                                          <p:val>
                                            <p:strVal val="0-#ppt_w/2"/>
                                          </p:val>
                                        </p:tav>
                                        <p:tav tm="100000">
                                          <p:val>
                                            <p:strVal val="#ppt_x"/>
                                          </p:val>
                                        </p:tav>
                                      </p:tavLst>
                                    </p:anim>
                                    <p:anim calcmode="lin" valueType="num">
                                      <p:cBhvr additive="base">
                                        <p:cTn id="35" dur="2000" fill="hold"/>
                                        <p:tgtEl>
                                          <p:spTgt spid="7"/>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2000" fill="hold"/>
                                        <p:tgtEl>
                                          <p:spTgt spid="11"/>
                                        </p:tgtEl>
                                        <p:attrNameLst>
                                          <p:attrName>ppt_x</p:attrName>
                                        </p:attrNameLst>
                                      </p:cBhvr>
                                      <p:tavLst>
                                        <p:tav tm="0">
                                          <p:val>
                                            <p:strVal val="0-#ppt_w/2"/>
                                          </p:val>
                                        </p:tav>
                                        <p:tav tm="100000">
                                          <p:val>
                                            <p:strVal val="#ppt_x"/>
                                          </p:val>
                                        </p:tav>
                                      </p:tavLst>
                                    </p:anim>
                                    <p:anim calcmode="lin" valueType="num">
                                      <p:cBhvr additive="base">
                                        <p:cTn id="39" dur="2000" fill="hold"/>
                                        <p:tgtEl>
                                          <p:spTgt spid="11"/>
                                        </p:tgtEl>
                                        <p:attrNameLst>
                                          <p:attrName>ppt_y</p:attrName>
                                        </p:attrNameLst>
                                      </p:cBhvr>
                                      <p:tavLst>
                                        <p:tav tm="0">
                                          <p:val>
                                            <p:strVal val="#ppt_y"/>
                                          </p:val>
                                        </p:tav>
                                        <p:tav tm="100000">
                                          <p:val>
                                            <p:strVal val="#ppt_y"/>
                                          </p:val>
                                        </p:tav>
                                      </p:tavLst>
                                    </p:anim>
                                  </p:childTnLst>
                                </p:cTn>
                              </p:par>
                              <p:par>
                                <p:cTn id="40" presetID="16" presetClass="entr" presetSubtype="21" fill="hold" grpId="1" nodeType="with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barn(inVertical)">
                                      <p:cBhvr>
                                        <p:cTn id="42" dur="2000"/>
                                        <p:tgtEl>
                                          <p:spTgt spid="5"/>
                                        </p:tgtEl>
                                      </p:cBhvr>
                                    </p:animEffect>
                                  </p:childTnLst>
                                </p:cTn>
                              </p:par>
                              <p:par>
                                <p:cTn id="43" presetID="16" presetClass="entr" presetSubtype="21"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barn(inVertical)">
                                      <p:cBhvr>
                                        <p:cTn id="45" dur="2000"/>
                                        <p:tgtEl>
                                          <p:spTgt spid="9"/>
                                        </p:tgtEl>
                                      </p:cBhvr>
                                    </p:animEffect>
                                  </p:childTnLst>
                                </p:cTn>
                              </p:par>
                              <p:par>
                                <p:cTn id="46" presetID="16" presetClass="entr" presetSubtype="21" fill="hold" grpId="1"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2000"/>
                                        <p:tgtEl>
                                          <p:spTgt spid="4"/>
                                        </p:tgtEl>
                                      </p:cBhvr>
                                    </p:animEffect>
                                  </p:childTnLst>
                                </p:cTn>
                              </p:par>
                              <p:par>
                                <p:cTn id="49" presetID="16" presetClass="entr" presetSubtype="21"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2000"/>
                                        <p:tgtEl>
                                          <p:spTgt spid="8"/>
                                        </p:tgtEl>
                                      </p:cBhvr>
                                    </p:animEffect>
                                  </p:childTnLst>
                                </p:cTn>
                              </p:par>
                              <p:par>
                                <p:cTn id="52" presetID="16" presetClass="entr" presetSubtype="26" fill="hold" grpId="1" nodeType="withEffect">
                                  <p:stCondLst>
                                    <p:cond delay="0"/>
                                  </p:stCondLst>
                                  <p:childTnLst>
                                    <p:set>
                                      <p:cBhvr>
                                        <p:cTn id="53" dur="1" fill="hold">
                                          <p:stCondLst>
                                            <p:cond delay="0"/>
                                          </p:stCondLst>
                                        </p:cTn>
                                        <p:tgtEl>
                                          <p:spTgt spid="6"/>
                                        </p:tgtEl>
                                        <p:attrNameLst>
                                          <p:attrName>style.visibility</p:attrName>
                                        </p:attrNameLst>
                                      </p:cBhvr>
                                      <p:to>
                                        <p:strVal val="visible"/>
                                      </p:to>
                                    </p:set>
                                    <p:animEffect transition="in" filter="barn(inHorizontal)">
                                      <p:cBhvr>
                                        <p:cTn id="54" dur="2000"/>
                                        <p:tgtEl>
                                          <p:spTgt spid="6"/>
                                        </p:tgtEl>
                                      </p:cBhvr>
                                    </p:animEffect>
                                  </p:childTnLst>
                                </p:cTn>
                              </p:par>
                              <p:par>
                                <p:cTn id="55" presetID="16" presetClass="entr" presetSubtype="26" fill="hold" grpId="1" nodeType="with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arn(inHorizontal)">
                                      <p:cBhvr>
                                        <p:cTn id="57" dur="2000"/>
                                        <p:tgtEl>
                                          <p:spTgt spid="10"/>
                                        </p:tgtEl>
                                      </p:cBhvr>
                                    </p:animEffect>
                                  </p:childTnLst>
                                </p:cTn>
                              </p:par>
                              <p:par>
                                <p:cTn id="58" presetID="16" presetClass="entr" presetSubtype="26" fill="hold" grpId="1"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barn(inHorizontal)">
                                      <p:cBhvr>
                                        <p:cTn id="60" dur="2000"/>
                                        <p:tgtEl>
                                          <p:spTgt spid="7"/>
                                        </p:tgtEl>
                                      </p:cBhvr>
                                    </p:animEffect>
                                  </p:childTnLst>
                                </p:cTn>
                              </p:par>
                              <p:par>
                                <p:cTn id="61" presetID="16" presetClass="entr" presetSubtype="26" fill="hold" grpId="1"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barn(inHorizontal)">
                                      <p:cBhvr>
                                        <p:cTn id="63" dur="2000"/>
                                        <p:tgtEl>
                                          <p:spTgt spid="11"/>
                                        </p:tgtEl>
                                      </p:cBhvr>
                                    </p:animEffect>
                                  </p:childTnLst>
                                </p:cTn>
                              </p:par>
                            </p:childTnLst>
                          </p:cTn>
                        </p:par>
                        <p:par>
                          <p:cTn id="64" fill="hold">
                            <p:stCondLst>
                              <p:cond delay="2000"/>
                            </p:stCondLst>
                            <p:childTnLst>
                              <p:par>
                                <p:cTn id="65" presetID="2" presetClass="exit" presetSubtype="4" fill="hold" grpId="2" nodeType="afterEffect">
                                  <p:stCondLst>
                                    <p:cond delay="0"/>
                                  </p:stCondLst>
                                  <p:childTnLst>
                                    <p:anim calcmode="lin" valueType="num">
                                      <p:cBhvr additive="base">
                                        <p:cTn id="66" dur="2000"/>
                                        <p:tgtEl>
                                          <p:spTgt spid="5"/>
                                        </p:tgtEl>
                                        <p:attrNameLst>
                                          <p:attrName>ppt_x</p:attrName>
                                        </p:attrNameLst>
                                      </p:cBhvr>
                                      <p:tavLst>
                                        <p:tav tm="0">
                                          <p:val>
                                            <p:strVal val="ppt_x"/>
                                          </p:val>
                                        </p:tav>
                                        <p:tav tm="100000">
                                          <p:val>
                                            <p:strVal val="ppt_x"/>
                                          </p:val>
                                        </p:tav>
                                      </p:tavLst>
                                    </p:anim>
                                    <p:anim calcmode="lin" valueType="num">
                                      <p:cBhvr additive="base">
                                        <p:cTn id="67" dur="2000"/>
                                        <p:tgtEl>
                                          <p:spTgt spid="5"/>
                                        </p:tgtEl>
                                        <p:attrNameLst>
                                          <p:attrName>ppt_y</p:attrName>
                                        </p:attrNameLst>
                                      </p:cBhvr>
                                      <p:tavLst>
                                        <p:tav tm="0">
                                          <p:val>
                                            <p:strVal val="ppt_y"/>
                                          </p:val>
                                        </p:tav>
                                        <p:tav tm="100000">
                                          <p:val>
                                            <p:strVal val="1+ppt_h/2"/>
                                          </p:val>
                                        </p:tav>
                                      </p:tavLst>
                                    </p:anim>
                                    <p:set>
                                      <p:cBhvr>
                                        <p:cTn id="68" dur="1" fill="hold">
                                          <p:stCondLst>
                                            <p:cond delay="1999"/>
                                          </p:stCondLst>
                                        </p:cTn>
                                        <p:tgtEl>
                                          <p:spTgt spid="5"/>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2000"/>
                                        <p:tgtEl>
                                          <p:spTgt spid="9"/>
                                        </p:tgtEl>
                                        <p:attrNameLst>
                                          <p:attrName>ppt_x</p:attrName>
                                        </p:attrNameLst>
                                      </p:cBhvr>
                                      <p:tavLst>
                                        <p:tav tm="0">
                                          <p:val>
                                            <p:strVal val="ppt_x"/>
                                          </p:val>
                                        </p:tav>
                                        <p:tav tm="100000">
                                          <p:val>
                                            <p:strVal val="ppt_x"/>
                                          </p:val>
                                        </p:tav>
                                      </p:tavLst>
                                    </p:anim>
                                    <p:anim calcmode="lin" valueType="num">
                                      <p:cBhvr additive="base">
                                        <p:cTn id="71" dur="2000"/>
                                        <p:tgtEl>
                                          <p:spTgt spid="9"/>
                                        </p:tgtEl>
                                        <p:attrNameLst>
                                          <p:attrName>ppt_y</p:attrName>
                                        </p:attrNameLst>
                                      </p:cBhvr>
                                      <p:tavLst>
                                        <p:tav tm="0">
                                          <p:val>
                                            <p:strVal val="ppt_y"/>
                                          </p:val>
                                        </p:tav>
                                        <p:tav tm="100000">
                                          <p:val>
                                            <p:strVal val="1+ppt_h/2"/>
                                          </p:val>
                                        </p:tav>
                                      </p:tavLst>
                                    </p:anim>
                                    <p:set>
                                      <p:cBhvr>
                                        <p:cTn id="72" dur="1" fill="hold">
                                          <p:stCondLst>
                                            <p:cond delay="1999"/>
                                          </p:stCondLst>
                                        </p:cTn>
                                        <p:tgtEl>
                                          <p:spTgt spid="9"/>
                                        </p:tgtEl>
                                        <p:attrNameLst>
                                          <p:attrName>style.visibility</p:attrName>
                                        </p:attrNameLst>
                                      </p:cBhvr>
                                      <p:to>
                                        <p:strVal val="hidden"/>
                                      </p:to>
                                    </p:set>
                                  </p:childTnLst>
                                </p:cTn>
                              </p:par>
                              <p:par>
                                <p:cTn id="73" presetID="2" presetClass="exit" presetSubtype="1" fill="hold" grpId="2" nodeType="withEffect">
                                  <p:stCondLst>
                                    <p:cond delay="0"/>
                                  </p:stCondLst>
                                  <p:childTnLst>
                                    <p:anim calcmode="lin" valueType="num">
                                      <p:cBhvr additive="base">
                                        <p:cTn id="74" dur="2000"/>
                                        <p:tgtEl>
                                          <p:spTgt spid="4"/>
                                        </p:tgtEl>
                                        <p:attrNameLst>
                                          <p:attrName>ppt_x</p:attrName>
                                        </p:attrNameLst>
                                      </p:cBhvr>
                                      <p:tavLst>
                                        <p:tav tm="0">
                                          <p:val>
                                            <p:strVal val="ppt_x"/>
                                          </p:val>
                                        </p:tav>
                                        <p:tav tm="100000">
                                          <p:val>
                                            <p:strVal val="ppt_x"/>
                                          </p:val>
                                        </p:tav>
                                      </p:tavLst>
                                    </p:anim>
                                    <p:anim calcmode="lin" valueType="num">
                                      <p:cBhvr additive="base">
                                        <p:cTn id="75" dur="2000"/>
                                        <p:tgtEl>
                                          <p:spTgt spid="4"/>
                                        </p:tgtEl>
                                        <p:attrNameLst>
                                          <p:attrName>ppt_y</p:attrName>
                                        </p:attrNameLst>
                                      </p:cBhvr>
                                      <p:tavLst>
                                        <p:tav tm="0">
                                          <p:val>
                                            <p:strVal val="ppt_y"/>
                                          </p:val>
                                        </p:tav>
                                        <p:tav tm="100000">
                                          <p:val>
                                            <p:strVal val="0-ppt_h/2"/>
                                          </p:val>
                                        </p:tav>
                                      </p:tavLst>
                                    </p:anim>
                                    <p:set>
                                      <p:cBhvr>
                                        <p:cTn id="76" dur="1" fill="hold">
                                          <p:stCondLst>
                                            <p:cond delay="1999"/>
                                          </p:stCondLst>
                                        </p:cTn>
                                        <p:tgtEl>
                                          <p:spTgt spid="4"/>
                                        </p:tgtEl>
                                        <p:attrNameLst>
                                          <p:attrName>style.visibility</p:attrName>
                                        </p:attrNameLst>
                                      </p:cBhvr>
                                      <p:to>
                                        <p:strVal val="hidden"/>
                                      </p:to>
                                    </p:set>
                                  </p:childTnLst>
                                </p:cTn>
                              </p:par>
                              <p:par>
                                <p:cTn id="77" presetID="2" presetClass="exit" presetSubtype="1" fill="hold" grpId="2" nodeType="withEffect">
                                  <p:stCondLst>
                                    <p:cond delay="0"/>
                                  </p:stCondLst>
                                  <p:childTnLst>
                                    <p:anim calcmode="lin" valueType="num">
                                      <p:cBhvr additive="base">
                                        <p:cTn id="78" dur="2000"/>
                                        <p:tgtEl>
                                          <p:spTgt spid="8"/>
                                        </p:tgtEl>
                                        <p:attrNameLst>
                                          <p:attrName>ppt_x</p:attrName>
                                        </p:attrNameLst>
                                      </p:cBhvr>
                                      <p:tavLst>
                                        <p:tav tm="0">
                                          <p:val>
                                            <p:strVal val="ppt_x"/>
                                          </p:val>
                                        </p:tav>
                                        <p:tav tm="100000">
                                          <p:val>
                                            <p:strVal val="ppt_x"/>
                                          </p:val>
                                        </p:tav>
                                      </p:tavLst>
                                    </p:anim>
                                    <p:anim calcmode="lin" valueType="num">
                                      <p:cBhvr additive="base">
                                        <p:cTn id="79" dur="2000"/>
                                        <p:tgtEl>
                                          <p:spTgt spid="8"/>
                                        </p:tgtEl>
                                        <p:attrNameLst>
                                          <p:attrName>ppt_y</p:attrName>
                                        </p:attrNameLst>
                                      </p:cBhvr>
                                      <p:tavLst>
                                        <p:tav tm="0">
                                          <p:val>
                                            <p:strVal val="ppt_y"/>
                                          </p:val>
                                        </p:tav>
                                        <p:tav tm="100000">
                                          <p:val>
                                            <p:strVal val="0-ppt_h/2"/>
                                          </p:val>
                                        </p:tav>
                                      </p:tavLst>
                                    </p:anim>
                                    <p:set>
                                      <p:cBhvr>
                                        <p:cTn id="80" dur="1" fill="hold">
                                          <p:stCondLst>
                                            <p:cond delay="1999"/>
                                          </p:stCondLst>
                                        </p:cTn>
                                        <p:tgtEl>
                                          <p:spTgt spid="8"/>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2000"/>
                                        <p:tgtEl>
                                          <p:spTgt spid="6"/>
                                        </p:tgtEl>
                                        <p:attrNameLst>
                                          <p:attrName>ppt_x</p:attrName>
                                        </p:attrNameLst>
                                      </p:cBhvr>
                                      <p:tavLst>
                                        <p:tav tm="0">
                                          <p:val>
                                            <p:strVal val="ppt_x"/>
                                          </p:val>
                                        </p:tav>
                                        <p:tav tm="100000">
                                          <p:val>
                                            <p:strVal val="1+ppt_w/2"/>
                                          </p:val>
                                        </p:tav>
                                      </p:tavLst>
                                    </p:anim>
                                    <p:anim calcmode="lin" valueType="num">
                                      <p:cBhvr additive="base">
                                        <p:cTn id="83" dur="2000"/>
                                        <p:tgtEl>
                                          <p:spTgt spid="6"/>
                                        </p:tgtEl>
                                        <p:attrNameLst>
                                          <p:attrName>ppt_y</p:attrName>
                                        </p:attrNameLst>
                                      </p:cBhvr>
                                      <p:tavLst>
                                        <p:tav tm="0">
                                          <p:val>
                                            <p:strVal val="ppt_y"/>
                                          </p:val>
                                        </p:tav>
                                        <p:tav tm="100000">
                                          <p:val>
                                            <p:strVal val="ppt_y"/>
                                          </p:val>
                                        </p:tav>
                                      </p:tavLst>
                                    </p:anim>
                                    <p:set>
                                      <p:cBhvr>
                                        <p:cTn id="84" dur="1" fill="hold">
                                          <p:stCondLst>
                                            <p:cond delay="1999"/>
                                          </p:stCondLst>
                                        </p:cTn>
                                        <p:tgtEl>
                                          <p:spTgt spid="6"/>
                                        </p:tgtEl>
                                        <p:attrNameLst>
                                          <p:attrName>style.visibility</p:attrName>
                                        </p:attrNameLst>
                                      </p:cBhvr>
                                      <p:to>
                                        <p:strVal val="hidden"/>
                                      </p:to>
                                    </p:set>
                                  </p:childTnLst>
                                </p:cTn>
                              </p:par>
                              <p:par>
                                <p:cTn id="85" presetID="2" presetClass="exit" presetSubtype="2" fill="hold" grpId="2" nodeType="withEffect">
                                  <p:stCondLst>
                                    <p:cond delay="0"/>
                                  </p:stCondLst>
                                  <p:childTnLst>
                                    <p:anim calcmode="lin" valueType="num">
                                      <p:cBhvr additive="base">
                                        <p:cTn id="86" dur="2000"/>
                                        <p:tgtEl>
                                          <p:spTgt spid="10"/>
                                        </p:tgtEl>
                                        <p:attrNameLst>
                                          <p:attrName>ppt_x</p:attrName>
                                        </p:attrNameLst>
                                      </p:cBhvr>
                                      <p:tavLst>
                                        <p:tav tm="0">
                                          <p:val>
                                            <p:strVal val="ppt_x"/>
                                          </p:val>
                                        </p:tav>
                                        <p:tav tm="100000">
                                          <p:val>
                                            <p:strVal val="1+ppt_w/2"/>
                                          </p:val>
                                        </p:tav>
                                      </p:tavLst>
                                    </p:anim>
                                    <p:anim calcmode="lin" valueType="num">
                                      <p:cBhvr additive="base">
                                        <p:cTn id="87" dur="2000"/>
                                        <p:tgtEl>
                                          <p:spTgt spid="10"/>
                                        </p:tgtEl>
                                        <p:attrNameLst>
                                          <p:attrName>ppt_y</p:attrName>
                                        </p:attrNameLst>
                                      </p:cBhvr>
                                      <p:tavLst>
                                        <p:tav tm="0">
                                          <p:val>
                                            <p:strVal val="ppt_y"/>
                                          </p:val>
                                        </p:tav>
                                        <p:tav tm="100000">
                                          <p:val>
                                            <p:strVal val="ppt_y"/>
                                          </p:val>
                                        </p:tav>
                                      </p:tavLst>
                                    </p:anim>
                                    <p:set>
                                      <p:cBhvr>
                                        <p:cTn id="88" dur="1" fill="hold">
                                          <p:stCondLst>
                                            <p:cond delay="1999"/>
                                          </p:stCondLst>
                                        </p:cTn>
                                        <p:tgtEl>
                                          <p:spTgt spid="10"/>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2000"/>
                                        <p:tgtEl>
                                          <p:spTgt spid="7"/>
                                        </p:tgtEl>
                                        <p:attrNameLst>
                                          <p:attrName>ppt_x</p:attrName>
                                        </p:attrNameLst>
                                      </p:cBhvr>
                                      <p:tavLst>
                                        <p:tav tm="0">
                                          <p:val>
                                            <p:strVal val="ppt_x"/>
                                          </p:val>
                                        </p:tav>
                                        <p:tav tm="100000">
                                          <p:val>
                                            <p:strVal val="0-ppt_w/2"/>
                                          </p:val>
                                        </p:tav>
                                      </p:tavLst>
                                    </p:anim>
                                    <p:anim calcmode="lin" valueType="num">
                                      <p:cBhvr additive="base">
                                        <p:cTn id="91" dur="2000"/>
                                        <p:tgtEl>
                                          <p:spTgt spid="7"/>
                                        </p:tgtEl>
                                        <p:attrNameLst>
                                          <p:attrName>ppt_y</p:attrName>
                                        </p:attrNameLst>
                                      </p:cBhvr>
                                      <p:tavLst>
                                        <p:tav tm="0">
                                          <p:val>
                                            <p:strVal val="ppt_y"/>
                                          </p:val>
                                        </p:tav>
                                        <p:tav tm="100000">
                                          <p:val>
                                            <p:strVal val="ppt_y"/>
                                          </p:val>
                                        </p:tav>
                                      </p:tavLst>
                                    </p:anim>
                                    <p:set>
                                      <p:cBhvr>
                                        <p:cTn id="92" dur="1" fill="hold">
                                          <p:stCondLst>
                                            <p:cond delay="1999"/>
                                          </p:stCondLst>
                                        </p:cTn>
                                        <p:tgtEl>
                                          <p:spTgt spid="7"/>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2000"/>
                                        <p:tgtEl>
                                          <p:spTgt spid="11"/>
                                        </p:tgtEl>
                                        <p:attrNameLst>
                                          <p:attrName>ppt_x</p:attrName>
                                        </p:attrNameLst>
                                      </p:cBhvr>
                                      <p:tavLst>
                                        <p:tav tm="0">
                                          <p:val>
                                            <p:strVal val="ppt_x"/>
                                          </p:val>
                                        </p:tav>
                                        <p:tav tm="100000">
                                          <p:val>
                                            <p:strVal val="0-ppt_w/2"/>
                                          </p:val>
                                        </p:tav>
                                      </p:tavLst>
                                    </p:anim>
                                    <p:anim calcmode="lin" valueType="num">
                                      <p:cBhvr additive="base">
                                        <p:cTn id="95" dur="2000"/>
                                        <p:tgtEl>
                                          <p:spTgt spid="11"/>
                                        </p:tgtEl>
                                        <p:attrNameLst>
                                          <p:attrName>ppt_y</p:attrName>
                                        </p:attrNameLst>
                                      </p:cBhvr>
                                      <p:tavLst>
                                        <p:tav tm="0">
                                          <p:val>
                                            <p:strVal val="ppt_y"/>
                                          </p:val>
                                        </p:tav>
                                        <p:tav tm="100000">
                                          <p:val>
                                            <p:strVal val="ppt_y"/>
                                          </p:val>
                                        </p:tav>
                                      </p:tavLst>
                                    </p:anim>
                                    <p:set>
                                      <p:cBhvr>
                                        <p:cTn id="96" dur="1" fill="hold">
                                          <p:stCondLst>
                                            <p:cond delay="1999"/>
                                          </p:stCondLst>
                                        </p:cTn>
                                        <p:tgtEl>
                                          <p:spTgt spid="11"/>
                                        </p:tgtEl>
                                        <p:attrNameLst>
                                          <p:attrName>style.visibility</p:attrName>
                                        </p:attrNameLst>
                                      </p:cBhvr>
                                      <p:to>
                                        <p:strVal val="hidden"/>
                                      </p:to>
                                    </p:set>
                                  </p:childTnLst>
                                </p:cTn>
                              </p:par>
                              <p:par>
                                <p:cTn id="97" presetID="16" presetClass="exit" presetSubtype="37" fill="hold" grpId="3" nodeType="withEffect">
                                  <p:stCondLst>
                                    <p:cond delay="0"/>
                                  </p:stCondLst>
                                  <p:childTnLst>
                                    <p:animEffect transition="out" filter="barn(outVertical)">
                                      <p:cBhvr>
                                        <p:cTn id="98" dur="2000"/>
                                        <p:tgtEl>
                                          <p:spTgt spid="5"/>
                                        </p:tgtEl>
                                      </p:cBhvr>
                                    </p:animEffect>
                                    <p:set>
                                      <p:cBhvr>
                                        <p:cTn id="99" dur="1" fill="hold">
                                          <p:stCondLst>
                                            <p:cond delay="1999"/>
                                          </p:stCondLst>
                                        </p:cTn>
                                        <p:tgtEl>
                                          <p:spTgt spid="5"/>
                                        </p:tgtEl>
                                        <p:attrNameLst>
                                          <p:attrName>style.visibility</p:attrName>
                                        </p:attrNameLst>
                                      </p:cBhvr>
                                      <p:to>
                                        <p:strVal val="hidden"/>
                                      </p:to>
                                    </p:set>
                                  </p:childTnLst>
                                </p:cTn>
                              </p:par>
                              <p:par>
                                <p:cTn id="100" presetID="16" presetClass="exit" presetSubtype="37" fill="hold" grpId="3" nodeType="withEffect">
                                  <p:stCondLst>
                                    <p:cond delay="0"/>
                                  </p:stCondLst>
                                  <p:childTnLst>
                                    <p:animEffect transition="out" filter="barn(outVertical)">
                                      <p:cBhvr>
                                        <p:cTn id="101" dur="2000"/>
                                        <p:tgtEl>
                                          <p:spTgt spid="9"/>
                                        </p:tgtEl>
                                      </p:cBhvr>
                                    </p:animEffect>
                                    <p:set>
                                      <p:cBhvr>
                                        <p:cTn id="102" dur="1" fill="hold">
                                          <p:stCondLst>
                                            <p:cond delay="1999"/>
                                          </p:stCondLst>
                                        </p:cTn>
                                        <p:tgtEl>
                                          <p:spTgt spid="9"/>
                                        </p:tgtEl>
                                        <p:attrNameLst>
                                          <p:attrName>style.visibility</p:attrName>
                                        </p:attrNameLst>
                                      </p:cBhvr>
                                      <p:to>
                                        <p:strVal val="hidden"/>
                                      </p:to>
                                    </p:set>
                                  </p:childTnLst>
                                </p:cTn>
                              </p:par>
                              <p:par>
                                <p:cTn id="103" presetID="16" presetClass="exit" presetSubtype="37" fill="hold" grpId="3" nodeType="withEffect">
                                  <p:stCondLst>
                                    <p:cond delay="0"/>
                                  </p:stCondLst>
                                  <p:childTnLst>
                                    <p:animEffect transition="out" filter="barn(outVertical)">
                                      <p:cBhvr>
                                        <p:cTn id="104" dur="2000"/>
                                        <p:tgtEl>
                                          <p:spTgt spid="4"/>
                                        </p:tgtEl>
                                      </p:cBhvr>
                                    </p:animEffect>
                                    <p:set>
                                      <p:cBhvr>
                                        <p:cTn id="105" dur="1" fill="hold">
                                          <p:stCondLst>
                                            <p:cond delay="1999"/>
                                          </p:stCondLst>
                                        </p:cTn>
                                        <p:tgtEl>
                                          <p:spTgt spid="4"/>
                                        </p:tgtEl>
                                        <p:attrNameLst>
                                          <p:attrName>style.visibility</p:attrName>
                                        </p:attrNameLst>
                                      </p:cBhvr>
                                      <p:to>
                                        <p:strVal val="hidden"/>
                                      </p:to>
                                    </p:set>
                                  </p:childTnLst>
                                </p:cTn>
                              </p:par>
                              <p:par>
                                <p:cTn id="106" presetID="16" presetClass="exit" presetSubtype="37" fill="hold" grpId="3" nodeType="withEffect">
                                  <p:stCondLst>
                                    <p:cond delay="0"/>
                                  </p:stCondLst>
                                  <p:childTnLst>
                                    <p:animEffect transition="out" filter="barn(outVertical)">
                                      <p:cBhvr>
                                        <p:cTn id="107" dur="2000"/>
                                        <p:tgtEl>
                                          <p:spTgt spid="8"/>
                                        </p:tgtEl>
                                      </p:cBhvr>
                                    </p:animEffect>
                                    <p:set>
                                      <p:cBhvr>
                                        <p:cTn id="108" dur="1" fill="hold">
                                          <p:stCondLst>
                                            <p:cond delay="1999"/>
                                          </p:stCondLst>
                                        </p:cTn>
                                        <p:tgtEl>
                                          <p:spTgt spid="8"/>
                                        </p:tgtEl>
                                        <p:attrNameLst>
                                          <p:attrName>style.visibility</p:attrName>
                                        </p:attrNameLst>
                                      </p:cBhvr>
                                      <p:to>
                                        <p:strVal val="hidden"/>
                                      </p:to>
                                    </p:set>
                                  </p:childTnLst>
                                </p:cTn>
                              </p:par>
                              <p:par>
                                <p:cTn id="109" presetID="16" presetClass="exit" presetSubtype="42" fill="hold" grpId="3" nodeType="withEffect">
                                  <p:stCondLst>
                                    <p:cond delay="0"/>
                                  </p:stCondLst>
                                  <p:childTnLst>
                                    <p:animEffect transition="out" filter="barn(outHorizontal)">
                                      <p:cBhvr>
                                        <p:cTn id="110" dur="2000"/>
                                        <p:tgtEl>
                                          <p:spTgt spid="7"/>
                                        </p:tgtEl>
                                      </p:cBhvr>
                                    </p:animEffect>
                                    <p:set>
                                      <p:cBhvr>
                                        <p:cTn id="111" dur="1" fill="hold">
                                          <p:stCondLst>
                                            <p:cond delay="1999"/>
                                          </p:stCondLst>
                                        </p:cTn>
                                        <p:tgtEl>
                                          <p:spTgt spid="7"/>
                                        </p:tgtEl>
                                        <p:attrNameLst>
                                          <p:attrName>style.visibility</p:attrName>
                                        </p:attrNameLst>
                                      </p:cBhvr>
                                      <p:to>
                                        <p:strVal val="hidden"/>
                                      </p:to>
                                    </p:set>
                                  </p:childTnLst>
                                </p:cTn>
                              </p:par>
                              <p:par>
                                <p:cTn id="112" presetID="16" presetClass="exit" presetSubtype="42" fill="hold" grpId="3" nodeType="withEffect">
                                  <p:stCondLst>
                                    <p:cond delay="0"/>
                                  </p:stCondLst>
                                  <p:childTnLst>
                                    <p:animEffect transition="out" filter="barn(outHorizontal)">
                                      <p:cBhvr>
                                        <p:cTn id="113" dur="2000"/>
                                        <p:tgtEl>
                                          <p:spTgt spid="11"/>
                                        </p:tgtEl>
                                      </p:cBhvr>
                                    </p:animEffect>
                                    <p:set>
                                      <p:cBhvr>
                                        <p:cTn id="114" dur="1" fill="hold">
                                          <p:stCondLst>
                                            <p:cond delay="1999"/>
                                          </p:stCondLst>
                                        </p:cTn>
                                        <p:tgtEl>
                                          <p:spTgt spid="11"/>
                                        </p:tgtEl>
                                        <p:attrNameLst>
                                          <p:attrName>style.visibility</p:attrName>
                                        </p:attrNameLst>
                                      </p:cBhvr>
                                      <p:to>
                                        <p:strVal val="hidden"/>
                                      </p:to>
                                    </p:set>
                                  </p:childTnLst>
                                </p:cTn>
                              </p:par>
                              <p:par>
                                <p:cTn id="115" presetID="16" presetClass="exit" presetSubtype="42" fill="hold" grpId="3" nodeType="withEffect">
                                  <p:stCondLst>
                                    <p:cond delay="0"/>
                                  </p:stCondLst>
                                  <p:childTnLst>
                                    <p:animEffect transition="out" filter="barn(outHorizontal)">
                                      <p:cBhvr>
                                        <p:cTn id="116" dur="2000"/>
                                        <p:tgtEl>
                                          <p:spTgt spid="6"/>
                                        </p:tgtEl>
                                      </p:cBhvr>
                                    </p:animEffect>
                                    <p:set>
                                      <p:cBhvr>
                                        <p:cTn id="117" dur="1" fill="hold">
                                          <p:stCondLst>
                                            <p:cond delay="1999"/>
                                          </p:stCondLst>
                                        </p:cTn>
                                        <p:tgtEl>
                                          <p:spTgt spid="6"/>
                                        </p:tgtEl>
                                        <p:attrNameLst>
                                          <p:attrName>style.visibility</p:attrName>
                                        </p:attrNameLst>
                                      </p:cBhvr>
                                      <p:to>
                                        <p:strVal val="hidden"/>
                                      </p:to>
                                    </p:set>
                                  </p:childTnLst>
                                </p:cTn>
                              </p:par>
                              <p:par>
                                <p:cTn id="118" presetID="16" presetClass="exit" presetSubtype="42" fill="hold" grpId="3" nodeType="withEffect">
                                  <p:stCondLst>
                                    <p:cond delay="0"/>
                                  </p:stCondLst>
                                  <p:childTnLst>
                                    <p:animEffect transition="out" filter="barn(outHorizontal)">
                                      <p:cBhvr>
                                        <p:cTn id="119" dur="2000"/>
                                        <p:tgtEl>
                                          <p:spTgt spid="10"/>
                                        </p:tgtEl>
                                      </p:cBhvr>
                                    </p:animEffect>
                                    <p:set>
                                      <p:cBhvr>
                                        <p:cTn id="120" dur="1" fill="hold">
                                          <p:stCondLst>
                                            <p:cond delay="1999"/>
                                          </p:stCondLst>
                                        </p:cTn>
                                        <p:tgtEl>
                                          <p:spTgt spid="10"/>
                                        </p:tgtEl>
                                        <p:attrNameLst>
                                          <p:attrName>style.visibility</p:attrName>
                                        </p:attrNameLst>
                                      </p:cBhvr>
                                      <p:to>
                                        <p:strVal val="hidden"/>
                                      </p:to>
                                    </p:set>
                                  </p:childTnLst>
                                </p:cTn>
                              </p:par>
                              <p:par>
                                <p:cTn id="121" presetID="23" presetClass="entr" presetSubtype="272"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2/3*#ppt_w"/>
                                          </p:val>
                                        </p:tav>
                                        <p:tav tm="100000">
                                          <p:val>
                                            <p:strVal val="#ppt_w"/>
                                          </p:val>
                                        </p:tav>
                                      </p:tavLst>
                                    </p:anim>
                                    <p:anim calcmode="lin" valueType="num">
                                      <p:cBhvr>
                                        <p:cTn id="124" dur="2000" fill="hold"/>
                                        <p:tgtEl>
                                          <p:spTgt spid="2"/>
                                        </p:tgtEl>
                                        <p:attrNameLst>
                                          <p:attrName>ppt_h</p:attrName>
                                        </p:attrNameLst>
                                      </p:cBhvr>
                                      <p:tavLst>
                                        <p:tav tm="0">
                                          <p:val>
                                            <p:strVal val="2/3*#ppt_h"/>
                                          </p:val>
                                        </p:tav>
                                        <p:tav tm="100000">
                                          <p:val>
                                            <p:strVal val="#ppt_h"/>
                                          </p:val>
                                        </p:tav>
                                      </p:tavLst>
                                    </p:anim>
                                  </p:childTnLst>
                                </p:cTn>
                              </p:par>
                              <p:par>
                                <p:cTn id="125" presetID="4" presetClass="entr" presetSubtype="32"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box(out)">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umbrellas-lamps-creative-design-art-rain-hd-wallpaper.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ombo"/>
          <p:cNvSpPr/>
          <p:nvPr/>
        </p:nvSpPr>
        <p:spPr>
          <a:xfrm>
            <a:off x="0" y="0"/>
            <a:ext cx="221454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a:off x="2357422"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4572000" y="0"/>
            <a:ext cx="2286016"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7000860" y="0"/>
            <a:ext cx="2143140" cy="6858000"/>
          </a:xfrm>
          <a:prstGeom prst="diamond">
            <a:avLst/>
          </a:prstGeom>
          <a:gradFill flip="none" rotWithShape="1">
            <a:gsLst>
              <a:gs pos="24000">
                <a:srgbClr val="0000CC">
                  <a:shade val="30000"/>
                  <a:satMod val="115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ombinar"/>
          <p:cNvSpPr/>
          <p:nvPr/>
        </p:nvSpPr>
        <p:spPr>
          <a:xfrm>
            <a:off x="1285852" y="0"/>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ombinar"/>
          <p:cNvSpPr/>
          <p:nvPr/>
        </p:nvSpPr>
        <p:spPr>
          <a:xfrm>
            <a:off x="3571868" y="0"/>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ombinar"/>
          <p:cNvSpPr/>
          <p:nvPr/>
        </p:nvSpPr>
        <p:spPr>
          <a:xfrm>
            <a:off x="5929322" y="0"/>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ombinar"/>
          <p:cNvSpPr/>
          <p:nvPr/>
        </p:nvSpPr>
        <p:spPr>
          <a:xfrm rot="10800000">
            <a:off x="1285852" y="3571876"/>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ombinar"/>
          <p:cNvSpPr/>
          <p:nvPr/>
        </p:nvSpPr>
        <p:spPr>
          <a:xfrm rot="10800000">
            <a:off x="3571868" y="3571876"/>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ombinar"/>
          <p:cNvSpPr/>
          <p:nvPr/>
        </p:nvSpPr>
        <p:spPr>
          <a:xfrm rot="10800000">
            <a:off x="5929322" y="3571876"/>
            <a:ext cx="2000264" cy="3286124"/>
          </a:xfrm>
          <a:prstGeom prst="flowChartMerge">
            <a:avLst/>
          </a:prstGeom>
          <a:gradFill flip="none" rotWithShape="1">
            <a:gsLst>
              <a:gs pos="66000">
                <a:srgbClr val="FFC000">
                  <a:alpha val="0"/>
                </a:srgbClr>
              </a:gs>
              <a:gs pos="50000">
                <a:srgbClr val="0000CC">
                  <a:shade val="67500"/>
                  <a:satMod val="115000"/>
                </a:srgbClr>
              </a:gs>
              <a:gs pos="100000">
                <a:srgbClr val="0000CC">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fmla="#ppt_w*sin(2.5*pi*$)">
                                          <p:val>
                                            <p:fltVal val="0"/>
                                          </p:val>
                                        </p:tav>
                                        <p:tav tm="100000">
                                          <p:val>
                                            <p:fltVal val="1"/>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fmla="#ppt_w*sin(2.5*pi*$)">
                                          <p:val>
                                            <p:fltVal val="0"/>
                                          </p:val>
                                        </p:tav>
                                        <p:tav tm="100000">
                                          <p:val>
                                            <p:fltVal val="1"/>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2" presetClass="entr" presetSubtype="1"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0-#ppt_h/2"/>
                                          </p:val>
                                        </p:tav>
                                        <p:tav tm="100000">
                                          <p:val>
                                            <p:strVal val="#ppt_y"/>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3000" fill="hold"/>
                                        <p:tgtEl>
                                          <p:spTgt spid="11"/>
                                        </p:tgtEl>
                                        <p:attrNameLst>
                                          <p:attrName>ppt_w</p:attrName>
                                        </p:attrNameLst>
                                      </p:cBhvr>
                                      <p:tavLst>
                                        <p:tav tm="0" fmla="#ppt_w*sin(2.5*pi*$)">
                                          <p:val>
                                            <p:fltVal val="0"/>
                                          </p:val>
                                        </p:tav>
                                        <p:tav tm="100000">
                                          <p:val>
                                            <p:fltVal val="1"/>
                                          </p:val>
                                        </p:tav>
                                      </p:tavLst>
                                    </p:anim>
                                    <p:anim calcmode="lin" valueType="num">
                                      <p:cBhvr>
                                        <p:cTn id="39" dur="3000" fill="hold"/>
                                        <p:tgtEl>
                                          <p:spTgt spid="11"/>
                                        </p:tgtEl>
                                        <p:attrNameLst>
                                          <p:attrName>ppt_h</p:attrName>
                                        </p:attrNameLst>
                                      </p:cBhvr>
                                      <p:tavLst>
                                        <p:tav tm="0">
                                          <p:val>
                                            <p:strVal val="#ppt_h"/>
                                          </p:val>
                                        </p:tav>
                                        <p:tav tm="100000">
                                          <p:val>
                                            <p:strVal val="#ppt_h"/>
                                          </p:val>
                                        </p:tav>
                                      </p:tavLst>
                                    </p:anim>
                                  </p:childTnLst>
                                </p:cTn>
                              </p:par>
                              <p:par>
                                <p:cTn id="40" presetID="2" presetClass="entr" presetSubtype="4"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3000" fill="hold"/>
                                        <p:tgtEl>
                                          <p:spTgt spid="9"/>
                                        </p:tgtEl>
                                        <p:attrNameLst>
                                          <p:attrName>ppt_x</p:attrName>
                                        </p:attrNameLst>
                                      </p:cBhvr>
                                      <p:tavLst>
                                        <p:tav tm="0">
                                          <p:val>
                                            <p:strVal val="#ppt_x"/>
                                          </p:val>
                                        </p:tav>
                                        <p:tav tm="100000">
                                          <p:val>
                                            <p:strVal val="#ppt_x"/>
                                          </p:val>
                                        </p:tav>
                                      </p:tavLst>
                                    </p:anim>
                                    <p:anim calcmode="lin" valueType="num">
                                      <p:cBhvr additive="base">
                                        <p:cTn id="43" dur="3000" fill="hold"/>
                                        <p:tgtEl>
                                          <p:spTgt spid="9"/>
                                        </p:tgtEl>
                                        <p:attrNameLst>
                                          <p:attrName>ppt_y</p:attrName>
                                        </p:attrNameLst>
                                      </p:cBhvr>
                                      <p:tavLst>
                                        <p:tav tm="0">
                                          <p:val>
                                            <p:strVal val="1+#ppt_h/2"/>
                                          </p:val>
                                        </p:tav>
                                        <p:tav tm="100000">
                                          <p:val>
                                            <p:strVal val="#ppt_y"/>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3000" fill="hold"/>
                                        <p:tgtEl>
                                          <p:spTgt spid="9"/>
                                        </p:tgtEl>
                                        <p:attrNameLst>
                                          <p:attrName>ppt_w</p:attrName>
                                        </p:attrNameLst>
                                      </p:cBhvr>
                                      <p:tavLst>
                                        <p:tav tm="0" fmla="#ppt_w*sin(2.5*pi*$)">
                                          <p:val>
                                            <p:fltVal val="0"/>
                                          </p:val>
                                        </p:tav>
                                        <p:tav tm="100000">
                                          <p:val>
                                            <p:fltVal val="1"/>
                                          </p:val>
                                        </p:tav>
                                      </p:tavLst>
                                    </p:anim>
                                    <p:anim calcmode="lin" valueType="num">
                                      <p:cBhvr>
                                        <p:cTn id="47" dur="3000" fill="hold"/>
                                        <p:tgtEl>
                                          <p:spTgt spid="9"/>
                                        </p:tgtEl>
                                        <p:attrNameLst>
                                          <p:attrName>ppt_h</p:attrName>
                                        </p:attrNameLst>
                                      </p:cBhvr>
                                      <p:tavLst>
                                        <p:tav tm="0">
                                          <p:val>
                                            <p:strVal val="#ppt_h"/>
                                          </p:val>
                                        </p:tav>
                                        <p:tav tm="100000">
                                          <p:val>
                                            <p:strVal val="#ppt_h"/>
                                          </p:val>
                                        </p:tav>
                                      </p:tavLst>
                                    </p:anim>
                                  </p:childTnLst>
                                </p:cTn>
                              </p:par>
                              <p:par>
                                <p:cTn id="48" presetID="2" presetClass="entr" presetSubtype="1"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0-#ppt_h/2"/>
                                          </p:val>
                                        </p:tav>
                                        <p:tav tm="100000">
                                          <p:val>
                                            <p:strVal val="#ppt_y"/>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p:cTn id="54" dur="3000" fill="hold"/>
                                        <p:tgtEl>
                                          <p:spTgt spid="12"/>
                                        </p:tgtEl>
                                        <p:attrNameLst>
                                          <p:attrName>ppt_w</p:attrName>
                                        </p:attrNameLst>
                                      </p:cBhvr>
                                      <p:tavLst>
                                        <p:tav tm="0" fmla="#ppt_w*sin(2.5*pi*$)">
                                          <p:val>
                                            <p:fltVal val="0"/>
                                          </p:val>
                                        </p:tav>
                                        <p:tav tm="100000">
                                          <p:val>
                                            <p:fltVal val="1"/>
                                          </p:val>
                                        </p:tav>
                                      </p:tavLst>
                                    </p:anim>
                                    <p:anim calcmode="lin" valueType="num">
                                      <p:cBhvr>
                                        <p:cTn id="55" dur="3000" fill="hold"/>
                                        <p:tgtEl>
                                          <p:spTgt spid="12"/>
                                        </p:tgtEl>
                                        <p:attrNameLst>
                                          <p:attrName>ppt_h</p:attrName>
                                        </p:attrNameLst>
                                      </p:cBhvr>
                                      <p:tavLst>
                                        <p:tav tm="0">
                                          <p:val>
                                            <p:strVal val="#ppt_h"/>
                                          </p:val>
                                        </p:tav>
                                        <p:tav tm="100000">
                                          <p:val>
                                            <p:strVal val="#ppt_h"/>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3000" fill="hold"/>
                                        <p:tgtEl>
                                          <p:spTgt spid="10"/>
                                        </p:tgtEl>
                                        <p:attrNameLst>
                                          <p:attrName>ppt_x</p:attrName>
                                        </p:attrNameLst>
                                      </p:cBhvr>
                                      <p:tavLst>
                                        <p:tav tm="0">
                                          <p:val>
                                            <p:strVal val="#ppt_x"/>
                                          </p:val>
                                        </p:tav>
                                        <p:tav tm="100000">
                                          <p:val>
                                            <p:strVal val="#ppt_x"/>
                                          </p:val>
                                        </p:tav>
                                      </p:tavLst>
                                    </p:anim>
                                    <p:anim calcmode="lin" valueType="num">
                                      <p:cBhvr additive="base">
                                        <p:cTn id="59" dur="3000" fill="hold"/>
                                        <p:tgtEl>
                                          <p:spTgt spid="10"/>
                                        </p:tgtEl>
                                        <p:attrNameLst>
                                          <p:attrName>ppt_y</p:attrName>
                                        </p:attrNameLst>
                                      </p:cBhvr>
                                      <p:tavLst>
                                        <p:tav tm="0">
                                          <p:val>
                                            <p:strVal val="1+#ppt_h/2"/>
                                          </p:val>
                                        </p:tav>
                                        <p:tav tm="100000">
                                          <p:val>
                                            <p:strVal val="#ppt_y"/>
                                          </p:val>
                                        </p:tav>
                                      </p:tavLst>
                                    </p:anim>
                                  </p:childTnLst>
                                </p:cTn>
                              </p:par>
                              <p:par>
                                <p:cTn id="60" presetID="19"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3000" fill="hold"/>
                                        <p:tgtEl>
                                          <p:spTgt spid="10"/>
                                        </p:tgtEl>
                                        <p:attrNameLst>
                                          <p:attrName>ppt_w</p:attrName>
                                        </p:attrNameLst>
                                      </p:cBhvr>
                                      <p:tavLst>
                                        <p:tav tm="0" fmla="#ppt_w*sin(2.5*pi*$)">
                                          <p:val>
                                            <p:fltVal val="0"/>
                                          </p:val>
                                        </p:tav>
                                        <p:tav tm="100000">
                                          <p:val>
                                            <p:fltVal val="1"/>
                                          </p:val>
                                        </p:tav>
                                      </p:tavLst>
                                    </p:anim>
                                    <p:anim calcmode="lin" valueType="num">
                                      <p:cBhvr>
                                        <p:cTn id="63" dur="3000" fill="hold"/>
                                        <p:tgtEl>
                                          <p:spTgt spid="10"/>
                                        </p:tgtEl>
                                        <p:attrNameLst>
                                          <p:attrName>ppt_h</p:attrName>
                                        </p:attrNameLst>
                                      </p:cBhvr>
                                      <p:tavLst>
                                        <p:tav tm="0">
                                          <p:val>
                                            <p:strVal val="#ppt_h"/>
                                          </p:val>
                                        </p:tav>
                                        <p:tav tm="100000">
                                          <p:val>
                                            <p:strVal val="#ppt_h"/>
                                          </p:val>
                                        </p:tav>
                                      </p:tavLst>
                                    </p:anim>
                                  </p:childTnLst>
                                </p:cTn>
                              </p:par>
                              <p:par>
                                <p:cTn id="64" presetID="2" presetClass="entr" presetSubtype="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additive="base">
                                        <p:cTn id="66" dur="3000" fill="hold"/>
                                        <p:tgtEl>
                                          <p:spTgt spid="13"/>
                                        </p:tgtEl>
                                        <p:attrNameLst>
                                          <p:attrName>ppt_x</p:attrName>
                                        </p:attrNameLst>
                                      </p:cBhvr>
                                      <p:tavLst>
                                        <p:tav tm="0">
                                          <p:val>
                                            <p:strVal val="#ppt_x"/>
                                          </p:val>
                                        </p:tav>
                                        <p:tav tm="100000">
                                          <p:val>
                                            <p:strVal val="#ppt_x"/>
                                          </p:val>
                                        </p:tav>
                                      </p:tavLst>
                                    </p:anim>
                                    <p:anim calcmode="lin" valueType="num">
                                      <p:cBhvr additive="base">
                                        <p:cTn id="67" dur="3000" fill="hold"/>
                                        <p:tgtEl>
                                          <p:spTgt spid="13"/>
                                        </p:tgtEl>
                                        <p:attrNameLst>
                                          <p:attrName>ppt_y</p:attrName>
                                        </p:attrNameLst>
                                      </p:cBhvr>
                                      <p:tavLst>
                                        <p:tav tm="0">
                                          <p:val>
                                            <p:strVal val="0-#ppt_h/2"/>
                                          </p:val>
                                        </p:tav>
                                        <p:tav tm="100000">
                                          <p:val>
                                            <p:strVal val="#ppt_y"/>
                                          </p:val>
                                        </p:tav>
                                      </p:tavLst>
                                    </p:anim>
                                  </p:childTnLst>
                                </p:cTn>
                              </p:par>
                              <p:par>
                                <p:cTn id="68" presetID="19" presetClass="entr" presetSubtype="10" fill="hold" grpId="1" nodeType="with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p:cTn id="70" dur="3000" fill="hold"/>
                                        <p:tgtEl>
                                          <p:spTgt spid="13"/>
                                        </p:tgtEl>
                                        <p:attrNameLst>
                                          <p:attrName>ppt_w</p:attrName>
                                        </p:attrNameLst>
                                      </p:cBhvr>
                                      <p:tavLst>
                                        <p:tav tm="0" fmla="#ppt_w*sin(2.5*pi*$)">
                                          <p:val>
                                            <p:fltVal val="0"/>
                                          </p:val>
                                        </p:tav>
                                        <p:tav tm="100000">
                                          <p:val>
                                            <p:fltVal val="1"/>
                                          </p:val>
                                        </p:tav>
                                      </p:tavLst>
                                    </p:anim>
                                    <p:anim calcmode="lin" valueType="num">
                                      <p:cBhvr>
                                        <p:cTn id="71" dur="3000" fill="hold"/>
                                        <p:tgtEl>
                                          <p:spTgt spid="13"/>
                                        </p:tgtEl>
                                        <p:attrNameLst>
                                          <p:attrName>ppt_h</p:attrName>
                                        </p:attrNameLst>
                                      </p:cBhvr>
                                      <p:tavLst>
                                        <p:tav tm="0">
                                          <p:val>
                                            <p:strVal val="#ppt_h"/>
                                          </p:val>
                                        </p:tav>
                                        <p:tav tm="100000">
                                          <p:val>
                                            <p:strVal val="#ppt_h"/>
                                          </p:val>
                                        </p:tav>
                                      </p:tavLst>
                                    </p:anim>
                                  </p:childTnLst>
                                </p:cTn>
                              </p:par>
                            </p:childTnLst>
                          </p:cTn>
                        </p:par>
                        <p:par>
                          <p:cTn id="72" fill="hold">
                            <p:stCondLst>
                              <p:cond delay="3000"/>
                            </p:stCondLst>
                            <p:childTnLst>
                              <p:par>
                                <p:cTn id="73" presetID="2" presetClass="exit" presetSubtype="4" fill="hold" grpId="2" nodeType="afterEffect">
                                  <p:stCondLst>
                                    <p:cond delay="0"/>
                                  </p:stCondLst>
                                  <p:childTnLst>
                                    <p:anim calcmode="lin" valueType="num">
                                      <p:cBhvr additive="base">
                                        <p:cTn id="74" dur="3000"/>
                                        <p:tgtEl>
                                          <p:spTgt spid="8"/>
                                        </p:tgtEl>
                                        <p:attrNameLst>
                                          <p:attrName>ppt_x</p:attrName>
                                        </p:attrNameLst>
                                      </p:cBhvr>
                                      <p:tavLst>
                                        <p:tav tm="0">
                                          <p:val>
                                            <p:strVal val="ppt_x"/>
                                          </p:val>
                                        </p:tav>
                                        <p:tav tm="100000">
                                          <p:val>
                                            <p:strVal val="ppt_x"/>
                                          </p:val>
                                        </p:tav>
                                      </p:tavLst>
                                    </p:anim>
                                    <p:anim calcmode="lin" valueType="num">
                                      <p:cBhvr additive="base">
                                        <p:cTn id="75" dur="3000"/>
                                        <p:tgtEl>
                                          <p:spTgt spid="8"/>
                                        </p:tgtEl>
                                        <p:attrNameLst>
                                          <p:attrName>ppt_y</p:attrName>
                                        </p:attrNameLst>
                                      </p:cBhvr>
                                      <p:tavLst>
                                        <p:tav tm="0">
                                          <p:val>
                                            <p:strVal val="ppt_y"/>
                                          </p:val>
                                        </p:tav>
                                        <p:tav tm="100000">
                                          <p:val>
                                            <p:strVal val="1+ppt_h/2"/>
                                          </p:val>
                                        </p:tav>
                                      </p:tavLst>
                                    </p:anim>
                                    <p:set>
                                      <p:cBhvr>
                                        <p:cTn id="76" dur="1" fill="hold">
                                          <p:stCondLst>
                                            <p:cond delay="2999"/>
                                          </p:stCondLst>
                                        </p:cTn>
                                        <p:tgtEl>
                                          <p:spTgt spid="8"/>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9"/>
                                        </p:tgtEl>
                                        <p:attrNameLst>
                                          <p:attrName>ppt_x</p:attrName>
                                        </p:attrNameLst>
                                      </p:cBhvr>
                                      <p:tavLst>
                                        <p:tav tm="0">
                                          <p:val>
                                            <p:strVal val="ppt_x"/>
                                          </p:val>
                                        </p:tav>
                                        <p:tav tm="100000">
                                          <p:val>
                                            <p:strVal val="ppt_x"/>
                                          </p:val>
                                        </p:tav>
                                      </p:tavLst>
                                    </p:anim>
                                    <p:anim calcmode="lin" valueType="num">
                                      <p:cBhvr additive="base">
                                        <p:cTn id="79" dur="3000"/>
                                        <p:tgtEl>
                                          <p:spTgt spid="9"/>
                                        </p:tgtEl>
                                        <p:attrNameLst>
                                          <p:attrName>ppt_y</p:attrName>
                                        </p:attrNameLst>
                                      </p:cBhvr>
                                      <p:tavLst>
                                        <p:tav tm="0">
                                          <p:val>
                                            <p:strVal val="ppt_y"/>
                                          </p:val>
                                        </p:tav>
                                        <p:tav tm="100000">
                                          <p:val>
                                            <p:strVal val="1+ppt_h/2"/>
                                          </p:val>
                                        </p:tav>
                                      </p:tavLst>
                                    </p:anim>
                                    <p:set>
                                      <p:cBhvr>
                                        <p:cTn id="80" dur="1" fill="hold">
                                          <p:stCondLst>
                                            <p:cond delay="2999"/>
                                          </p:stCondLst>
                                        </p:cTn>
                                        <p:tgtEl>
                                          <p:spTgt spid="9"/>
                                        </p:tgtEl>
                                        <p:attrNameLst>
                                          <p:attrName>style.visibility</p:attrName>
                                        </p:attrNameLst>
                                      </p:cBhvr>
                                      <p:to>
                                        <p:strVal val="hidden"/>
                                      </p:to>
                                    </p:set>
                                  </p:childTnLst>
                                </p:cTn>
                              </p:par>
                              <p:par>
                                <p:cTn id="81" presetID="2" presetClass="exit" presetSubtype="4" fill="hold" grpId="2" nodeType="withEffect">
                                  <p:stCondLst>
                                    <p:cond delay="0"/>
                                  </p:stCondLst>
                                  <p:childTnLst>
                                    <p:anim calcmode="lin" valueType="num">
                                      <p:cBhvr additive="base">
                                        <p:cTn id="82" dur="3000"/>
                                        <p:tgtEl>
                                          <p:spTgt spid="10"/>
                                        </p:tgtEl>
                                        <p:attrNameLst>
                                          <p:attrName>ppt_x</p:attrName>
                                        </p:attrNameLst>
                                      </p:cBhvr>
                                      <p:tavLst>
                                        <p:tav tm="0">
                                          <p:val>
                                            <p:strVal val="ppt_x"/>
                                          </p:val>
                                        </p:tav>
                                        <p:tav tm="100000">
                                          <p:val>
                                            <p:strVal val="ppt_x"/>
                                          </p:val>
                                        </p:tav>
                                      </p:tavLst>
                                    </p:anim>
                                    <p:anim calcmode="lin" valueType="num">
                                      <p:cBhvr additive="base">
                                        <p:cTn id="83" dur="3000"/>
                                        <p:tgtEl>
                                          <p:spTgt spid="10"/>
                                        </p:tgtEl>
                                        <p:attrNameLst>
                                          <p:attrName>ppt_y</p:attrName>
                                        </p:attrNameLst>
                                      </p:cBhvr>
                                      <p:tavLst>
                                        <p:tav tm="0">
                                          <p:val>
                                            <p:strVal val="ppt_y"/>
                                          </p:val>
                                        </p:tav>
                                        <p:tav tm="100000">
                                          <p:val>
                                            <p:strVal val="1+ppt_h/2"/>
                                          </p:val>
                                        </p:tav>
                                      </p:tavLst>
                                    </p:anim>
                                    <p:set>
                                      <p:cBhvr>
                                        <p:cTn id="84" dur="1" fill="hold">
                                          <p:stCondLst>
                                            <p:cond delay="2999"/>
                                          </p:stCondLst>
                                        </p:cTn>
                                        <p:tgtEl>
                                          <p:spTgt spid="10"/>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8"/>
                                        </p:tgtEl>
                                        <p:attrNameLst>
                                          <p:attrName>ppt_h</p:attrName>
                                        </p:attrNameLst>
                                      </p:cBhvr>
                                      <p:tavLst>
                                        <p:tav tm="0">
                                          <p:val>
                                            <p:strVal val="ppt_h"/>
                                          </p:val>
                                        </p:tav>
                                        <p:tav tm="100000">
                                          <p:val>
                                            <p:strVal val="ppt_h"/>
                                          </p:val>
                                        </p:tav>
                                      </p:tavLst>
                                    </p:anim>
                                    <p:anim calcmode="lin" valueType="num">
                                      <p:cBhvr>
                                        <p:cTn id="87"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8"/>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9"/>
                                        </p:tgtEl>
                                        <p:attrNameLst>
                                          <p:attrName>ppt_h</p:attrName>
                                        </p:attrNameLst>
                                      </p:cBhvr>
                                      <p:tavLst>
                                        <p:tav tm="0">
                                          <p:val>
                                            <p:strVal val="ppt_h"/>
                                          </p:val>
                                        </p:tav>
                                        <p:tav tm="100000">
                                          <p:val>
                                            <p:strVal val="ppt_h"/>
                                          </p:val>
                                        </p:tav>
                                      </p:tavLst>
                                    </p:anim>
                                    <p:anim calcmode="lin" valueType="num">
                                      <p:cBhvr>
                                        <p:cTn id="91"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10"/>
                                        </p:tgtEl>
                                        <p:attrNameLst>
                                          <p:attrName>ppt_h</p:attrName>
                                        </p:attrNameLst>
                                      </p:cBhvr>
                                      <p:tavLst>
                                        <p:tav tm="0">
                                          <p:val>
                                            <p:strVal val="ppt_h"/>
                                          </p:val>
                                        </p:tav>
                                        <p:tav tm="100000">
                                          <p:val>
                                            <p:strVal val="ppt_h"/>
                                          </p:val>
                                        </p:tav>
                                      </p:tavLst>
                                    </p:anim>
                                    <p:anim calcmode="lin" valueType="num">
                                      <p:cBhvr>
                                        <p:cTn id="95"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1" fill="hold" grpId="2"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ppt_x"/>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3000"/>
                                        <p:tgtEl>
                                          <p:spTgt spid="12"/>
                                        </p:tgtEl>
                                        <p:attrNameLst>
                                          <p:attrName>ppt_x</p:attrName>
                                        </p:attrNameLst>
                                      </p:cBhvr>
                                      <p:tavLst>
                                        <p:tav tm="0">
                                          <p:val>
                                            <p:strVal val="ppt_x"/>
                                          </p:val>
                                        </p:tav>
                                        <p:tav tm="100000">
                                          <p:val>
                                            <p:strVal val="ppt_x"/>
                                          </p:val>
                                        </p:tav>
                                      </p:tavLst>
                                    </p:anim>
                                    <p:anim calcmode="lin" valueType="num">
                                      <p:cBhvr additive="base">
                                        <p:cTn id="103" dur="3000"/>
                                        <p:tgtEl>
                                          <p:spTgt spid="12"/>
                                        </p:tgtEl>
                                        <p:attrNameLst>
                                          <p:attrName>ppt_y</p:attrName>
                                        </p:attrNameLst>
                                      </p:cBhvr>
                                      <p:tavLst>
                                        <p:tav tm="0">
                                          <p:val>
                                            <p:strVal val="ppt_y"/>
                                          </p:val>
                                        </p:tav>
                                        <p:tav tm="100000">
                                          <p:val>
                                            <p:strVal val="0-ppt_h/2"/>
                                          </p:val>
                                        </p:tav>
                                      </p:tavLst>
                                    </p:anim>
                                    <p:set>
                                      <p:cBhvr>
                                        <p:cTn id="104" dur="1" fill="hold">
                                          <p:stCondLst>
                                            <p:cond delay="2999"/>
                                          </p:stCondLst>
                                        </p:cTn>
                                        <p:tgtEl>
                                          <p:spTgt spid="12"/>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13"/>
                                        </p:tgtEl>
                                        <p:attrNameLst>
                                          <p:attrName>ppt_x</p:attrName>
                                        </p:attrNameLst>
                                      </p:cBhvr>
                                      <p:tavLst>
                                        <p:tav tm="0">
                                          <p:val>
                                            <p:strVal val="ppt_x"/>
                                          </p:val>
                                        </p:tav>
                                        <p:tav tm="100000">
                                          <p:val>
                                            <p:strVal val="ppt_x"/>
                                          </p:val>
                                        </p:tav>
                                      </p:tavLst>
                                    </p:anim>
                                    <p:anim calcmode="lin" valueType="num">
                                      <p:cBhvr additive="base">
                                        <p:cTn id="107" dur="3000"/>
                                        <p:tgtEl>
                                          <p:spTgt spid="13"/>
                                        </p:tgtEl>
                                        <p:attrNameLst>
                                          <p:attrName>ppt_y</p:attrName>
                                        </p:attrNameLst>
                                      </p:cBhvr>
                                      <p:tavLst>
                                        <p:tav tm="0">
                                          <p:val>
                                            <p:strVal val="ppt_y"/>
                                          </p:val>
                                        </p:tav>
                                        <p:tav tm="100000">
                                          <p:val>
                                            <p:strVal val="0-ppt_h/2"/>
                                          </p:val>
                                        </p:tav>
                                      </p:tavLst>
                                    </p:anim>
                                    <p:set>
                                      <p:cBhvr>
                                        <p:cTn id="108" dur="1" fill="hold">
                                          <p:stCondLst>
                                            <p:cond delay="2999"/>
                                          </p:stCondLst>
                                        </p:cTn>
                                        <p:tgtEl>
                                          <p:spTgt spid="13"/>
                                        </p:tgtEl>
                                        <p:attrNameLst>
                                          <p:attrName>style.visibility</p:attrName>
                                        </p:attrNameLst>
                                      </p:cBhvr>
                                      <p:to>
                                        <p:strVal val="hidden"/>
                                      </p:to>
                                    </p:set>
                                  </p:childTnLst>
                                </p:cTn>
                              </p:par>
                              <p:par>
                                <p:cTn id="109" presetID="19" presetClass="exit" presetSubtype="10" fill="hold" grpId="3" nodeType="withEffect">
                                  <p:stCondLst>
                                    <p:cond delay="0"/>
                                  </p:stCondLst>
                                  <p:childTnLst>
                                    <p:anim calcmode="lin" valueType="num">
                                      <p:cBhvr>
                                        <p:cTn id="110" dur="3000"/>
                                        <p:tgtEl>
                                          <p:spTgt spid="11"/>
                                        </p:tgtEl>
                                        <p:attrNameLst>
                                          <p:attrName>ppt_h</p:attrName>
                                        </p:attrNameLst>
                                      </p:cBhvr>
                                      <p:tavLst>
                                        <p:tav tm="0">
                                          <p:val>
                                            <p:strVal val="ppt_h"/>
                                          </p:val>
                                        </p:tav>
                                        <p:tav tm="100000">
                                          <p:val>
                                            <p:strVal val="ppt_h"/>
                                          </p:val>
                                        </p:tav>
                                      </p:tavLst>
                                    </p:anim>
                                    <p:anim calcmode="lin" valueType="num">
                                      <p:cBhvr>
                                        <p:cTn id="111"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9" presetClass="exit" presetSubtype="10" fill="hold" grpId="3" nodeType="withEffect">
                                  <p:stCondLst>
                                    <p:cond delay="0"/>
                                  </p:stCondLst>
                                  <p:childTnLst>
                                    <p:anim calcmode="lin" valueType="num">
                                      <p:cBhvr>
                                        <p:cTn id="114" dur="3000"/>
                                        <p:tgtEl>
                                          <p:spTgt spid="12"/>
                                        </p:tgtEl>
                                        <p:attrNameLst>
                                          <p:attrName>ppt_h</p:attrName>
                                        </p:attrNameLst>
                                      </p:cBhvr>
                                      <p:tavLst>
                                        <p:tav tm="0">
                                          <p:val>
                                            <p:strVal val="ppt_h"/>
                                          </p:val>
                                        </p:tav>
                                        <p:tav tm="100000">
                                          <p:val>
                                            <p:strVal val="ppt_h"/>
                                          </p:val>
                                        </p:tav>
                                      </p:tavLst>
                                    </p:anim>
                                    <p:anim calcmode="lin" valueType="num">
                                      <p:cBhvr>
                                        <p:cTn id="115"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6" dur="1" fill="hold">
                                          <p:stCondLst>
                                            <p:cond delay="2999"/>
                                          </p:stCondLst>
                                        </p:cTn>
                                        <p:tgtEl>
                                          <p:spTgt spid="12"/>
                                        </p:tgtEl>
                                        <p:attrNameLst>
                                          <p:attrName>style.visibility</p:attrName>
                                        </p:attrNameLst>
                                      </p:cBhvr>
                                      <p:to>
                                        <p:strVal val="hidden"/>
                                      </p:to>
                                    </p:set>
                                  </p:childTnLst>
                                </p:cTn>
                              </p:par>
                              <p:par>
                                <p:cTn id="117" presetID="19" presetClass="exit" presetSubtype="10" fill="hold" grpId="3" nodeType="withEffect">
                                  <p:stCondLst>
                                    <p:cond delay="0"/>
                                  </p:stCondLst>
                                  <p:childTnLst>
                                    <p:anim calcmode="lin" valueType="num">
                                      <p:cBhvr>
                                        <p:cTn id="118" dur="3000"/>
                                        <p:tgtEl>
                                          <p:spTgt spid="13"/>
                                        </p:tgtEl>
                                        <p:attrNameLst>
                                          <p:attrName>ppt_h</p:attrName>
                                        </p:attrNameLst>
                                      </p:cBhvr>
                                      <p:tavLst>
                                        <p:tav tm="0">
                                          <p:val>
                                            <p:strVal val="ppt_h"/>
                                          </p:val>
                                        </p:tav>
                                        <p:tav tm="100000">
                                          <p:val>
                                            <p:strVal val="ppt_h"/>
                                          </p:val>
                                        </p:tav>
                                      </p:tavLst>
                                    </p:anim>
                                    <p:anim calcmode="lin" valueType="num">
                                      <p:cBhvr>
                                        <p:cTn id="11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0" dur="1" fill="hold">
                                          <p:stCondLst>
                                            <p:cond delay="2999"/>
                                          </p:stCondLst>
                                        </p:cTn>
                                        <p:tgtEl>
                                          <p:spTgt spid="13"/>
                                        </p:tgtEl>
                                        <p:attrNameLst>
                                          <p:attrName>style.visibility</p:attrName>
                                        </p:attrNameLst>
                                      </p:cBhvr>
                                      <p:to>
                                        <p:strVal val="hidden"/>
                                      </p:to>
                                    </p:set>
                                  </p:childTnLst>
                                </p:cTn>
                              </p:par>
                              <p:par>
                                <p:cTn id="121" presetID="19" presetClass="exit" presetSubtype="10" fill="hold" grpId="1" nodeType="withEffect">
                                  <p:stCondLst>
                                    <p:cond delay="0"/>
                                  </p:stCondLst>
                                  <p:childTnLst>
                                    <p:anim calcmode="lin" valueType="num">
                                      <p:cBhvr>
                                        <p:cTn id="122" dur="3000"/>
                                        <p:tgtEl>
                                          <p:spTgt spid="4"/>
                                        </p:tgtEl>
                                        <p:attrNameLst>
                                          <p:attrName>ppt_h</p:attrName>
                                        </p:attrNameLst>
                                      </p:cBhvr>
                                      <p:tavLst>
                                        <p:tav tm="0">
                                          <p:val>
                                            <p:strVal val="ppt_h"/>
                                          </p:val>
                                        </p:tav>
                                        <p:tav tm="100000">
                                          <p:val>
                                            <p:strVal val="ppt_h"/>
                                          </p:val>
                                        </p:tav>
                                      </p:tavLst>
                                    </p:anim>
                                    <p:anim calcmode="lin" valueType="num">
                                      <p:cBhvr>
                                        <p:cTn id="123"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4" dur="1" fill="hold">
                                          <p:stCondLst>
                                            <p:cond delay="2999"/>
                                          </p:stCondLst>
                                        </p:cTn>
                                        <p:tgtEl>
                                          <p:spTgt spid="4"/>
                                        </p:tgtEl>
                                        <p:attrNameLst>
                                          <p:attrName>style.visibility</p:attrName>
                                        </p:attrNameLst>
                                      </p:cBhvr>
                                      <p:to>
                                        <p:strVal val="hidden"/>
                                      </p:to>
                                    </p:set>
                                  </p:childTnLst>
                                </p:cTn>
                              </p:par>
                              <p:par>
                                <p:cTn id="125" presetID="19" presetClass="exit" presetSubtype="10" fill="hold" grpId="1" nodeType="withEffect">
                                  <p:stCondLst>
                                    <p:cond delay="0"/>
                                  </p:stCondLst>
                                  <p:childTnLst>
                                    <p:anim calcmode="lin" valueType="num">
                                      <p:cBhvr>
                                        <p:cTn id="126" dur="3000"/>
                                        <p:tgtEl>
                                          <p:spTgt spid="5"/>
                                        </p:tgtEl>
                                        <p:attrNameLst>
                                          <p:attrName>ppt_h</p:attrName>
                                        </p:attrNameLst>
                                      </p:cBhvr>
                                      <p:tavLst>
                                        <p:tav tm="0">
                                          <p:val>
                                            <p:strVal val="ppt_h"/>
                                          </p:val>
                                        </p:tav>
                                        <p:tav tm="100000">
                                          <p:val>
                                            <p:strVal val="ppt_h"/>
                                          </p:val>
                                        </p:tav>
                                      </p:tavLst>
                                    </p:anim>
                                    <p:anim calcmode="lin" valueType="num">
                                      <p:cBhvr>
                                        <p:cTn id="1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8" dur="1" fill="hold">
                                          <p:stCondLst>
                                            <p:cond delay="2999"/>
                                          </p:stCondLst>
                                        </p:cTn>
                                        <p:tgtEl>
                                          <p:spTgt spid="5"/>
                                        </p:tgtEl>
                                        <p:attrNameLst>
                                          <p:attrName>style.visibility</p:attrName>
                                        </p:attrNameLst>
                                      </p:cBhvr>
                                      <p:to>
                                        <p:strVal val="hidden"/>
                                      </p:to>
                                    </p:set>
                                  </p:childTnLst>
                                </p:cTn>
                              </p:par>
                              <p:par>
                                <p:cTn id="129" presetID="19" presetClass="exit" presetSubtype="10" fill="hold" grpId="1" nodeType="withEffect">
                                  <p:stCondLst>
                                    <p:cond delay="0"/>
                                  </p:stCondLst>
                                  <p:childTnLst>
                                    <p:anim calcmode="lin" valueType="num">
                                      <p:cBhvr>
                                        <p:cTn id="130" dur="3000"/>
                                        <p:tgtEl>
                                          <p:spTgt spid="6"/>
                                        </p:tgtEl>
                                        <p:attrNameLst>
                                          <p:attrName>ppt_h</p:attrName>
                                        </p:attrNameLst>
                                      </p:cBhvr>
                                      <p:tavLst>
                                        <p:tav tm="0">
                                          <p:val>
                                            <p:strVal val="ppt_h"/>
                                          </p:val>
                                        </p:tav>
                                        <p:tav tm="100000">
                                          <p:val>
                                            <p:strVal val="ppt_h"/>
                                          </p:val>
                                        </p:tav>
                                      </p:tavLst>
                                    </p:anim>
                                    <p:anim calcmode="lin" valueType="num">
                                      <p:cBhvr>
                                        <p:cTn id="1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2" dur="1" fill="hold">
                                          <p:stCondLst>
                                            <p:cond delay="2999"/>
                                          </p:stCondLst>
                                        </p:cTn>
                                        <p:tgtEl>
                                          <p:spTgt spid="6"/>
                                        </p:tgtEl>
                                        <p:attrNameLst>
                                          <p:attrName>style.visibility</p:attrName>
                                        </p:attrNameLst>
                                      </p:cBhvr>
                                      <p:to>
                                        <p:strVal val="hidden"/>
                                      </p:to>
                                    </p:set>
                                  </p:childTnLst>
                                </p:cTn>
                              </p:par>
                              <p:par>
                                <p:cTn id="133" presetID="8" presetClass="exit" presetSubtype="16" fill="hold" grpId="2" nodeType="withEffect">
                                  <p:stCondLst>
                                    <p:cond delay="0"/>
                                  </p:stCondLst>
                                  <p:childTnLst>
                                    <p:animEffect transition="out" filter="diamond(in)">
                                      <p:cBhvr>
                                        <p:cTn id="134" dur="3000"/>
                                        <p:tgtEl>
                                          <p:spTgt spid="4"/>
                                        </p:tgtEl>
                                      </p:cBhvr>
                                    </p:animEffect>
                                    <p:set>
                                      <p:cBhvr>
                                        <p:cTn id="135" dur="1" fill="hold">
                                          <p:stCondLst>
                                            <p:cond delay="2999"/>
                                          </p:stCondLst>
                                        </p:cTn>
                                        <p:tgtEl>
                                          <p:spTgt spid="4"/>
                                        </p:tgtEl>
                                        <p:attrNameLst>
                                          <p:attrName>style.visibility</p:attrName>
                                        </p:attrNameLst>
                                      </p:cBhvr>
                                      <p:to>
                                        <p:strVal val="hidden"/>
                                      </p:to>
                                    </p:set>
                                  </p:childTnLst>
                                </p:cTn>
                              </p:par>
                              <p:par>
                                <p:cTn id="136" presetID="8" presetClass="exit" presetSubtype="16" fill="hold" grpId="2" nodeType="withEffect">
                                  <p:stCondLst>
                                    <p:cond delay="0"/>
                                  </p:stCondLst>
                                  <p:childTnLst>
                                    <p:animEffect transition="out" filter="diamond(in)">
                                      <p:cBhvr>
                                        <p:cTn id="137" dur="3000"/>
                                        <p:tgtEl>
                                          <p:spTgt spid="5"/>
                                        </p:tgtEl>
                                      </p:cBhvr>
                                    </p:animEffect>
                                    <p:set>
                                      <p:cBhvr>
                                        <p:cTn id="138" dur="1" fill="hold">
                                          <p:stCondLst>
                                            <p:cond delay="2999"/>
                                          </p:stCondLst>
                                        </p:cTn>
                                        <p:tgtEl>
                                          <p:spTgt spid="5"/>
                                        </p:tgtEl>
                                        <p:attrNameLst>
                                          <p:attrName>style.visibility</p:attrName>
                                        </p:attrNameLst>
                                      </p:cBhvr>
                                      <p:to>
                                        <p:strVal val="hidden"/>
                                      </p:to>
                                    </p:set>
                                  </p:childTnLst>
                                </p:cTn>
                              </p:par>
                              <p:par>
                                <p:cTn id="139" presetID="8" presetClass="exit" presetSubtype="16" fill="hold" grpId="2" nodeType="withEffect">
                                  <p:stCondLst>
                                    <p:cond delay="0"/>
                                  </p:stCondLst>
                                  <p:childTnLst>
                                    <p:animEffect transition="out" filter="diamond(in)">
                                      <p:cBhvr>
                                        <p:cTn id="140" dur="3000"/>
                                        <p:tgtEl>
                                          <p:spTgt spid="6"/>
                                        </p:tgtEl>
                                      </p:cBhvr>
                                    </p:animEffect>
                                    <p:set>
                                      <p:cBhvr>
                                        <p:cTn id="141" dur="1" fill="hold">
                                          <p:stCondLst>
                                            <p:cond delay="2999"/>
                                          </p:stCondLst>
                                        </p:cTn>
                                        <p:tgtEl>
                                          <p:spTgt spid="6"/>
                                        </p:tgtEl>
                                        <p:attrNameLst>
                                          <p:attrName>style.visibility</p:attrName>
                                        </p:attrNameLst>
                                      </p:cBhvr>
                                      <p:to>
                                        <p:strVal val="hidden"/>
                                      </p:to>
                                    </p:set>
                                  </p:childTnLst>
                                </p:cTn>
                              </p:par>
                              <p:par>
                                <p:cTn id="142" presetID="8" presetClass="exit" presetSubtype="16" fill="hold" grpId="1" nodeType="withEffect">
                                  <p:stCondLst>
                                    <p:cond delay="0"/>
                                  </p:stCondLst>
                                  <p:childTnLst>
                                    <p:animEffect transition="out" filter="diamond(in)">
                                      <p:cBhvr>
                                        <p:cTn id="143" dur="3000"/>
                                        <p:tgtEl>
                                          <p:spTgt spid="7"/>
                                        </p:tgtEl>
                                      </p:cBhvr>
                                    </p:animEffect>
                                    <p:set>
                                      <p:cBhvr>
                                        <p:cTn id="144" dur="1" fill="hold">
                                          <p:stCondLst>
                                            <p:cond delay="2999"/>
                                          </p:stCondLst>
                                        </p:cTn>
                                        <p:tgtEl>
                                          <p:spTgt spid="7"/>
                                        </p:tgtEl>
                                        <p:attrNameLst>
                                          <p:attrName>style.visibility</p:attrName>
                                        </p:attrNameLst>
                                      </p:cBhvr>
                                      <p:to>
                                        <p:strVal val="hidden"/>
                                      </p:to>
                                    </p:set>
                                  </p:childTnLst>
                                </p:cTn>
                              </p:par>
                              <p:par>
                                <p:cTn id="145" presetID="23" presetClass="entr" presetSubtype="288"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 calcmode="lin" valueType="num">
                                      <p:cBhvr>
                                        <p:cTn id="147" dur="3000" fill="hold"/>
                                        <p:tgtEl>
                                          <p:spTgt spid="2"/>
                                        </p:tgtEl>
                                        <p:attrNameLst>
                                          <p:attrName>ppt_w</p:attrName>
                                        </p:attrNameLst>
                                      </p:cBhvr>
                                      <p:tavLst>
                                        <p:tav tm="0">
                                          <p:val>
                                            <p:strVal val="4/3*#ppt_w"/>
                                          </p:val>
                                        </p:tav>
                                        <p:tav tm="100000">
                                          <p:val>
                                            <p:strVal val="#ppt_w"/>
                                          </p:val>
                                        </p:tav>
                                      </p:tavLst>
                                    </p:anim>
                                    <p:anim calcmode="lin" valueType="num">
                                      <p:cBhvr>
                                        <p:cTn id="148" dur="3000" fill="hold"/>
                                        <p:tgtEl>
                                          <p:spTgt spid="2"/>
                                        </p:tgtEl>
                                        <p:attrNameLst>
                                          <p:attrName>ppt_h</p:attrName>
                                        </p:attrNameLst>
                                      </p:cBhvr>
                                      <p:tavLst>
                                        <p:tav tm="0">
                                          <p:val>
                                            <p:strVal val="4/3*#ppt_h"/>
                                          </p:val>
                                        </p:tav>
                                        <p:tav tm="100000">
                                          <p:val>
                                            <p:strVal val="#ppt_h"/>
                                          </p:val>
                                        </p:tav>
                                      </p:tavLst>
                                    </p:anim>
                                  </p:childTnLst>
                                </p:cTn>
                              </p:par>
                              <p:par>
                                <p:cTn id="149" presetID="16" presetClass="entr" presetSubtype="42"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Effect transition="in" filter="barn(outHorizontal)">
                                      <p:cBhvr>
                                        <p:cTn id="15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rainbow_child_1600x12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rectángulo"/>
          <p:cNvSpPr/>
          <p:nvPr/>
        </p:nvSpPr>
        <p:spPr>
          <a:xfrm>
            <a:off x="0" y="0"/>
            <a:ext cx="4643438"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4572000" y="0"/>
            <a:ext cx="4572000"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flipV="1">
            <a:off x="0" y="0"/>
            <a:ext cx="4586294"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4572000" y="0"/>
            <a:ext cx="4572000" cy="6858000"/>
          </a:xfrm>
          <a:prstGeom prst="rtTriangle">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1+#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2000" fill="hold"/>
                                        <p:tgtEl>
                                          <p:spTgt spid="7"/>
                                        </p:tgtEl>
                                        <p:attrNameLst>
                                          <p:attrName>ppt_x</p:attrName>
                                        </p:attrNameLst>
                                      </p:cBhvr>
                                      <p:tavLst>
                                        <p:tav tm="0">
                                          <p:val>
                                            <p:strVal val="0-#ppt_w/2"/>
                                          </p:val>
                                        </p:tav>
                                        <p:tav tm="100000">
                                          <p:val>
                                            <p:strVal val="#ppt_x"/>
                                          </p:val>
                                        </p:tav>
                                      </p:tavLst>
                                    </p:anim>
                                    <p:anim calcmode="lin" valueType="num">
                                      <p:cBhvr additive="base">
                                        <p:cTn id="15" dur="2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2000" fill="hold"/>
                                        <p:tgtEl>
                                          <p:spTgt spid="4"/>
                                        </p:tgtEl>
                                        <p:attrNameLst>
                                          <p:attrName>ppt_x</p:attrName>
                                        </p:attrNameLst>
                                      </p:cBhvr>
                                      <p:tavLst>
                                        <p:tav tm="0">
                                          <p:val>
                                            <p:strVal val="1+#ppt_w/2"/>
                                          </p:val>
                                        </p:tav>
                                        <p:tav tm="100000">
                                          <p:val>
                                            <p:strVal val="#ppt_x"/>
                                          </p:val>
                                        </p:tav>
                                      </p:tavLst>
                                    </p:anim>
                                    <p:anim calcmode="lin" valueType="num">
                                      <p:cBhvr additive="base">
                                        <p:cTn id="19" dur="20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1+#ppt_h/2"/>
                                          </p:val>
                                        </p:tav>
                                        <p:tav tm="100000">
                                          <p:val>
                                            <p:strVal val="#ppt_y"/>
                                          </p:val>
                                        </p:tav>
                                      </p:tavLst>
                                    </p:anim>
                                  </p:childTnLst>
                                </p:cTn>
                              </p:par>
                              <p:par>
                                <p:cTn id="24" presetID="4" presetClass="entr" presetSubtype="16"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ox(in)">
                                      <p:cBhvr>
                                        <p:cTn id="26" dur="2000"/>
                                        <p:tgtEl>
                                          <p:spTgt spid="6"/>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ox(in)">
                                      <p:cBhvr>
                                        <p:cTn id="29" dur="2000"/>
                                        <p:tgtEl>
                                          <p:spTgt spid="7"/>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ox(in)">
                                      <p:cBhvr>
                                        <p:cTn id="32" dur="2000"/>
                                        <p:tgtEl>
                                          <p:spTgt spid="5"/>
                                        </p:tgtEl>
                                      </p:cBhvr>
                                    </p:animEffect>
                                  </p:childTnLst>
                                </p:cTn>
                              </p:par>
                              <p:par>
                                <p:cTn id="33" presetID="4" presetClass="entr" presetSubtype="16" fill="hold" grpId="1"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ox(in)">
                                      <p:cBhvr>
                                        <p:cTn id="35" dur="2000"/>
                                        <p:tgtEl>
                                          <p:spTgt spid="4"/>
                                        </p:tgtEl>
                                      </p:cBhvr>
                                    </p:animEffect>
                                  </p:childTnLst>
                                </p:cTn>
                              </p:par>
                            </p:childTnLst>
                          </p:cTn>
                        </p:par>
                        <p:par>
                          <p:cTn id="36" fill="hold">
                            <p:stCondLst>
                              <p:cond delay="2000"/>
                            </p:stCondLst>
                            <p:childTnLst>
                              <p:par>
                                <p:cTn id="37" presetID="12" presetClass="exit" presetSubtype="2" fill="hold" grpId="2" nodeType="afterEffect">
                                  <p:stCondLst>
                                    <p:cond delay="0"/>
                                  </p:stCondLst>
                                  <p:childTnLst>
                                    <p:animEffect transition="out" filter="slide(fromRight)">
                                      <p:cBhvr>
                                        <p:cTn id="38" dur="2000"/>
                                        <p:tgtEl>
                                          <p:spTgt spid="6"/>
                                        </p:tgtEl>
                                      </p:cBhvr>
                                    </p:animEffect>
                                    <p:set>
                                      <p:cBhvr>
                                        <p:cTn id="39" dur="1" fill="hold">
                                          <p:stCondLst>
                                            <p:cond delay="1999"/>
                                          </p:stCondLst>
                                        </p:cTn>
                                        <p:tgtEl>
                                          <p:spTgt spid="6"/>
                                        </p:tgtEl>
                                        <p:attrNameLst>
                                          <p:attrName>style.visibility</p:attrName>
                                        </p:attrNameLst>
                                      </p:cBhvr>
                                      <p:to>
                                        <p:strVal val="hidden"/>
                                      </p:to>
                                    </p:set>
                                  </p:childTnLst>
                                </p:cTn>
                              </p:par>
                              <p:par>
                                <p:cTn id="40" presetID="12" presetClass="exit" presetSubtype="8" fill="hold" grpId="2" nodeType="withEffect">
                                  <p:stCondLst>
                                    <p:cond delay="0"/>
                                  </p:stCondLst>
                                  <p:childTnLst>
                                    <p:animEffect transition="out" filter="slide(fromLeft)">
                                      <p:cBhvr>
                                        <p:cTn id="41" dur="2000"/>
                                        <p:tgtEl>
                                          <p:spTgt spid="7"/>
                                        </p:tgtEl>
                                      </p:cBhvr>
                                    </p:animEffect>
                                    <p:set>
                                      <p:cBhvr>
                                        <p:cTn id="42" dur="1" fill="hold">
                                          <p:stCondLst>
                                            <p:cond delay="1999"/>
                                          </p:stCondLst>
                                        </p:cTn>
                                        <p:tgtEl>
                                          <p:spTgt spid="7"/>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2000"/>
                                        <p:tgtEl>
                                          <p:spTgt spid="4"/>
                                        </p:tgtEl>
                                      </p:cBhvr>
                                    </p:animEffect>
                                    <p:set>
                                      <p:cBhvr>
                                        <p:cTn id="45" dur="1" fill="hold">
                                          <p:stCondLst>
                                            <p:cond delay="1999"/>
                                          </p:stCondLst>
                                        </p:cTn>
                                        <p:tgtEl>
                                          <p:spTgt spid="4"/>
                                        </p:tgtEl>
                                        <p:attrNameLst>
                                          <p:attrName>style.visibility</p:attrName>
                                        </p:attrNameLst>
                                      </p:cBhvr>
                                      <p:to>
                                        <p:strVal val="hidden"/>
                                      </p:to>
                                    </p:set>
                                  </p:childTnLst>
                                </p:cTn>
                              </p:par>
                              <p:par>
                                <p:cTn id="46" presetID="12" presetClass="exit" presetSubtype="4" fill="hold" grpId="2" nodeType="withEffect">
                                  <p:stCondLst>
                                    <p:cond delay="0"/>
                                  </p:stCondLst>
                                  <p:childTnLst>
                                    <p:animEffect transition="out" filter="slide(fromBottom)">
                                      <p:cBhvr>
                                        <p:cTn id="47" dur="2000"/>
                                        <p:tgtEl>
                                          <p:spTgt spid="5"/>
                                        </p:tgtEl>
                                      </p:cBhvr>
                                    </p:animEffect>
                                    <p:set>
                                      <p:cBhvr>
                                        <p:cTn id="48" dur="1" fill="hold">
                                          <p:stCondLst>
                                            <p:cond delay="1999"/>
                                          </p:stCondLst>
                                        </p:cTn>
                                        <p:tgtEl>
                                          <p:spTgt spid="5"/>
                                        </p:tgtEl>
                                        <p:attrNameLst>
                                          <p:attrName>style.visibility</p:attrName>
                                        </p:attrNameLst>
                                      </p:cBhvr>
                                      <p:to>
                                        <p:strVal val="hidden"/>
                                      </p:to>
                                    </p:set>
                                  </p:childTnLst>
                                </p:cTn>
                              </p:par>
                              <p:par>
                                <p:cTn id="49" presetID="23" presetClass="entr" presetSubtype="36" fill="hold" nodeType="with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p:cTn id="51" dur="2000" fill="hold"/>
                                        <p:tgtEl>
                                          <p:spTgt spid="2"/>
                                        </p:tgtEl>
                                        <p:attrNameLst>
                                          <p:attrName>ppt_w</p:attrName>
                                        </p:attrNameLst>
                                      </p:cBhvr>
                                      <p:tavLst>
                                        <p:tav tm="0">
                                          <p:val>
                                            <p:strVal val="(6*min(max(#ppt_w*#ppt_h,.3),1)-7.4)/-.7*#ppt_w"/>
                                          </p:val>
                                        </p:tav>
                                        <p:tav tm="100000">
                                          <p:val>
                                            <p:strVal val="#ppt_w"/>
                                          </p:val>
                                        </p:tav>
                                      </p:tavLst>
                                    </p:anim>
                                    <p:anim calcmode="lin" valueType="num">
                                      <p:cBhvr>
                                        <p:cTn id="52" dur="2000" fill="hold"/>
                                        <p:tgtEl>
                                          <p:spTgt spid="2"/>
                                        </p:tgtEl>
                                        <p:attrNameLst>
                                          <p:attrName>ppt_h</p:attrName>
                                        </p:attrNameLst>
                                      </p:cBhvr>
                                      <p:tavLst>
                                        <p:tav tm="0">
                                          <p:val>
                                            <p:strVal val="(6*min(max(#ppt_w*#ppt_h,.3),1)-7.4)/-.7*#ppt_h"/>
                                          </p:val>
                                        </p:tav>
                                        <p:tav tm="100000">
                                          <p:val>
                                            <p:strVal val="#ppt_h"/>
                                          </p:val>
                                        </p:tav>
                                      </p:tavLst>
                                    </p:anim>
                                    <p:anim calcmode="lin" valueType="num">
                                      <p:cBhvr>
                                        <p:cTn id="53" dur="2000" fill="hold"/>
                                        <p:tgtEl>
                                          <p:spTgt spid="2"/>
                                        </p:tgtEl>
                                        <p:attrNameLst>
                                          <p:attrName>ppt_x</p:attrName>
                                        </p:attrNameLst>
                                      </p:cBhvr>
                                      <p:tavLst>
                                        <p:tav tm="0">
                                          <p:val>
                                            <p:fltVal val="0.5"/>
                                          </p:val>
                                        </p:tav>
                                        <p:tav tm="100000">
                                          <p:val>
                                            <p:strVal val="#ppt_x"/>
                                          </p:val>
                                        </p:tav>
                                      </p:tavLst>
                                    </p:anim>
                                    <p:anim calcmode="lin" valueType="num">
                                      <p:cBhvr>
                                        <p:cTn id="54" dur="200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olty-kobieta-parasol.jpe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una"/>
          <p:cNvSpPr/>
          <p:nvPr/>
        </p:nvSpPr>
        <p:spPr>
          <a:xfrm>
            <a:off x="1928794" y="1643050"/>
            <a:ext cx="264320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rot="10800000" flipV="1">
            <a:off x="4357686" y="1571612"/>
            <a:ext cx="264320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a:off x="928662" y="1643050"/>
            <a:ext cx="264320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0800000" flipV="1">
            <a:off x="5357818" y="1571612"/>
            <a:ext cx="2643206" cy="3429000"/>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0800000" flipV="1">
            <a:off x="6500794" y="1571612"/>
            <a:ext cx="2643206" cy="3357586"/>
          </a:xfrm>
          <a:prstGeom prst="moon">
            <a:avLst>
              <a:gd name="adj" fmla="val 35434"/>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0" y="1643050"/>
            <a:ext cx="2643206" cy="3357586"/>
          </a:xfrm>
          <a:prstGeom prst="moon">
            <a:avLst>
              <a:gd name="adj" fmla="val 31793"/>
            </a:avLst>
          </a:prstGeom>
          <a:blipFill dpi="0" rotWithShape="1">
            <a:blip r:embed="rId3"/>
            <a:srcRect/>
            <a:tile tx="0" ty="0" sx="100000" sy="100000" flip="none" algn="tl"/>
          </a:blipFill>
          <a:ln w="3175">
            <a:solidFill>
              <a:srgbClr val="963D00"/>
            </a:solidFill>
            <a:prstDash val="sysDot"/>
          </a:ln>
          <a:effectLst>
            <a:reflection blurRad="6350" stA="50000" endA="300" endPos="90000" dir="5400000" sy="-100000" algn="bl" rotWithShape="0"/>
          </a:effectLst>
          <a:scene3d>
            <a:camera prst="orthographicFront"/>
            <a:lightRig rig="threePt" dir="t"/>
          </a:scene3d>
          <a:sp3d extrusionH="127000">
            <a:bevelT w="127000" h="1270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1+#ppt_w/2"/>
                                          </p:val>
                                        </p:tav>
                                        <p:tav tm="100000">
                                          <p:val>
                                            <p:strVal val="#ppt_x"/>
                                          </p:val>
                                        </p:tav>
                                      </p:tavLst>
                                    </p:anim>
                                    <p:anim calcmode="lin" valueType="num">
                                      <p:cBhvr additive="base">
                                        <p:cTn id="11" dur="3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iterate type="lt">
                                    <p:tmPct val="0"/>
                                  </p:iterate>
                                  <p:childTnLst>
                                    <p:set>
                                      <p:cBhvr>
                                        <p:cTn id="21" dur="1" fill="hold">
                                          <p:stCondLst>
                                            <p:cond delay="0"/>
                                          </p:stCondLst>
                                        </p:cTn>
                                        <p:tgtEl>
                                          <p:spTgt spid="4"/>
                                        </p:tgtEl>
                                        <p:attrNameLst>
                                          <p:attrName>style.visibility</p:attrName>
                                        </p:attrNameLst>
                                      </p:cBhvr>
                                      <p:to>
                                        <p:strVal val="visible"/>
                                      </p:to>
                                    </p:set>
                                    <p:anim calcmode="lin" valueType="num">
                                      <p:cBhvr additive="base">
                                        <p:cTn id="22" dur="3000" fill="hold"/>
                                        <p:tgtEl>
                                          <p:spTgt spid="4"/>
                                        </p:tgtEl>
                                        <p:attrNameLst>
                                          <p:attrName>ppt_x</p:attrName>
                                        </p:attrNameLst>
                                      </p:cBhvr>
                                      <p:tavLst>
                                        <p:tav tm="0">
                                          <p:val>
                                            <p:strVal val="0-#ppt_w/2"/>
                                          </p:val>
                                        </p:tav>
                                        <p:tav tm="100000">
                                          <p:val>
                                            <p:strVal val="#ppt_x"/>
                                          </p:val>
                                        </p:tav>
                                      </p:tavLst>
                                    </p:anim>
                                    <p:anim calcmode="lin" valueType="num">
                                      <p:cBhvr additive="base">
                                        <p:cTn id="23" dur="3000" fill="hold"/>
                                        <p:tgtEl>
                                          <p:spTgt spid="4"/>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iterate type="lt">
                                    <p:tmPct val="0"/>
                                  </p:iterate>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iterate type="lt">
                                    <p:tmPct val="0"/>
                                  </p:iterate>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p:cTn id="34" dur="3000" fill="hold"/>
                                        <p:tgtEl>
                                          <p:spTgt spid="3"/>
                                        </p:tgtEl>
                                        <p:attrNameLst>
                                          <p:attrName>ppt_w</p:attrName>
                                        </p:attrNameLst>
                                      </p:cBhvr>
                                      <p:tavLst>
                                        <p:tav tm="0" fmla="#ppt_w*sin(2.5*pi*$)">
                                          <p:val>
                                            <p:fltVal val="0"/>
                                          </p:val>
                                        </p:tav>
                                        <p:tav tm="100000">
                                          <p:val>
                                            <p:fltVal val="1"/>
                                          </p:val>
                                        </p:tav>
                                      </p:tavLst>
                                    </p:anim>
                                    <p:anim calcmode="lin" valueType="num">
                                      <p:cBhvr>
                                        <p:cTn id="35" dur="3000" fill="hold"/>
                                        <p:tgtEl>
                                          <p:spTgt spid="3"/>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p:cTn id="38" dur="3000" fill="hold"/>
                                        <p:tgtEl>
                                          <p:spTgt spid="5"/>
                                        </p:tgtEl>
                                        <p:attrNameLst>
                                          <p:attrName>ppt_w</p:attrName>
                                        </p:attrNameLst>
                                      </p:cBhvr>
                                      <p:tavLst>
                                        <p:tav tm="0" fmla="#ppt_w*sin(2.5*pi*$)">
                                          <p:val>
                                            <p:fltVal val="0"/>
                                          </p:val>
                                        </p:tav>
                                        <p:tav tm="100000">
                                          <p:val>
                                            <p:fltVal val="1"/>
                                          </p:val>
                                        </p:tav>
                                      </p:tavLst>
                                    </p:anim>
                                    <p:anim calcmode="lin" valueType="num">
                                      <p:cBhvr>
                                        <p:cTn id="39" dur="3000" fill="hold"/>
                                        <p:tgtEl>
                                          <p:spTgt spid="5"/>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3000" fill="hold"/>
                                        <p:tgtEl>
                                          <p:spTgt spid="8"/>
                                        </p:tgtEl>
                                        <p:attrNameLst>
                                          <p:attrName>ppt_w</p:attrName>
                                        </p:attrNameLst>
                                      </p:cBhvr>
                                      <p:tavLst>
                                        <p:tav tm="0" fmla="#ppt_w*sin(2.5*pi*$)">
                                          <p:val>
                                            <p:fltVal val="0"/>
                                          </p:val>
                                        </p:tav>
                                        <p:tav tm="100000">
                                          <p:val>
                                            <p:fltVal val="1"/>
                                          </p:val>
                                        </p:tav>
                                      </p:tavLst>
                                    </p:anim>
                                    <p:anim calcmode="lin" valueType="num">
                                      <p:cBhvr>
                                        <p:cTn id="43" dur="3000" fill="hold"/>
                                        <p:tgtEl>
                                          <p:spTgt spid="8"/>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iterate type="lt">
                                    <p:tmPct val="0"/>
                                  </p:iterate>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fmla="#ppt_w*sin(2.5*pi*$)">
                                          <p:val>
                                            <p:fltVal val="0"/>
                                          </p:val>
                                        </p:tav>
                                        <p:tav tm="100000">
                                          <p:val>
                                            <p:fltVal val="1"/>
                                          </p:val>
                                        </p:tav>
                                      </p:tavLst>
                                    </p:anim>
                                    <p:anim calcmode="lin" valueType="num">
                                      <p:cBhvr>
                                        <p:cTn id="47" dur="3000" fill="hold"/>
                                        <p:tgtEl>
                                          <p:spTgt spid="4"/>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iterate type="lt">
                                    <p:tmPct val="0"/>
                                  </p:iterate>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fmla="#ppt_w*sin(2.5*pi*$)">
                                          <p:val>
                                            <p:fltVal val="0"/>
                                          </p:val>
                                        </p:tav>
                                        <p:tav tm="100000">
                                          <p:val>
                                            <p:fltVal val="1"/>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iterate type="lt">
                                    <p:tmPct val="0"/>
                                  </p:iterate>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fmla="#ppt_w*sin(2.5*pi*$)">
                                          <p:val>
                                            <p:fltVal val="0"/>
                                          </p:val>
                                        </p:tav>
                                        <p:tav tm="100000">
                                          <p:val>
                                            <p:fltVal val="1"/>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2" presetClass="exit" presetSubtype="2" fill="hold" grpId="2" nodeType="withEffect">
                                  <p:stCondLst>
                                    <p:cond delay="0"/>
                                  </p:stCondLst>
                                  <p:childTnLst>
                                    <p:anim calcmode="lin" valueType="num">
                                      <p:cBhvr additive="base">
                                        <p:cTn id="57" dur="3000"/>
                                        <p:tgtEl>
                                          <p:spTgt spid="3"/>
                                        </p:tgtEl>
                                        <p:attrNameLst>
                                          <p:attrName>ppt_x</p:attrName>
                                        </p:attrNameLst>
                                      </p:cBhvr>
                                      <p:tavLst>
                                        <p:tav tm="0">
                                          <p:val>
                                            <p:strVal val="ppt_x"/>
                                          </p:val>
                                        </p:tav>
                                        <p:tav tm="100000">
                                          <p:val>
                                            <p:strVal val="1+ppt_w/2"/>
                                          </p:val>
                                        </p:tav>
                                      </p:tavLst>
                                    </p:anim>
                                    <p:anim calcmode="lin" valueType="num">
                                      <p:cBhvr additive="base">
                                        <p:cTn id="58" dur="3000"/>
                                        <p:tgtEl>
                                          <p:spTgt spid="3"/>
                                        </p:tgtEl>
                                        <p:attrNameLst>
                                          <p:attrName>ppt_y</p:attrName>
                                        </p:attrNameLst>
                                      </p:cBhvr>
                                      <p:tavLst>
                                        <p:tav tm="0">
                                          <p:val>
                                            <p:strVal val="ppt_y"/>
                                          </p:val>
                                        </p:tav>
                                        <p:tav tm="100000">
                                          <p:val>
                                            <p:strVal val="ppt_y"/>
                                          </p:val>
                                        </p:tav>
                                      </p:tavLst>
                                    </p:anim>
                                    <p:set>
                                      <p:cBhvr>
                                        <p:cTn id="59" dur="1" fill="hold">
                                          <p:stCondLst>
                                            <p:cond delay="2999"/>
                                          </p:stCondLst>
                                        </p:cTn>
                                        <p:tgtEl>
                                          <p:spTgt spid="3"/>
                                        </p:tgtEl>
                                        <p:attrNameLst>
                                          <p:attrName>style.visibility</p:attrName>
                                        </p:attrNameLst>
                                      </p:cBhvr>
                                      <p:to>
                                        <p:strVal val="hidden"/>
                                      </p:to>
                                    </p:set>
                                  </p:childTnLst>
                                </p:cTn>
                              </p:par>
                              <p:par>
                                <p:cTn id="60" presetID="2" presetClass="exit" presetSubtype="2" fill="hold" grpId="2"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1+ppt_w/2"/>
                                          </p:val>
                                        </p:tav>
                                      </p:tavLst>
                                    </p:anim>
                                    <p:anim calcmode="lin" valueType="num">
                                      <p:cBhvr additive="base">
                                        <p:cTn id="62" dur="3000"/>
                                        <p:tgtEl>
                                          <p:spTgt spid="5"/>
                                        </p:tgtEl>
                                        <p:attrNameLst>
                                          <p:attrName>ppt_y</p:attrName>
                                        </p:attrNameLst>
                                      </p:cBhvr>
                                      <p:tavLst>
                                        <p:tav tm="0">
                                          <p:val>
                                            <p:strVal val="ppt_y"/>
                                          </p:val>
                                        </p:tav>
                                        <p:tav tm="100000">
                                          <p:val>
                                            <p:strVal val="ppt_y"/>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2" fill="hold" grpId="2" nodeType="withEffect">
                                  <p:stCondLst>
                                    <p:cond delay="0"/>
                                  </p:stCondLst>
                                  <p:childTnLst>
                                    <p:anim calcmode="lin" valueType="num">
                                      <p:cBhvr additive="base">
                                        <p:cTn id="65" dur="3000"/>
                                        <p:tgtEl>
                                          <p:spTgt spid="8"/>
                                        </p:tgtEl>
                                        <p:attrNameLst>
                                          <p:attrName>ppt_x</p:attrName>
                                        </p:attrNameLst>
                                      </p:cBhvr>
                                      <p:tavLst>
                                        <p:tav tm="0">
                                          <p:val>
                                            <p:strVal val="ppt_x"/>
                                          </p:val>
                                        </p:tav>
                                        <p:tav tm="100000">
                                          <p:val>
                                            <p:strVal val="1+ppt_w/2"/>
                                          </p:val>
                                        </p:tav>
                                      </p:tavLst>
                                    </p:anim>
                                    <p:anim calcmode="lin" valueType="num">
                                      <p:cBhvr additive="base">
                                        <p:cTn id="66" dur="3000"/>
                                        <p:tgtEl>
                                          <p:spTgt spid="8"/>
                                        </p:tgtEl>
                                        <p:attrNameLst>
                                          <p:attrName>ppt_y</p:attrName>
                                        </p:attrNameLst>
                                      </p:cBhvr>
                                      <p:tavLst>
                                        <p:tav tm="0">
                                          <p:val>
                                            <p:strVal val="ppt_y"/>
                                          </p:val>
                                        </p:tav>
                                        <p:tav tm="100000">
                                          <p:val>
                                            <p:strVal val="ppt_y"/>
                                          </p:val>
                                        </p:tav>
                                      </p:tavLst>
                                    </p:anim>
                                    <p:set>
                                      <p:cBhvr>
                                        <p:cTn id="67" dur="1" fill="hold">
                                          <p:stCondLst>
                                            <p:cond delay="2999"/>
                                          </p:stCondLst>
                                        </p:cTn>
                                        <p:tgtEl>
                                          <p:spTgt spid="8"/>
                                        </p:tgtEl>
                                        <p:attrNameLst>
                                          <p:attrName>style.visibility</p:attrName>
                                        </p:attrNameLst>
                                      </p:cBhvr>
                                      <p:to>
                                        <p:strVal val="hidden"/>
                                      </p:to>
                                    </p:set>
                                  </p:childTnLst>
                                </p:cTn>
                              </p:par>
                              <p:par>
                                <p:cTn id="68" presetID="2" presetClass="exit" presetSubtype="8" fill="hold" grpId="2" nodeType="withEffect">
                                  <p:stCondLst>
                                    <p:cond delay="0"/>
                                  </p:stCondLst>
                                  <p:iterate type="lt">
                                    <p:tmPct val="0"/>
                                  </p:iterate>
                                  <p:childTnLst>
                                    <p:anim calcmode="lin" valueType="num">
                                      <p:cBhvr additive="base">
                                        <p:cTn id="69" dur="3000"/>
                                        <p:tgtEl>
                                          <p:spTgt spid="4"/>
                                        </p:tgtEl>
                                        <p:attrNameLst>
                                          <p:attrName>ppt_x</p:attrName>
                                        </p:attrNameLst>
                                      </p:cBhvr>
                                      <p:tavLst>
                                        <p:tav tm="0">
                                          <p:val>
                                            <p:strVal val="ppt_x"/>
                                          </p:val>
                                        </p:tav>
                                        <p:tav tm="100000">
                                          <p:val>
                                            <p:strVal val="0-ppt_w/2"/>
                                          </p:val>
                                        </p:tav>
                                      </p:tavLst>
                                    </p:anim>
                                    <p:anim calcmode="lin" valueType="num">
                                      <p:cBhvr additive="base">
                                        <p:cTn id="70" dur="3000"/>
                                        <p:tgtEl>
                                          <p:spTgt spid="4"/>
                                        </p:tgtEl>
                                        <p:attrNameLst>
                                          <p:attrName>ppt_y</p:attrName>
                                        </p:attrNameLst>
                                      </p:cBhvr>
                                      <p:tavLst>
                                        <p:tav tm="0">
                                          <p:val>
                                            <p:strVal val="ppt_y"/>
                                          </p:val>
                                        </p:tav>
                                        <p:tav tm="100000">
                                          <p:val>
                                            <p:strVal val="ppt_y"/>
                                          </p:val>
                                        </p:tav>
                                      </p:tavLst>
                                    </p:anim>
                                    <p:set>
                                      <p:cBhvr>
                                        <p:cTn id="71" dur="1" fill="hold">
                                          <p:stCondLst>
                                            <p:cond delay="2999"/>
                                          </p:stCondLst>
                                        </p:cTn>
                                        <p:tgtEl>
                                          <p:spTgt spid="4"/>
                                        </p:tgtEl>
                                        <p:attrNameLst>
                                          <p:attrName>style.visibility</p:attrName>
                                        </p:attrNameLst>
                                      </p:cBhvr>
                                      <p:to>
                                        <p:strVal val="hidden"/>
                                      </p:to>
                                    </p:set>
                                  </p:childTnLst>
                                </p:cTn>
                              </p:par>
                              <p:par>
                                <p:cTn id="72" presetID="2" presetClass="exit" presetSubtype="8" fill="hold" grpId="2" nodeType="withEffect">
                                  <p:stCondLst>
                                    <p:cond delay="0"/>
                                  </p:stCondLst>
                                  <p:iterate type="lt">
                                    <p:tmPct val="0"/>
                                  </p:iterate>
                                  <p:childTnLst>
                                    <p:anim calcmode="lin" valueType="num">
                                      <p:cBhvr additive="base">
                                        <p:cTn id="73" dur="3000"/>
                                        <p:tgtEl>
                                          <p:spTgt spid="6"/>
                                        </p:tgtEl>
                                        <p:attrNameLst>
                                          <p:attrName>ppt_x</p:attrName>
                                        </p:attrNameLst>
                                      </p:cBhvr>
                                      <p:tavLst>
                                        <p:tav tm="0">
                                          <p:val>
                                            <p:strVal val="ppt_x"/>
                                          </p:val>
                                        </p:tav>
                                        <p:tav tm="100000">
                                          <p:val>
                                            <p:strVal val="0-ppt_w/2"/>
                                          </p:val>
                                        </p:tav>
                                      </p:tavLst>
                                    </p:anim>
                                    <p:anim calcmode="lin" valueType="num">
                                      <p:cBhvr additive="base">
                                        <p:cTn id="74" dur="3000"/>
                                        <p:tgtEl>
                                          <p:spTgt spid="6"/>
                                        </p:tgtEl>
                                        <p:attrNameLst>
                                          <p:attrName>ppt_y</p:attrName>
                                        </p:attrNameLst>
                                      </p:cBhvr>
                                      <p:tavLst>
                                        <p:tav tm="0">
                                          <p:val>
                                            <p:strVal val="ppt_y"/>
                                          </p:val>
                                        </p:tav>
                                        <p:tav tm="100000">
                                          <p:val>
                                            <p:strVal val="ppt_y"/>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8" fill="hold" grpId="2" nodeType="withEffect">
                                  <p:stCondLst>
                                    <p:cond delay="0"/>
                                  </p:stCondLst>
                                  <p:iterate type="lt">
                                    <p:tmPct val="0"/>
                                  </p:iterate>
                                  <p:childTnLst>
                                    <p:anim calcmode="lin" valueType="num">
                                      <p:cBhvr additive="base">
                                        <p:cTn id="77" dur="3000"/>
                                        <p:tgtEl>
                                          <p:spTgt spid="7"/>
                                        </p:tgtEl>
                                        <p:attrNameLst>
                                          <p:attrName>ppt_x</p:attrName>
                                        </p:attrNameLst>
                                      </p:cBhvr>
                                      <p:tavLst>
                                        <p:tav tm="0">
                                          <p:val>
                                            <p:strVal val="ppt_x"/>
                                          </p:val>
                                        </p:tav>
                                        <p:tav tm="100000">
                                          <p:val>
                                            <p:strVal val="0-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3000" fill="hold"/>
                                        <p:tgtEl>
                                          <p:spTgt spid="2"/>
                                        </p:tgtEl>
                                        <p:attrNameLst>
                                          <p:attrName>ppt_w</p:attrName>
                                        </p:attrNameLst>
                                      </p:cBhvr>
                                      <p:tavLst>
                                        <p:tav tm="0">
                                          <p:val>
                                            <p:strVal val="4/3*#ppt_w"/>
                                          </p:val>
                                        </p:tav>
                                        <p:tav tm="100000">
                                          <p:val>
                                            <p:strVal val="#ppt_w"/>
                                          </p:val>
                                        </p:tav>
                                      </p:tavLst>
                                    </p:anim>
                                    <p:anim calcmode="lin" valueType="num">
                                      <p:cBhvr>
                                        <p:cTn id="83" dur="3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Vertical)">
                                      <p:cBhvr>
                                        <p:cTn id="8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B9D"/>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Girls_Asian_girl_in_a_kimono_with_a_green_umbrella_101347_.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Lágrima"/>
          <p:cNvSpPr/>
          <p:nvPr/>
        </p:nvSpPr>
        <p:spPr>
          <a:xfrm rot="3075362">
            <a:off x="1277564" y="2420579"/>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7943463">
            <a:off x="3570785" y="427545"/>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3704217">
            <a:off x="6001037" y="2500585"/>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657419">
            <a:off x="3782972" y="4360881"/>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1414465">
            <a:off x="1965803" y="3966075"/>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231603">
            <a:off x="1906835" y="1049586"/>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611733">
            <a:off x="5341526" y="769503"/>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6200000">
            <a:off x="5286380" y="3786190"/>
            <a:ext cx="2071702" cy="2071702"/>
          </a:xfrm>
          <a:prstGeom prst="teardrop">
            <a:avLst/>
          </a:prstGeom>
          <a:gradFill flip="none" rotWithShape="1">
            <a:gsLst>
              <a:gs pos="87000">
                <a:srgbClr val="FF3B9D">
                  <a:shade val="30000"/>
                  <a:satMod val="115000"/>
                  <a:alpha val="28000"/>
                </a:srgbClr>
              </a:gs>
              <a:gs pos="50000">
                <a:srgbClr val="FF3B9D">
                  <a:shade val="67500"/>
                  <a:satMod val="115000"/>
                </a:srgbClr>
              </a:gs>
              <a:gs pos="100000">
                <a:srgbClr val="FF3B9D">
                  <a:shade val="100000"/>
                  <a:satMod val="115000"/>
                </a:srgbClr>
              </a:gs>
            </a:gsLst>
            <a:path path="shape">
              <a:fillToRect l="50000" t="50000" r="50000" b="50000"/>
            </a:path>
            <a:tileRect/>
          </a:gra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ppt_x"/>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0-#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ppt_x"/>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0-#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0-#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35" presetClass="entr" presetSubtype="0" fill="hold" grpId="1" nodeType="with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2000"/>
                                        <p:tgtEl>
                                          <p:spTgt spid="3"/>
                                        </p:tgtEl>
                                      </p:cBhvr>
                                    </p:animEffect>
                                    <p:anim calcmode="lin" valueType="num">
                                      <p:cBhvr>
                                        <p:cTn id="43" dur="2000" fill="hold"/>
                                        <p:tgtEl>
                                          <p:spTgt spid="3"/>
                                        </p:tgtEl>
                                        <p:attrNameLst>
                                          <p:attrName>style.rotation</p:attrName>
                                        </p:attrNameLst>
                                      </p:cBhvr>
                                      <p:tavLst>
                                        <p:tav tm="0">
                                          <p:val>
                                            <p:fltVal val="720"/>
                                          </p:val>
                                        </p:tav>
                                        <p:tav tm="100000">
                                          <p:val>
                                            <p:fltVal val="0"/>
                                          </p:val>
                                        </p:tav>
                                      </p:tavLst>
                                    </p:anim>
                                    <p:anim calcmode="lin" valueType="num">
                                      <p:cBhvr>
                                        <p:cTn id="44" dur="2000" fill="hold"/>
                                        <p:tgtEl>
                                          <p:spTgt spid="3"/>
                                        </p:tgtEl>
                                        <p:attrNameLst>
                                          <p:attrName>ppt_h</p:attrName>
                                        </p:attrNameLst>
                                      </p:cBhvr>
                                      <p:tavLst>
                                        <p:tav tm="0">
                                          <p:val>
                                            <p:fltVal val="0"/>
                                          </p:val>
                                        </p:tav>
                                        <p:tav tm="100000">
                                          <p:val>
                                            <p:strVal val="#ppt_h"/>
                                          </p:val>
                                        </p:tav>
                                      </p:tavLst>
                                    </p:anim>
                                    <p:anim calcmode="lin" valueType="num">
                                      <p:cBhvr>
                                        <p:cTn id="45" dur="2000" fill="hold"/>
                                        <p:tgtEl>
                                          <p:spTgt spid="3"/>
                                        </p:tgtEl>
                                        <p:attrNameLst>
                                          <p:attrName>ppt_w</p:attrName>
                                        </p:attrNameLst>
                                      </p:cBhvr>
                                      <p:tavLst>
                                        <p:tav tm="0">
                                          <p:val>
                                            <p:fltVal val="0"/>
                                          </p:val>
                                        </p:tav>
                                        <p:tav tm="100000">
                                          <p:val>
                                            <p:strVal val="#ppt_w"/>
                                          </p:val>
                                        </p:tav>
                                      </p:tavLst>
                                    </p:anim>
                                  </p:childTnLst>
                                </p:cTn>
                              </p:par>
                              <p:par>
                                <p:cTn id="46" presetID="35" presetClass="entr" presetSubtype="0" fill="hold" grpId="1"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2000"/>
                                        <p:tgtEl>
                                          <p:spTgt spid="4"/>
                                        </p:tgtEl>
                                      </p:cBhvr>
                                    </p:animEffect>
                                    <p:anim calcmode="lin" valueType="num">
                                      <p:cBhvr>
                                        <p:cTn id="49" dur="2000" fill="hold"/>
                                        <p:tgtEl>
                                          <p:spTgt spid="4"/>
                                        </p:tgtEl>
                                        <p:attrNameLst>
                                          <p:attrName>style.rotation</p:attrName>
                                        </p:attrNameLst>
                                      </p:cBhvr>
                                      <p:tavLst>
                                        <p:tav tm="0">
                                          <p:val>
                                            <p:fltVal val="720"/>
                                          </p:val>
                                        </p:tav>
                                        <p:tav tm="100000">
                                          <p:val>
                                            <p:fltVal val="0"/>
                                          </p:val>
                                        </p:tav>
                                      </p:tavLst>
                                    </p:anim>
                                    <p:anim calcmode="lin" valueType="num">
                                      <p:cBhvr>
                                        <p:cTn id="50" dur="2000" fill="hold"/>
                                        <p:tgtEl>
                                          <p:spTgt spid="4"/>
                                        </p:tgtEl>
                                        <p:attrNameLst>
                                          <p:attrName>ppt_h</p:attrName>
                                        </p:attrNameLst>
                                      </p:cBhvr>
                                      <p:tavLst>
                                        <p:tav tm="0">
                                          <p:val>
                                            <p:fltVal val="0"/>
                                          </p:val>
                                        </p:tav>
                                        <p:tav tm="100000">
                                          <p:val>
                                            <p:strVal val="#ppt_h"/>
                                          </p:val>
                                        </p:tav>
                                      </p:tavLst>
                                    </p:anim>
                                    <p:anim calcmode="lin" valueType="num">
                                      <p:cBhvr>
                                        <p:cTn id="51" dur="2000" fill="hold"/>
                                        <p:tgtEl>
                                          <p:spTgt spid="4"/>
                                        </p:tgtEl>
                                        <p:attrNameLst>
                                          <p:attrName>ppt_w</p:attrName>
                                        </p:attrNameLst>
                                      </p:cBhvr>
                                      <p:tavLst>
                                        <p:tav tm="0">
                                          <p:val>
                                            <p:fltVal val="0"/>
                                          </p:val>
                                        </p:tav>
                                        <p:tav tm="100000">
                                          <p:val>
                                            <p:strVal val="#ppt_w"/>
                                          </p:val>
                                        </p:tav>
                                      </p:tavLst>
                                    </p:anim>
                                  </p:childTnLst>
                                </p:cTn>
                              </p:par>
                              <p:par>
                                <p:cTn id="52" presetID="35" presetClass="entr" presetSubtype="0" fill="hold" grpId="1" nodeType="with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fade">
                                      <p:cBhvr>
                                        <p:cTn id="54" dur="2000"/>
                                        <p:tgtEl>
                                          <p:spTgt spid="5"/>
                                        </p:tgtEl>
                                      </p:cBhvr>
                                    </p:animEffect>
                                    <p:anim calcmode="lin" valueType="num">
                                      <p:cBhvr>
                                        <p:cTn id="55" dur="2000" fill="hold"/>
                                        <p:tgtEl>
                                          <p:spTgt spid="5"/>
                                        </p:tgtEl>
                                        <p:attrNameLst>
                                          <p:attrName>style.rotation</p:attrName>
                                        </p:attrNameLst>
                                      </p:cBhvr>
                                      <p:tavLst>
                                        <p:tav tm="0">
                                          <p:val>
                                            <p:fltVal val="720"/>
                                          </p:val>
                                        </p:tav>
                                        <p:tav tm="100000">
                                          <p:val>
                                            <p:fltVal val="0"/>
                                          </p:val>
                                        </p:tav>
                                      </p:tavLst>
                                    </p:anim>
                                    <p:anim calcmode="lin" valueType="num">
                                      <p:cBhvr>
                                        <p:cTn id="56" dur="2000" fill="hold"/>
                                        <p:tgtEl>
                                          <p:spTgt spid="5"/>
                                        </p:tgtEl>
                                        <p:attrNameLst>
                                          <p:attrName>ppt_h</p:attrName>
                                        </p:attrNameLst>
                                      </p:cBhvr>
                                      <p:tavLst>
                                        <p:tav tm="0">
                                          <p:val>
                                            <p:fltVal val="0"/>
                                          </p:val>
                                        </p:tav>
                                        <p:tav tm="100000">
                                          <p:val>
                                            <p:strVal val="#ppt_h"/>
                                          </p:val>
                                        </p:tav>
                                      </p:tavLst>
                                    </p:anim>
                                    <p:anim calcmode="lin" valueType="num">
                                      <p:cBhvr>
                                        <p:cTn id="57" dur="2000" fill="hold"/>
                                        <p:tgtEl>
                                          <p:spTgt spid="5"/>
                                        </p:tgtEl>
                                        <p:attrNameLst>
                                          <p:attrName>ppt_w</p:attrName>
                                        </p:attrNameLst>
                                      </p:cBhvr>
                                      <p:tavLst>
                                        <p:tav tm="0">
                                          <p:val>
                                            <p:fltVal val="0"/>
                                          </p:val>
                                        </p:tav>
                                        <p:tav tm="100000">
                                          <p:val>
                                            <p:strVal val="#ppt_w"/>
                                          </p:val>
                                        </p:tav>
                                      </p:tavLst>
                                    </p:anim>
                                  </p:childTnLst>
                                </p:cTn>
                              </p:par>
                              <p:par>
                                <p:cTn id="58" presetID="35" presetClass="entr" presetSubtype="0" fill="hold" grpId="1" nodeType="with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fade">
                                      <p:cBhvr>
                                        <p:cTn id="60" dur="2000"/>
                                        <p:tgtEl>
                                          <p:spTgt spid="6"/>
                                        </p:tgtEl>
                                      </p:cBhvr>
                                    </p:animEffect>
                                    <p:anim calcmode="lin" valueType="num">
                                      <p:cBhvr>
                                        <p:cTn id="61" dur="2000" fill="hold"/>
                                        <p:tgtEl>
                                          <p:spTgt spid="6"/>
                                        </p:tgtEl>
                                        <p:attrNameLst>
                                          <p:attrName>style.rotation</p:attrName>
                                        </p:attrNameLst>
                                      </p:cBhvr>
                                      <p:tavLst>
                                        <p:tav tm="0">
                                          <p:val>
                                            <p:fltVal val="720"/>
                                          </p:val>
                                        </p:tav>
                                        <p:tav tm="100000">
                                          <p:val>
                                            <p:fltVal val="0"/>
                                          </p:val>
                                        </p:tav>
                                      </p:tavLst>
                                    </p:anim>
                                    <p:anim calcmode="lin" valueType="num">
                                      <p:cBhvr>
                                        <p:cTn id="62" dur="2000" fill="hold"/>
                                        <p:tgtEl>
                                          <p:spTgt spid="6"/>
                                        </p:tgtEl>
                                        <p:attrNameLst>
                                          <p:attrName>ppt_h</p:attrName>
                                        </p:attrNameLst>
                                      </p:cBhvr>
                                      <p:tavLst>
                                        <p:tav tm="0">
                                          <p:val>
                                            <p:fltVal val="0"/>
                                          </p:val>
                                        </p:tav>
                                        <p:tav tm="100000">
                                          <p:val>
                                            <p:strVal val="#ppt_h"/>
                                          </p:val>
                                        </p:tav>
                                      </p:tavLst>
                                    </p:anim>
                                    <p:anim calcmode="lin" valueType="num">
                                      <p:cBhvr>
                                        <p:cTn id="63" dur="2000" fill="hold"/>
                                        <p:tgtEl>
                                          <p:spTgt spid="6"/>
                                        </p:tgtEl>
                                        <p:attrNameLst>
                                          <p:attrName>ppt_w</p:attrName>
                                        </p:attrNameLst>
                                      </p:cBhvr>
                                      <p:tavLst>
                                        <p:tav tm="0">
                                          <p:val>
                                            <p:fltVal val="0"/>
                                          </p:val>
                                        </p:tav>
                                        <p:tav tm="100000">
                                          <p:val>
                                            <p:strVal val="#ppt_w"/>
                                          </p:val>
                                        </p:tav>
                                      </p:tavLst>
                                    </p:anim>
                                  </p:childTnLst>
                                </p:cTn>
                              </p:par>
                              <p:par>
                                <p:cTn id="64" presetID="35" presetClass="entr" presetSubtype="0" fill="hold" grpId="1"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fade">
                                      <p:cBhvr>
                                        <p:cTn id="66" dur="2000"/>
                                        <p:tgtEl>
                                          <p:spTgt spid="7"/>
                                        </p:tgtEl>
                                      </p:cBhvr>
                                    </p:animEffect>
                                    <p:anim calcmode="lin" valueType="num">
                                      <p:cBhvr>
                                        <p:cTn id="67" dur="2000" fill="hold"/>
                                        <p:tgtEl>
                                          <p:spTgt spid="7"/>
                                        </p:tgtEl>
                                        <p:attrNameLst>
                                          <p:attrName>style.rotation</p:attrName>
                                        </p:attrNameLst>
                                      </p:cBhvr>
                                      <p:tavLst>
                                        <p:tav tm="0">
                                          <p:val>
                                            <p:fltVal val="720"/>
                                          </p:val>
                                        </p:tav>
                                        <p:tav tm="100000">
                                          <p:val>
                                            <p:fltVal val="0"/>
                                          </p:val>
                                        </p:tav>
                                      </p:tavLst>
                                    </p:anim>
                                    <p:anim calcmode="lin" valueType="num">
                                      <p:cBhvr>
                                        <p:cTn id="68" dur="2000" fill="hold"/>
                                        <p:tgtEl>
                                          <p:spTgt spid="7"/>
                                        </p:tgtEl>
                                        <p:attrNameLst>
                                          <p:attrName>ppt_h</p:attrName>
                                        </p:attrNameLst>
                                      </p:cBhvr>
                                      <p:tavLst>
                                        <p:tav tm="0">
                                          <p:val>
                                            <p:fltVal val="0"/>
                                          </p:val>
                                        </p:tav>
                                        <p:tav tm="100000">
                                          <p:val>
                                            <p:strVal val="#ppt_h"/>
                                          </p:val>
                                        </p:tav>
                                      </p:tavLst>
                                    </p:anim>
                                    <p:anim calcmode="lin" valueType="num">
                                      <p:cBhvr>
                                        <p:cTn id="69" dur="2000" fill="hold"/>
                                        <p:tgtEl>
                                          <p:spTgt spid="7"/>
                                        </p:tgtEl>
                                        <p:attrNameLst>
                                          <p:attrName>ppt_w</p:attrName>
                                        </p:attrNameLst>
                                      </p:cBhvr>
                                      <p:tavLst>
                                        <p:tav tm="0">
                                          <p:val>
                                            <p:fltVal val="0"/>
                                          </p:val>
                                        </p:tav>
                                        <p:tav tm="100000">
                                          <p:val>
                                            <p:strVal val="#ppt_w"/>
                                          </p:val>
                                        </p:tav>
                                      </p:tavLst>
                                    </p:anim>
                                  </p:childTnLst>
                                </p:cTn>
                              </p:par>
                              <p:par>
                                <p:cTn id="70" presetID="35" presetClass="entr" presetSubtype="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fade">
                                      <p:cBhvr>
                                        <p:cTn id="72" dur="2000"/>
                                        <p:tgtEl>
                                          <p:spTgt spid="8"/>
                                        </p:tgtEl>
                                      </p:cBhvr>
                                    </p:animEffect>
                                    <p:anim calcmode="lin" valueType="num">
                                      <p:cBhvr>
                                        <p:cTn id="73" dur="2000" fill="hold"/>
                                        <p:tgtEl>
                                          <p:spTgt spid="8"/>
                                        </p:tgtEl>
                                        <p:attrNameLst>
                                          <p:attrName>style.rotation</p:attrName>
                                        </p:attrNameLst>
                                      </p:cBhvr>
                                      <p:tavLst>
                                        <p:tav tm="0">
                                          <p:val>
                                            <p:fltVal val="720"/>
                                          </p:val>
                                        </p:tav>
                                        <p:tav tm="100000">
                                          <p:val>
                                            <p:fltVal val="0"/>
                                          </p:val>
                                        </p:tav>
                                      </p:tavLst>
                                    </p:anim>
                                    <p:anim calcmode="lin" valueType="num">
                                      <p:cBhvr>
                                        <p:cTn id="74" dur="2000" fill="hold"/>
                                        <p:tgtEl>
                                          <p:spTgt spid="8"/>
                                        </p:tgtEl>
                                        <p:attrNameLst>
                                          <p:attrName>ppt_h</p:attrName>
                                        </p:attrNameLst>
                                      </p:cBhvr>
                                      <p:tavLst>
                                        <p:tav tm="0">
                                          <p:val>
                                            <p:fltVal val="0"/>
                                          </p:val>
                                        </p:tav>
                                        <p:tav tm="100000">
                                          <p:val>
                                            <p:strVal val="#ppt_h"/>
                                          </p:val>
                                        </p:tav>
                                      </p:tavLst>
                                    </p:anim>
                                    <p:anim calcmode="lin" valueType="num">
                                      <p:cBhvr>
                                        <p:cTn id="75" dur="2000" fill="hold"/>
                                        <p:tgtEl>
                                          <p:spTgt spid="8"/>
                                        </p:tgtEl>
                                        <p:attrNameLst>
                                          <p:attrName>ppt_w</p:attrName>
                                        </p:attrNameLst>
                                      </p:cBhvr>
                                      <p:tavLst>
                                        <p:tav tm="0">
                                          <p:val>
                                            <p:fltVal val="0"/>
                                          </p:val>
                                        </p:tav>
                                        <p:tav tm="100000">
                                          <p:val>
                                            <p:strVal val="#ppt_w"/>
                                          </p:val>
                                        </p:tav>
                                      </p:tavLst>
                                    </p:anim>
                                  </p:childTnLst>
                                </p:cTn>
                              </p:par>
                              <p:par>
                                <p:cTn id="76" presetID="35" presetClass="entr" presetSubtype="0" fill="hold" grpId="1" nodeType="withEffect">
                                  <p:stCondLst>
                                    <p:cond delay="0"/>
                                  </p:stCondLst>
                                  <p:childTnLst>
                                    <p:set>
                                      <p:cBhvr>
                                        <p:cTn id="77" dur="1" fill="hold">
                                          <p:stCondLst>
                                            <p:cond delay="0"/>
                                          </p:stCondLst>
                                        </p:cTn>
                                        <p:tgtEl>
                                          <p:spTgt spid="9"/>
                                        </p:tgtEl>
                                        <p:attrNameLst>
                                          <p:attrName>style.visibility</p:attrName>
                                        </p:attrNameLst>
                                      </p:cBhvr>
                                      <p:to>
                                        <p:strVal val="visible"/>
                                      </p:to>
                                    </p:set>
                                    <p:animEffect transition="in" filter="fade">
                                      <p:cBhvr>
                                        <p:cTn id="78" dur="2000"/>
                                        <p:tgtEl>
                                          <p:spTgt spid="9"/>
                                        </p:tgtEl>
                                      </p:cBhvr>
                                    </p:animEffect>
                                    <p:anim calcmode="lin" valueType="num">
                                      <p:cBhvr>
                                        <p:cTn id="79" dur="2000" fill="hold"/>
                                        <p:tgtEl>
                                          <p:spTgt spid="9"/>
                                        </p:tgtEl>
                                        <p:attrNameLst>
                                          <p:attrName>style.rotation</p:attrName>
                                        </p:attrNameLst>
                                      </p:cBhvr>
                                      <p:tavLst>
                                        <p:tav tm="0">
                                          <p:val>
                                            <p:fltVal val="720"/>
                                          </p:val>
                                        </p:tav>
                                        <p:tav tm="100000">
                                          <p:val>
                                            <p:fltVal val="0"/>
                                          </p:val>
                                        </p:tav>
                                      </p:tavLst>
                                    </p:anim>
                                    <p:anim calcmode="lin" valueType="num">
                                      <p:cBhvr>
                                        <p:cTn id="80" dur="2000" fill="hold"/>
                                        <p:tgtEl>
                                          <p:spTgt spid="9"/>
                                        </p:tgtEl>
                                        <p:attrNameLst>
                                          <p:attrName>ppt_h</p:attrName>
                                        </p:attrNameLst>
                                      </p:cBhvr>
                                      <p:tavLst>
                                        <p:tav tm="0">
                                          <p:val>
                                            <p:fltVal val="0"/>
                                          </p:val>
                                        </p:tav>
                                        <p:tav tm="100000">
                                          <p:val>
                                            <p:strVal val="#ppt_h"/>
                                          </p:val>
                                        </p:tav>
                                      </p:tavLst>
                                    </p:anim>
                                    <p:anim calcmode="lin" valueType="num">
                                      <p:cBhvr>
                                        <p:cTn id="81" dur="2000" fill="hold"/>
                                        <p:tgtEl>
                                          <p:spTgt spid="9"/>
                                        </p:tgtEl>
                                        <p:attrNameLst>
                                          <p:attrName>ppt_w</p:attrName>
                                        </p:attrNameLst>
                                      </p:cBhvr>
                                      <p:tavLst>
                                        <p:tav tm="0">
                                          <p:val>
                                            <p:fltVal val="0"/>
                                          </p:val>
                                        </p:tav>
                                        <p:tav tm="100000">
                                          <p:val>
                                            <p:strVal val="#ppt_w"/>
                                          </p:val>
                                        </p:tav>
                                      </p:tavLst>
                                    </p:anim>
                                  </p:childTnLst>
                                </p:cTn>
                              </p:par>
                              <p:par>
                                <p:cTn id="82" presetID="35" presetClass="entr" presetSubtype="0" fill="hold" grpId="1" nodeType="withEffect">
                                  <p:stCondLst>
                                    <p:cond delay="0"/>
                                  </p:stCondLst>
                                  <p:childTnLst>
                                    <p:set>
                                      <p:cBhvr>
                                        <p:cTn id="83" dur="1" fill="hold">
                                          <p:stCondLst>
                                            <p:cond delay="0"/>
                                          </p:stCondLst>
                                        </p:cTn>
                                        <p:tgtEl>
                                          <p:spTgt spid="10"/>
                                        </p:tgtEl>
                                        <p:attrNameLst>
                                          <p:attrName>style.visibility</p:attrName>
                                        </p:attrNameLst>
                                      </p:cBhvr>
                                      <p:to>
                                        <p:strVal val="visible"/>
                                      </p:to>
                                    </p:set>
                                    <p:animEffect transition="in" filter="fade">
                                      <p:cBhvr>
                                        <p:cTn id="84" dur="2000"/>
                                        <p:tgtEl>
                                          <p:spTgt spid="10"/>
                                        </p:tgtEl>
                                      </p:cBhvr>
                                    </p:animEffect>
                                    <p:anim calcmode="lin" valueType="num">
                                      <p:cBhvr>
                                        <p:cTn id="85" dur="2000" fill="hold"/>
                                        <p:tgtEl>
                                          <p:spTgt spid="10"/>
                                        </p:tgtEl>
                                        <p:attrNameLst>
                                          <p:attrName>style.rotation</p:attrName>
                                        </p:attrNameLst>
                                      </p:cBhvr>
                                      <p:tavLst>
                                        <p:tav tm="0">
                                          <p:val>
                                            <p:fltVal val="720"/>
                                          </p:val>
                                        </p:tav>
                                        <p:tav tm="100000">
                                          <p:val>
                                            <p:fltVal val="0"/>
                                          </p:val>
                                        </p:tav>
                                      </p:tavLst>
                                    </p:anim>
                                    <p:anim calcmode="lin" valueType="num">
                                      <p:cBhvr>
                                        <p:cTn id="86" dur="2000" fill="hold"/>
                                        <p:tgtEl>
                                          <p:spTgt spid="10"/>
                                        </p:tgtEl>
                                        <p:attrNameLst>
                                          <p:attrName>ppt_h</p:attrName>
                                        </p:attrNameLst>
                                      </p:cBhvr>
                                      <p:tavLst>
                                        <p:tav tm="0">
                                          <p:val>
                                            <p:fltVal val="0"/>
                                          </p:val>
                                        </p:tav>
                                        <p:tav tm="100000">
                                          <p:val>
                                            <p:strVal val="#ppt_h"/>
                                          </p:val>
                                        </p:tav>
                                      </p:tavLst>
                                    </p:anim>
                                    <p:anim calcmode="lin" valueType="num">
                                      <p:cBhvr>
                                        <p:cTn id="87" dur="2000" fill="hold"/>
                                        <p:tgtEl>
                                          <p:spTgt spid="10"/>
                                        </p:tgtEl>
                                        <p:attrNameLst>
                                          <p:attrName>ppt_w</p:attrName>
                                        </p:attrNameLst>
                                      </p:cBhvr>
                                      <p:tavLst>
                                        <p:tav tm="0">
                                          <p:val>
                                            <p:fltVal val="0"/>
                                          </p:val>
                                        </p:tav>
                                        <p:tav tm="100000">
                                          <p:val>
                                            <p:strVal val="#ppt_w"/>
                                          </p:val>
                                        </p:tav>
                                      </p:tavLst>
                                    </p:anim>
                                  </p:childTnLst>
                                </p:cTn>
                              </p:par>
                            </p:childTnLst>
                          </p:cTn>
                        </p:par>
                        <p:par>
                          <p:cTn id="88" fill="hold">
                            <p:stCondLst>
                              <p:cond delay="2000"/>
                            </p:stCondLst>
                            <p:childTnLst>
                              <p:par>
                                <p:cTn id="89" presetID="2" presetClass="exit" presetSubtype="2" fill="hold" grpId="2" nodeType="afterEffect">
                                  <p:stCondLst>
                                    <p:cond delay="0"/>
                                  </p:stCondLst>
                                  <p:childTnLst>
                                    <p:anim calcmode="lin" valueType="num">
                                      <p:cBhvr additive="base">
                                        <p:cTn id="90" dur="2000"/>
                                        <p:tgtEl>
                                          <p:spTgt spid="3"/>
                                        </p:tgtEl>
                                        <p:attrNameLst>
                                          <p:attrName>ppt_x</p:attrName>
                                        </p:attrNameLst>
                                      </p:cBhvr>
                                      <p:tavLst>
                                        <p:tav tm="0">
                                          <p:val>
                                            <p:strVal val="ppt_x"/>
                                          </p:val>
                                        </p:tav>
                                        <p:tav tm="100000">
                                          <p:val>
                                            <p:strVal val="1+ppt_w/2"/>
                                          </p:val>
                                        </p:tav>
                                      </p:tavLst>
                                    </p:anim>
                                    <p:anim calcmode="lin" valueType="num">
                                      <p:cBhvr additive="base">
                                        <p:cTn id="91" dur="2000"/>
                                        <p:tgtEl>
                                          <p:spTgt spid="3"/>
                                        </p:tgtEl>
                                        <p:attrNameLst>
                                          <p:attrName>ppt_y</p:attrName>
                                        </p:attrNameLst>
                                      </p:cBhvr>
                                      <p:tavLst>
                                        <p:tav tm="0">
                                          <p:val>
                                            <p:strVal val="ppt_y"/>
                                          </p:val>
                                        </p:tav>
                                        <p:tav tm="100000">
                                          <p:val>
                                            <p:strVal val="ppt_y"/>
                                          </p:val>
                                        </p:tav>
                                      </p:tavLst>
                                    </p:anim>
                                    <p:set>
                                      <p:cBhvr>
                                        <p:cTn id="92" dur="1" fill="hold">
                                          <p:stCondLst>
                                            <p:cond delay="1999"/>
                                          </p:stCondLst>
                                        </p:cTn>
                                        <p:tgtEl>
                                          <p:spTgt spid="3"/>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ppt_x"/>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0-ppt_w/2"/>
                                          </p:val>
                                        </p:tav>
                                      </p:tavLst>
                                    </p:anim>
                                    <p:anim calcmode="lin" valueType="num">
                                      <p:cBhvr additive="base">
                                        <p:cTn id="99" dur="2000"/>
                                        <p:tgtEl>
                                          <p:spTgt spid="5"/>
                                        </p:tgtEl>
                                        <p:attrNameLst>
                                          <p:attrName>ppt_y</p:attrName>
                                        </p:attrNameLst>
                                      </p:cBhvr>
                                      <p:tavLst>
                                        <p:tav tm="0">
                                          <p:val>
                                            <p:strVal val="ppt_y"/>
                                          </p:val>
                                        </p:tav>
                                        <p:tav tm="100000">
                                          <p:val>
                                            <p:strVal val="ppt_y"/>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1" fill="hold" grpId="2" nodeType="withEffect">
                                  <p:stCondLst>
                                    <p:cond delay="0"/>
                                  </p:stCondLst>
                                  <p:childTnLst>
                                    <p:anim calcmode="lin" valueType="num">
                                      <p:cBhvr additive="base">
                                        <p:cTn id="102" dur="2000"/>
                                        <p:tgtEl>
                                          <p:spTgt spid="6"/>
                                        </p:tgtEl>
                                        <p:attrNameLst>
                                          <p:attrName>ppt_x</p:attrName>
                                        </p:attrNameLst>
                                      </p:cBhvr>
                                      <p:tavLst>
                                        <p:tav tm="0">
                                          <p:val>
                                            <p:strVal val="ppt_x"/>
                                          </p:val>
                                        </p:tav>
                                        <p:tav tm="100000">
                                          <p:val>
                                            <p:strVal val="ppt_x"/>
                                          </p:val>
                                        </p:tav>
                                      </p:tavLst>
                                    </p:anim>
                                    <p:anim calcmode="lin" valueType="num">
                                      <p:cBhvr additive="base">
                                        <p:cTn id="103" dur="2000"/>
                                        <p:tgtEl>
                                          <p:spTgt spid="6"/>
                                        </p:tgtEl>
                                        <p:attrNameLst>
                                          <p:attrName>ppt_y</p:attrName>
                                        </p:attrNameLst>
                                      </p:cBhvr>
                                      <p:tavLst>
                                        <p:tav tm="0">
                                          <p:val>
                                            <p:strVal val="ppt_y"/>
                                          </p:val>
                                        </p:tav>
                                        <p:tav tm="100000">
                                          <p:val>
                                            <p:strVal val="0-ppt_h/2"/>
                                          </p:val>
                                        </p:tav>
                                      </p:tavLst>
                                    </p:anim>
                                    <p:set>
                                      <p:cBhvr>
                                        <p:cTn id="104" dur="1" fill="hold">
                                          <p:stCondLst>
                                            <p:cond delay="1999"/>
                                          </p:stCondLst>
                                        </p:cTn>
                                        <p:tgtEl>
                                          <p:spTgt spid="6"/>
                                        </p:tgtEl>
                                        <p:attrNameLst>
                                          <p:attrName>style.visibility</p:attrName>
                                        </p:attrNameLst>
                                      </p:cBhvr>
                                      <p:to>
                                        <p:strVal val="hidden"/>
                                      </p:to>
                                    </p:set>
                                  </p:childTnLst>
                                </p:cTn>
                              </p:par>
                              <p:par>
                                <p:cTn id="105" presetID="2" presetClass="exit" presetSubtype="3" fill="hold" grpId="2" nodeType="withEffect">
                                  <p:stCondLst>
                                    <p:cond delay="0"/>
                                  </p:stCondLst>
                                  <p:childTnLst>
                                    <p:anim calcmode="lin" valueType="num">
                                      <p:cBhvr additive="base">
                                        <p:cTn id="106" dur="2000"/>
                                        <p:tgtEl>
                                          <p:spTgt spid="7"/>
                                        </p:tgtEl>
                                        <p:attrNameLst>
                                          <p:attrName>ppt_x</p:attrName>
                                        </p:attrNameLst>
                                      </p:cBhvr>
                                      <p:tavLst>
                                        <p:tav tm="0">
                                          <p:val>
                                            <p:strVal val="ppt_x"/>
                                          </p:val>
                                        </p:tav>
                                        <p:tav tm="100000">
                                          <p:val>
                                            <p:strVal val="1+ppt_w/2"/>
                                          </p:val>
                                        </p:tav>
                                      </p:tavLst>
                                    </p:anim>
                                    <p:anim calcmode="lin" valueType="num">
                                      <p:cBhvr additive="base">
                                        <p:cTn id="107" dur="2000"/>
                                        <p:tgtEl>
                                          <p:spTgt spid="7"/>
                                        </p:tgtEl>
                                        <p:attrNameLst>
                                          <p:attrName>ppt_y</p:attrName>
                                        </p:attrNameLst>
                                      </p:cBhvr>
                                      <p:tavLst>
                                        <p:tav tm="0">
                                          <p:val>
                                            <p:strVal val="ppt_y"/>
                                          </p:val>
                                        </p:tav>
                                        <p:tav tm="100000">
                                          <p:val>
                                            <p:strVal val="0-ppt_h/2"/>
                                          </p:val>
                                        </p:tav>
                                      </p:tavLst>
                                    </p:anim>
                                    <p:set>
                                      <p:cBhvr>
                                        <p:cTn id="108" dur="1" fill="hold">
                                          <p:stCondLst>
                                            <p:cond delay="1999"/>
                                          </p:stCondLst>
                                        </p:cTn>
                                        <p:tgtEl>
                                          <p:spTgt spid="7"/>
                                        </p:tgtEl>
                                        <p:attrNameLst>
                                          <p:attrName>style.visibility</p:attrName>
                                        </p:attrNameLst>
                                      </p:cBhvr>
                                      <p:to>
                                        <p:strVal val="hidden"/>
                                      </p:to>
                                    </p:set>
                                  </p:childTnLst>
                                </p:cTn>
                              </p:par>
                              <p:par>
                                <p:cTn id="109" presetID="2" presetClass="exit" presetSubtype="6"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1+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9"/>
                                        </p:tgtEl>
                                        <p:attrNameLst>
                                          <p:attrName>ppt_x</p:attrName>
                                        </p:attrNameLst>
                                      </p:cBhvr>
                                      <p:tavLst>
                                        <p:tav tm="0">
                                          <p:val>
                                            <p:strVal val="ppt_x"/>
                                          </p:val>
                                        </p:tav>
                                        <p:tav tm="100000">
                                          <p:val>
                                            <p:strVal val="0-ppt_w/2"/>
                                          </p:val>
                                        </p:tav>
                                      </p:tavLst>
                                    </p:anim>
                                    <p:anim calcmode="lin" valueType="num">
                                      <p:cBhvr additive="base">
                                        <p:cTn id="115" dur="2000"/>
                                        <p:tgtEl>
                                          <p:spTgt spid="9"/>
                                        </p:tgtEl>
                                        <p:attrNameLst>
                                          <p:attrName>ppt_y</p:attrName>
                                        </p:attrNameLst>
                                      </p:cBhvr>
                                      <p:tavLst>
                                        <p:tav tm="0">
                                          <p:val>
                                            <p:strVal val="ppt_y"/>
                                          </p:val>
                                        </p:tav>
                                        <p:tav tm="100000">
                                          <p:val>
                                            <p:strVal val="1+ppt_h/2"/>
                                          </p:val>
                                        </p:tav>
                                      </p:tavLst>
                                    </p:anim>
                                    <p:set>
                                      <p:cBhvr>
                                        <p:cTn id="116" dur="1" fill="hold">
                                          <p:stCondLst>
                                            <p:cond delay="1999"/>
                                          </p:stCondLst>
                                        </p:cTn>
                                        <p:tgtEl>
                                          <p:spTgt spid="9"/>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0"/>
                                        </p:tgtEl>
                                        <p:attrNameLst>
                                          <p:attrName>ppt_x</p:attrName>
                                        </p:attrNameLst>
                                      </p:cBhvr>
                                      <p:tavLst>
                                        <p:tav tm="0">
                                          <p:val>
                                            <p:strVal val="ppt_x"/>
                                          </p:val>
                                        </p:tav>
                                        <p:tav tm="100000">
                                          <p:val>
                                            <p:strVal val="0-ppt_w/2"/>
                                          </p:val>
                                        </p:tav>
                                      </p:tavLst>
                                    </p:anim>
                                    <p:anim calcmode="lin" valueType="num">
                                      <p:cBhvr additive="base">
                                        <p:cTn id="119" dur="2000"/>
                                        <p:tgtEl>
                                          <p:spTgt spid="10"/>
                                        </p:tgtEl>
                                        <p:attrNameLst>
                                          <p:attrName>ppt_y</p:attrName>
                                        </p:attrNameLst>
                                      </p:cBhvr>
                                      <p:tavLst>
                                        <p:tav tm="0">
                                          <p:val>
                                            <p:strVal val="ppt_y"/>
                                          </p:val>
                                        </p:tav>
                                        <p:tav tm="100000">
                                          <p:val>
                                            <p:strVal val="0-ppt_h/2"/>
                                          </p:val>
                                        </p:tav>
                                      </p:tavLst>
                                    </p:anim>
                                    <p:set>
                                      <p:cBhvr>
                                        <p:cTn id="120" dur="1" fill="hold">
                                          <p:stCondLst>
                                            <p:cond delay="1999"/>
                                          </p:stCondLst>
                                        </p:cTn>
                                        <p:tgtEl>
                                          <p:spTgt spid="10"/>
                                        </p:tgtEl>
                                        <p:attrNameLst>
                                          <p:attrName>style.visibility</p:attrName>
                                        </p:attrNameLst>
                                      </p:cBhvr>
                                      <p:to>
                                        <p:strVal val="hidden"/>
                                      </p:to>
                                    </p:set>
                                  </p:childTnLst>
                                </p:cTn>
                              </p:par>
                              <p:par>
                                <p:cTn id="121" presetID="23" presetClass="entr" presetSubtype="288" fill="hold" nodeType="withEffect">
                                  <p:stCondLst>
                                    <p:cond delay="0"/>
                                  </p:stCondLst>
                                  <p:childTnLst>
                                    <p:set>
                                      <p:cBhvr>
                                        <p:cTn id="122" dur="1" fill="hold">
                                          <p:stCondLst>
                                            <p:cond delay="0"/>
                                          </p:stCondLst>
                                        </p:cTn>
                                        <p:tgtEl>
                                          <p:spTgt spid="2"/>
                                        </p:tgtEl>
                                        <p:attrNameLst>
                                          <p:attrName>style.visibility</p:attrName>
                                        </p:attrNameLst>
                                      </p:cBhvr>
                                      <p:to>
                                        <p:strVal val="visible"/>
                                      </p:to>
                                    </p:set>
                                    <p:anim calcmode="lin" valueType="num">
                                      <p:cBhvr>
                                        <p:cTn id="123" dur="2000" fill="hold"/>
                                        <p:tgtEl>
                                          <p:spTgt spid="2"/>
                                        </p:tgtEl>
                                        <p:attrNameLst>
                                          <p:attrName>ppt_w</p:attrName>
                                        </p:attrNameLst>
                                      </p:cBhvr>
                                      <p:tavLst>
                                        <p:tav tm="0">
                                          <p:val>
                                            <p:strVal val="4/3*#ppt_w"/>
                                          </p:val>
                                        </p:tav>
                                        <p:tav tm="100000">
                                          <p:val>
                                            <p:strVal val="#ppt_w"/>
                                          </p:val>
                                        </p:tav>
                                      </p:tavLst>
                                    </p:anim>
                                    <p:anim calcmode="lin" valueType="num">
                                      <p:cBhvr>
                                        <p:cTn id="124" dur="2000" fill="hold"/>
                                        <p:tgtEl>
                                          <p:spTgt spid="2"/>
                                        </p:tgtEl>
                                        <p:attrNameLst>
                                          <p:attrName>ppt_h</p:attrName>
                                        </p:attrNameLst>
                                      </p:cBhvr>
                                      <p:tavLst>
                                        <p:tav tm="0">
                                          <p:val>
                                            <p:strVal val="4/3*#ppt_h"/>
                                          </p:val>
                                        </p:tav>
                                        <p:tav tm="100000">
                                          <p:val>
                                            <p:strVal val="#ppt_h"/>
                                          </p:val>
                                        </p:tav>
                                      </p:tavLst>
                                    </p:anim>
                                  </p:childTnLst>
                                </p:cTn>
                              </p:par>
                              <p:par>
                                <p:cTn id="125" presetID="21" presetClass="entr" presetSubtype="8" fill="hold" nodeType="withEffect">
                                  <p:stCondLst>
                                    <p:cond delay="0"/>
                                  </p:stCondLst>
                                  <p:childTnLst>
                                    <p:set>
                                      <p:cBhvr>
                                        <p:cTn id="126" dur="1" fill="hold">
                                          <p:stCondLst>
                                            <p:cond delay="0"/>
                                          </p:stCondLst>
                                        </p:cTn>
                                        <p:tgtEl>
                                          <p:spTgt spid="2"/>
                                        </p:tgtEl>
                                        <p:attrNameLst>
                                          <p:attrName>style.visibility</p:attrName>
                                        </p:attrNameLst>
                                      </p:cBhvr>
                                      <p:to>
                                        <p:strVal val="visible"/>
                                      </p:to>
                                    </p:set>
                                    <p:animEffect transition="in" filter="wheel(8)">
                                      <p:cBhvr>
                                        <p:cTn id="12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il Marchesato ombrelli.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Sol"/>
          <p:cNvSpPr/>
          <p:nvPr/>
        </p:nvSpPr>
        <p:spPr>
          <a:xfrm>
            <a:off x="1762341" y="653577"/>
            <a:ext cx="5500726" cy="5286460"/>
          </a:xfrm>
          <a:prstGeom prst="sun">
            <a:avLst/>
          </a:prstGeom>
          <a:solidFill>
            <a:srgbClr val="CC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Sol"/>
          <p:cNvSpPr/>
          <p:nvPr/>
        </p:nvSpPr>
        <p:spPr>
          <a:xfrm rot="1386219">
            <a:off x="1769196" y="587226"/>
            <a:ext cx="5500726" cy="5408432"/>
          </a:xfrm>
          <a:prstGeom prst="sun">
            <a:avLst/>
          </a:prstGeom>
          <a:gradFill flip="none" rotWithShape="1">
            <a:gsLst>
              <a:gs pos="0">
                <a:srgbClr val="CC9900"/>
              </a:gs>
              <a:gs pos="50000">
                <a:srgbClr val="593825">
                  <a:shade val="67500"/>
                  <a:satMod val="115000"/>
                </a:srgbClr>
              </a:gs>
              <a:gs pos="100000">
                <a:srgbClr val="593825">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xit" presetSubtype="544" fill="hold" grpId="0" nodeType="withEffect">
                                  <p:stCondLst>
                                    <p:cond delay="0"/>
                                  </p:stCondLst>
                                  <p:childTnLst>
                                    <p:anim calcmode="lin" valueType="num">
                                      <p:cBhvr>
                                        <p:cTn id="9" dur="2000"/>
                                        <p:tgtEl>
                                          <p:spTgt spid="3"/>
                                        </p:tgtEl>
                                        <p:attrNameLst>
                                          <p:attrName>ppt_w</p:attrName>
                                        </p:attrNameLst>
                                      </p:cBhvr>
                                      <p:tavLst>
                                        <p:tav tm="0">
                                          <p:val>
                                            <p:strVal val="ppt_w"/>
                                          </p:val>
                                        </p:tav>
                                        <p:tav tm="100000">
                                          <p:val>
                                            <p:fltVal val="0"/>
                                          </p:val>
                                        </p:tav>
                                      </p:tavLst>
                                    </p:anim>
                                    <p:anim calcmode="lin" valueType="num">
                                      <p:cBhvr>
                                        <p:cTn id="10" dur="2000"/>
                                        <p:tgtEl>
                                          <p:spTgt spid="3"/>
                                        </p:tgtEl>
                                        <p:attrNameLst>
                                          <p:attrName>ppt_h</p:attrName>
                                        </p:attrNameLst>
                                      </p:cBhvr>
                                      <p:tavLst>
                                        <p:tav tm="0">
                                          <p:val>
                                            <p:strVal val="ppt_h"/>
                                          </p:val>
                                        </p:tav>
                                        <p:tav tm="100000">
                                          <p:val>
                                            <p:fltVal val="0"/>
                                          </p:val>
                                        </p:tav>
                                      </p:tavLst>
                                    </p:anim>
                                    <p:anim calcmode="lin" valueType="num">
                                      <p:cBhvr>
                                        <p:cTn id="11" dur="2000"/>
                                        <p:tgtEl>
                                          <p:spTgt spid="3"/>
                                        </p:tgtEl>
                                        <p:attrNameLst>
                                          <p:attrName>ppt_x</p:attrName>
                                        </p:attrNameLst>
                                      </p:cBhvr>
                                      <p:tavLst>
                                        <p:tav tm="0">
                                          <p:val>
                                            <p:strVal val="ppt_x"/>
                                          </p:val>
                                        </p:tav>
                                        <p:tav tm="100000">
                                          <p:val>
                                            <p:fltVal val="0.5"/>
                                          </p:val>
                                        </p:tav>
                                      </p:tavLst>
                                    </p:anim>
                                    <p:anim calcmode="lin" valueType="num">
                                      <p:cBhvr>
                                        <p:cTn id="12" dur="2000"/>
                                        <p:tgtEl>
                                          <p:spTgt spid="3"/>
                                        </p:tgtEl>
                                        <p:attrNameLst>
                                          <p:attrName>ppt_y</p:attrName>
                                        </p:attrNameLst>
                                      </p:cBhvr>
                                      <p:tavLst>
                                        <p:tav tm="0">
                                          <p:val>
                                            <p:strVal val="ppt_y"/>
                                          </p:val>
                                        </p:tav>
                                        <p:tav tm="100000">
                                          <p:val>
                                            <p:fltVal val="0.5"/>
                                          </p:val>
                                        </p:tav>
                                      </p:tavLst>
                                    </p:anim>
                                    <p:set>
                                      <p:cBhvr>
                                        <p:cTn id="13" dur="1" fill="hold">
                                          <p:stCondLst>
                                            <p:cond delay="1999"/>
                                          </p:stCondLst>
                                        </p:cTn>
                                        <p:tgtEl>
                                          <p:spTgt spid="3"/>
                                        </p:tgtEl>
                                        <p:attrNameLst>
                                          <p:attrName>style.visibility</p:attrName>
                                        </p:attrNameLst>
                                      </p:cBhvr>
                                      <p:to>
                                        <p:strVal val="hidden"/>
                                      </p:to>
                                    </p:set>
                                  </p:childTnLst>
                                </p:cTn>
                              </p:par>
                              <p:par>
                                <p:cTn id="14" presetID="8" presetClass="emph" presetSubtype="0" fill="hold" grpId="1" nodeType="withEffect">
                                  <p:stCondLst>
                                    <p:cond delay="0"/>
                                  </p:stCondLst>
                                  <p:childTnLst>
                                    <p:animRot by="21600000">
                                      <p:cBhvr>
                                        <p:cTn id="15" dur="2000" fill="hold"/>
                                        <p:tgtEl>
                                          <p:spTgt spid="3"/>
                                        </p:tgtEl>
                                        <p:attrNameLst>
                                          <p:attrName>r</p:attrName>
                                        </p:attrNameLst>
                                      </p:cBhvr>
                                    </p:animRot>
                                  </p:childTnLst>
                                </p:cTn>
                              </p:par>
                              <p:par>
                                <p:cTn id="16" presetID="23" presetClass="exit" presetSubtype="544" fill="hold" grpId="0" nodeType="withEffect">
                                  <p:stCondLst>
                                    <p:cond delay="0"/>
                                  </p:stCondLst>
                                  <p:childTnLst>
                                    <p:anim calcmode="lin" valueType="num">
                                      <p:cBhvr>
                                        <p:cTn id="17" dur="2000"/>
                                        <p:tgtEl>
                                          <p:spTgt spid="4"/>
                                        </p:tgtEl>
                                        <p:attrNameLst>
                                          <p:attrName>ppt_w</p:attrName>
                                        </p:attrNameLst>
                                      </p:cBhvr>
                                      <p:tavLst>
                                        <p:tav tm="0">
                                          <p:val>
                                            <p:strVal val="ppt_w"/>
                                          </p:val>
                                        </p:tav>
                                        <p:tav tm="100000">
                                          <p:val>
                                            <p:fltVal val="0"/>
                                          </p:val>
                                        </p:tav>
                                      </p:tavLst>
                                    </p:anim>
                                    <p:anim calcmode="lin" valueType="num">
                                      <p:cBhvr>
                                        <p:cTn id="18" dur="2000"/>
                                        <p:tgtEl>
                                          <p:spTgt spid="4"/>
                                        </p:tgtEl>
                                        <p:attrNameLst>
                                          <p:attrName>ppt_h</p:attrName>
                                        </p:attrNameLst>
                                      </p:cBhvr>
                                      <p:tavLst>
                                        <p:tav tm="0">
                                          <p:val>
                                            <p:strVal val="ppt_h"/>
                                          </p:val>
                                        </p:tav>
                                        <p:tav tm="100000">
                                          <p:val>
                                            <p:fltVal val="0"/>
                                          </p:val>
                                        </p:tav>
                                      </p:tavLst>
                                    </p:anim>
                                    <p:anim calcmode="lin" valueType="num">
                                      <p:cBhvr>
                                        <p:cTn id="19" dur="2000"/>
                                        <p:tgtEl>
                                          <p:spTgt spid="4"/>
                                        </p:tgtEl>
                                        <p:attrNameLst>
                                          <p:attrName>ppt_x</p:attrName>
                                        </p:attrNameLst>
                                      </p:cBhvr>
                                      <p:tavLst>
                                        <p:tav tm="0">
                                          <p:val>
                                            <p:strVal val="ppt_x"/>
                                          </p:val>
                                        </p:tav>
                                        <p:tav tm="100000">
                                          <p:val>
                                            <p:fltVal val="0.5"/>
                                          </p:val>
                                        </p:tav>
                                      </p:tavLst>
                                    </p:anim>
                                    <p:anim calcmode="lin" valueType="num">
                                      <p:cBhvr>
                                        <p:cTn id="20" dur="2000"/>
                                        <p:tgtEl>
                                          <p:spTgt spid="4"/>
                                        </p:tgtEl>
                                        <p:attrNameLst>
                                          <p:attrName>ppt_y</p:attrName>
                                        </p:attrNameLst>
                                      </p:cBhvr>
                                      <p:tavLst>
                                        <p:tav tm="0">
                                          <p:val>
                                            <p:strVal val="ppt_y"/>
                                          </p:val>
                                        </p:tav>
                                        <p:tav tm="100000">
                                          <p:val>
                                            <p:fltVal val="0.5"/>
                                          </p:val>
                                        </p:tav>
                                      </p:tavLst>
                                    </p:anim>
                                    <p:set>
                                      <p:cBhvr>
                                        <p:cTn id="21" dur="1" fill="hold">
                                          <p:stCondLst>
                                            <p:cond delay="1999"/>
                                          </p:stCondLst>
                                        </p:cTn>
                                        <p:tgtEl>
                                          <p:spTgt spid="4"/>
                                        </p:tgtEl>
                                        <p:attrNameLst>
                                          <p:attrName>style.visibility</p:attrName>
                                        </p:attrNameLst>
                                      </p:cBhvr>
                                      <p:to>
                                        <p:strVal val="hidden"/>
                                      </p:to>
                                    </p:set>
                                  </p:childTnLst>
                                </p:cTn>
                              </p:par>
                              <p:par>
                                <p:cTn id="22" presetID="8" presetClass="emph" presetSubtype="0" fill="hold" grpId="1" nodeType="withEffect">
                                  <p:stCondLst>
                                    <p:cond delay="0"/>
                                  </p:stCondLst>
                                  <p:childTnLst>
                                    <p:animRot by="-21600000">
                                      <p:cBhvr>
                                        <p:cTn id="23" dur="2000" fill="hold"/>
                                        <p:tgtEl>
                                          <p:spTgt spid="4"/>
                                        </p:tgtEl>
                                        <p:attrNameLst>
                                          <p:attrName>r</p:attrName>
                                        </p:attrNameLst>
                                      </p:cBhvr>
                                    </p:animRot>
                                  </p:childTnLst>
                                </p:cTn>
                              </p:par>
                              <p:par>
                                <p:cTn id="24" presetID="23" presetClass="entr" presetSubtype="288"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ppt_w</p:attrName>
                                        </p:attrNameLst>
                                      </p:cBhvr>
                                      <p:tavLst>
                                        <p:tav tm="0">
                                          <p:val>
                                            <p:strVal val="4/3*#ppt_w"/>
                                          </p:val>
                                        </p:tav>
                                        <p:tav tm="100000">
                                          <p:val>
                                            <p:strVal val="#ppt_w"/>
                                          </p:val>
                                        </p:tav>
                                      </p:tavLst>
                                    </p:anim>
                                    <p:anim calcmode="lin" valueType="num">
                                      <p:cBhvr>
                                        <p:cTn id="27" dur="2000" fill="hold"/>
                                        <p:tgtEl>
                                          <p:spTgt spid="2"/>
                                        </p:tgtEl>
                                        <p:attrNameLst>
                                          <p:attrName>ppt_h</p:attrName>
                                        </p:attrNameLst>
                                      </p:cBhvr>
                                      <p:tavLst>
                                        <p:tav tm="0">
                                          <p:val>
                                            <p:strVal val="4/3*#ppt_h"/>
                                          </p:val>
                                        </p:tav>
                                        <p:tav tm="100000">
                                          <p:val>
                                            <p:strVal val="#ppt_h"/>
                                          </p:val>
                                        </p:tav>
                                      </p:tavLst>
                                    </p:anim>
                                  </p:childTnLst>
                                </p:cTn>
                              </p:par>
                              <p:par>
                                <p:cTn id="28" presetID="21" presetClass="entr" presetSubtype="8" fill="hold" nodeType="with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heel(8)">
                                      <p:cBhvr>
                                        <p:cTn id="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hd-zomer-wallpaper-met-strandstoel-en-gele-parasol-hd-strand-achtergrond-fot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9" name="8 Anillo"/>
          <p:cNvSpPr/>
          <p:nvPr/>
        </p:nvSpPr>
        <p:spPr>
          <a:xfrm>
            <a:off x="1428728" y="428604"/>
            <a:ext cx="6143668" cy="6072230"/>
          </a:xfrm>
          <a:prstGeom prst="donut">
            <a:avLst>
              <a:gd name="adj" fmla="val 11731"/>
            </a:avLst>
          </a:prstGeom>
          <a:blipFill dpi="0" rotWithShape="1">
            <a:blip r:embed="rId3">
              <a:duotone>
                <a:prstClr val="black"/>
                <a:srgbClr val="FF0000">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357422" y="1428736"/>
            <a:ext cx="4286280" cy="4071966"/>
          </a:xfrm>
          <a:prstGeom prst="donut">
            <a:avLst>
              <a:gd name="adj" fmla="val 15235"/>
            </a:avLst>
          </a:prstGeom>
          <a:blipFill dpi="0" rotWithShape="1">
            <a:blip r:embed="rId3">
              <a:duotone>
                <a:prstClr val="black"/>
                <a:srgbClr val="FF0000">
                  <a:tint val="45000"/>
                  <a:satMod val="400000"/>
                </a:srgbClr>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286116" y="2285992"/>
            <a:ext cx="2428892" cy="2366978"/>
          </a:xfrm>
          <a:prstGeom prst="donut">
            <a:avLst>
              <a:gd name="adj" fmla="val 26418"/>
            </a:avLst>
          </a:prstGeom>
          <a:blipFill dpi="0" rotWithShape="1">
            <a:blip r:embed="rId3">
              <a:duotone>
                <a:prstClr val="black"/>
                <a:srgbClr val="FFC0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2000" fill="hold"/>
                                        <p:tgtEl>
                                          <p:spTgt spid="9"/>
                                        </p:tgtEl>
                                        <p:attrNameLst>
                                          <p:attrName>ppt_w</p:attrName>
                                        </p:attrNameLst>
                                      </p:cBhvr>
                                      <p:tavLst>
                                        <p:tav tm="0">
                                          <p:val>
                                            <p:fltVal val="0"/>
                                          </p:val>
                                        </p:tav>
                                        <p:tav tm="100000">
                                          <p:val>
                                            <p:strVal val="#ppt_w"/>
                                          </p:val>
                                        </p:tav>
                                      </p:tavLst>
                                    </p:anim>
                                    <p:anim calcmode="lin" valueType="num">
                                      <p:cBhvr>
                                        <p:cTn id="11" dur="2000" fill="hold"/>
                                        <p:tgtEl>
                                          <p:spTgt spid="9"/>
                                        </p:tgtEl>
                                        <p:attrNameLst>
                                          <p:attrName>ppt_h</p:attrName>
                                        </p:attrNameLst>
                                      </p:cBhvr>
                                      <p:tavLst>
                                        <p:tav tm="0">
                                          <p:val>
                                            <p:fltVal val="0"/>
                                          </p:val>
                                        </p:tav>
                                        <p:tav tm="100000">
                                          <p:val>
                                            <p:strVal val="#ppt_h"/>
                                          </p:val>
                                        </p:tav>
                                      </p:tavLst>
                                    </p:anim>
                                  </p:childTnLst>
                                </p:cTn>
                              </p:par>
                              <p:par>
                                <p:cTn id="12" presetID="23" presetClass="entr" presetSubtype="1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2000" fill="hold"/>
                                        <p:tgtEl>
                                          <p:spTgt spid="10"/>
                                        </p:tgtEl>
                                        <p:attrNameLst>
                                          <p:attrName>ppt_w</p:attrName>
                                        </p:attrNameLst>
                                      </p:cBhvr>
                                      <p:tavLst>
                                        <p:tav tm="0">
                                          <p:val>
                                            <p:fltVal val="0"/>
                                          </p:val>
                                        </p:tav>
                                        <p:tav tm="100000">
                                          <p:val>
                                            <p:strVal val="#ppt_w"/>
                                          </p:val>
                                        </p:tav>
                                      </p:tavLst>
                                    </p:anim>
                                    <p:anim calcmode="lin" valueType="num">
                                      <p:cBhvr>
                                        <p:cTn id="15" dur="2000" fill="hold"/>
                                        <p:tgtEl>
                                          <p:spTgt spid="10"/>
                                        </p:tgtEl>
                                        <p:attrNameLst>
                                          <p:attrName>ppt_h</p:attrName>
                                        </p:attrNameLst>
                                      </p:cBhvr>
                                      <p:tavLst>
                                        <p:tav tm="0">
                                          <p:val>
                                            <p:fltVal val="0"/>
                                          </p:val>
                                        </p:tav>
                                        <p:tav tm="100000">
                                          <p:val>
                                            <p:strVal val="#ppt_h"/>
                                          </p:val>
                                        </p:tav>
                                      </p:tavLst>
                                    </p:anim>
                                  </p:childTnLst>
                                </p:cTn>
                              </p:par>
                              <p:par>
                                <p:cTn id="16" presetID="23" presetClass="entr" presetSubtype="1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000" fill="hold"/>
                                        <p:tgtEl>
                                          <p:spTgt spid="11"/>
                                        </p:tgtEl>
                                        <p:attrNameLst>
                                          <p:attrName>ppt_w</p:attrName>
                                        </p:attrNameLst>
                                      </p:cBhvr>
                                      <p:tavLst>
                                        <p:tav tm="0">
                                          <p:val>
                                            <p:fltVal val="0"/>
                                          </p:val>
                                        </p:tav>
                                        <p:tav tm="100000">
                                          <p:val>
                                            <p:strVal val="#ppt_w"/>
                                          </p:val>
                                        </p:tav>
                                      </p:tavLst>
                                    </p:anim>
                                    <p:anim calcmode="lin" valueType="num">
                                      <p:cBhvr>
                                        <p:cTn id="19" dur="2000" fill="hold"/>
                                        <p:tgtEl>
                                          <p:spTgt spid="11"/>
                                        </p:tgtEl>
                                        <p:attrNameLst>
                                          <p:attrName>ppt_h</p:attrName>
                                        </p:attrNameLst>
                                      </p:cBhvr>
                                      <p:tavLst>
                                        <p:tav tm="0">
                                          <p:val>
                                            <p:fltVal val="0"/>
                                          </p:val>
                                        </p:tav>
                                        <p:tav tm="100000">
                                          <p:val>
                                            <p:strVal val="#ppt_h"/>
                                          </p:val>
                                        </p:tav>
                                      </p:tavLst>
                                    </p:anim>
                                  </p:childTnLst>
                                </p:cTn>
                              </p:par>
                              <p:par>
                                <p:cTn id="20" presetID="8" presetClass="emph" presetSubtype="0" fill="hold" grpId="1" nodeType="withEffect">
                                  <p:stCondLst>
                                    <p:cond delay="0"/>
                                  </p:stCondLst>
                                  <p:childTnLst>
                                    <p:animRot by="21600000">
                                      <p:cBhvr>
                                        <p:cTn id="21" dur="2000" fill="hold"/>
                                        <p:tgtEl>
                                          <p:spTgt spid="9"/>
                                        </p:tgtEl>
                                        <p:attrNameLst>
                                          <p:attrName>r</p:attrName>
                                        </p:attrNameLst>
                                      </p:cBhvr>
                                    </p:animRot>
                                  </p:childTnLst>
                                </p:cTn>
                              </p:par>
                              <p:par>
                                <p:cTn id="22" presetID="8" presetClass="emph" presetSubtype="0" fill="hold" grpId="1" nodeType="withEffect">
                                  <p:stCondLst>
                                    <p:cond delay="0"/>
                                  </p:stCondLst>
                                  <p:childTnLst>
                                    <p:animRot by="-21600000">
                                      <p:cBhvr>
                                        <p:cTn id="23" dur="2000" fill="hold"/>
                                        <p:tgtEl>
                                          <p:spTgt spid="10"/>
                                        </p:tgtEl>
                                        <p:attrNameLst>
                                          <p:attrName>r</p:attrName>
                                        </p:attrNameLst>
                                      </p:cBhvr>
                                    </p:animRot>
                                  </p:childTnLst>
                                </p:cTn>
                              </p:par>
                              <p:par>
                                <p:cTn id="24" presetID="8" presetClass="emph" presetSubtype="0" fill="hold" grpId="1" nodeType="withEffect">
                                  <p:stCondLst>
                                    <p:cond delay="0"/>
                                  </p:stCondLst>
                                  <p:childTnLst>
                                    <p:animRot by="21600000">
                                      <p:cBhvr>
                                        <p:cTn id="25" dur="2000" fill="hold"/>
                                        <p:tgtEl>
                                          <p:spTgt spid="11"/>
                                        </p:tgtEl>
                                        <p:attrNameLst>
                                          <p:attrName>r</p:attrName>
                                        </p:attrNameLst>
                                      </p:cBhvr>
                                    </p:animRot>
                                  </p:childTnLst>
                                </p:cTn>
                              </p:par>
                            </p:childTnLst>
                          </p:cTn>
                        </p:par>
                        <p:par>
                          <p:cTn id="26" fill="hold">
                            <p:stCondLst>
                              <p:cond delay="2000"/>
                            </p:stCondLst>
                            <p:childTnLst>
                              <p:par>
                                <p:cTn id="27" presetID="23" presetClass="exit" presetSubtype="32" fill="hold" grpId="2" nodeType="afterEffect">
                                  <p:stCondLst>
                                    <p:cond delay="0"/>
                                  </p:stCondLst>
                                  <p:childTnLst>
                                    <p:anim calcmode="lin" valueType="num">
                                      <p:cBhvr>
                                        <p:cTn id="28" dur="2000"/>
                                        <p:tgtEl>
                                          <p:spTgt spid="9"/>
                                        </p:tgtEl>
                                        <p:attrNameLst>
                                          <p:attrName>ppt_w</p:attrName>
                                        </p:attrNameLst>
                                      </p:cBhvr>
                                      <p:tavLst>
                                        <p:tav tm="0">
                                          <p:val>
                                            <p:strVal val="ppt_w"/>
                                          </p:val>
                                        </p:tav>
                                        <p:tav tm="100000">
                                          <p:val>
                                            <p:fltVal val="0"/>
                                          </p:val>
                                        </p:tav>
                                      </p:tavLst>
                                    </p:anim>
                                    <p:anim calcmode="lin" valueType="num">
                                      <p:cBhvr>
                                        <p:cTn id="29" dur="2000"/>
                                        <p:tgtEl>
                                          <p:spTgt spid="9"/>
                                        </p:tgtEl>
                                        <p:attrNameLst>
                                          <p:attrName>ppt_h</p:attrName>
                                        </p:attrNameLst>
                                      </p:cBhvr>
                                      <p:tavLst>
                                        <p:tav tm="0">
                                          <p:val>
                                            <p:strVal val="ppt_h"/>
                                          </p:val>
                                        </p:tav>
                                        <p:tav tm="100000">
                                          <p:val>
                                            <p:fltVal val="0"/>
                                          </p:val>
                                        </p:tav>
                                      </p:tavLst>
                                    </p:anim>
                                    <p:set>
                                      <p:cBhvr>
                                        <p:cTn id="30" dur="1" fill="hold">
                                          <p:stCondLst>
                                            <p:cond delay="1999"/>
                                          </p:stCondLst>
                                        </p:cTn>
                                        <p:tgtEl>
                                          <p:spTgt spid="9"/>
                                        </p:tgtEl>
                                        <p:attrNameLst>
                                          <p:attrName>style.visibility</p:attrName>
                                        </p:attrNameLst>
                                      </p:cBhvr>
                                      <p:to>
                                        <p:strVal val="hidden"/>
                                      </p:to>
                                    </p:set>
                                  </p:childTnLst>
                                </p:cTn>
                              </p:par>
                              <p:par>
                                <p:cTn id="31" presetID="23" presetClass="exit" presetSubtype="32" fill="hold" grpId="2" nodeType="withEffect">
                                  <p:stCondLst>
                                    <p:cond delay="0"/>
                                  </p:stCondLst>
                                  <p:childTnLst>
                                    <p:anim calcmode="lin" valueType="num">
                                      <p:cBhvr>
                                        <p:cTn id="32" dur="2000"/>
                                        <p:tgtEl>
                                          <p:spTgt spid="10"/>
                                        </p:tgtEl>
                                        <p:attrNameLst>
                                          <p:attrName>ppt_w</p:attrName>
                                        </p:attrNameLst>
                                      </p:cBhvr>
                                      <p:tavLst>
                                        <p:tav tm="0">
                                          <p:val>
                                            <p:strVal val="ppt_w"/>
                                          </p:val>
                                        </p:tav>
                                        <p:tav tm="100000">
                                          <p:val>
                                            <p:fltVal val="0"/>
                                          </p:val>
                                        </p:tav>
                                      </p:tavLst>
                                    </p:anim>
                                    <p:anim calcmode="lin" valueType="num">
                                      <p:cBhvr>
                                        <p:cTn id="33" dur="2000"/>
                                        <p:tgtEl>
                                          <p:spTgt spid="10"/>
                                        </p:tgtEl>
                                        <p:attrNameLst>
                                          <p:attrName>ppt_h</p:attrName>
                                        </p:attrNameLst>
                                      </p:cBhvr>
                                      <p:tavLst>
                                        <p:tav tm="0">
                                          <p:val>
                                            <p:strVal val="ppt_h"/>
                                          </p:val>
                                        </p:tav>
                                        <p:tav tm="100000">
                                          <p:val>
                                            <p:fltVal val="0"/>
                                          </p:val>
                                        </p:tav>
                                      </p:tavLst>
                                    </p:anim>
                                    <p:set>
                                      <p:cBhvr>
                                        <p:cTn id="34" dur="1" fill="hold">
                                          <p:stCondLst>
                                            <p:cond delay="1999"/>
                                          </p:stCondLst>
                                        </p:cTn>
                                        <p:tgtEl>
                                          <p:spTgt spid="10"/>
                                        </p:tgtEl>
                                        <p:attrNameLst>
                                          <p:attrName>style.visibility</p:attrName>
                                        </p:attrNameLst>
                                      </p:cBhvr>
                                      <p:to>
                                        <p:strVal val="hidden"/>
                                      </p:to>
                                    </p:set>
                                  </p:childTnLst>
                                </p:cTn>
                              </p:par>
                              <p:par>
                                <p:cTn id="35" presetID="23" presetClass="exit" presetSubtype="32" fill="hold" grpId="2" nodeType="withEffect">
                                  <p:stCondLst>
                                    <p:cond delay="0"/>
                                  </p:stCondLst>
                                  <p:childTnLst>
                                    <p:anim calcmode="lin" valueType="num">
                                      <p:cBhvr>
                                        <p:cTn id="36" dur="2000"/>
                                        <p:tgtEl>
                                          <p:spTgt spid="11"/>
                                        </p:tgtEl>
                                        <p:attrNameLst>
                                          <p:attrName>ppt_w</p:attrName>
                                        </p:attrNameLst>
                                      </p:cBhvr>
                                      <p:tavLst>
                                        <p:tav tm="0">
                                          <p:val>
                                            <p:strVal val="ppt_w"/>
                                          </p:val>
                                        </p:tav>
                                        <p:tav tm="100000">
                                          <p:val>
                                            <p:fltVal val="0"/>
                                          </p:val>
                                        </p:tav>
                                      </p:tavLst>
                                    </p:anim>
                                    <p:anim calcmode="lin" valueType="num">
                                      <p:cBhvr>
                                        <p:cTn id="37" dur="2000"/>
                                        <p:tgtEl>
                                          <p:spTgt spid="11"/>
                                        </p:tgtEl>
                                        <p:attrNameLst>
                                          <p:attrName>ppt_h</p:attrName>
                                        </p:attrNameLst>
                                      </p:cBhvr>
                                      <p:tavLst>
                                        <p:tav tm="0">
                                          <p:val>
                                            <p:strVal val="ppt_h"/>
                                          </p:val>
                                        </p:tav>
                                        <p:tav tm="100000">
                                          <p:val>
                                            <p:fltVal val="0"/>
                                          </p:val>
                                        </p:tav>
                                      </p:tavLst>
                                    </p:anim>
                                    <p:set>
                                      <p:cBhvr>
                                        <p:cTn id="38" dur="1" fill="hold">
                                          <p:stCondLst>
                                            <p:cond delay="1999"/>
                                          </p:stCondLst>
                                        </p:cTn>
                                        <p:tgtEl>
                                          <p:spTgt spid="11"/>
                                        </p:tgtEl>
                                        <p:attrNameLst>
                                          <p:attrName>style.visibility</p:attrName>
                                        </p:attrNameLst>
                                      </p:cBhvr>
                                      <p:to>
                                        <p:strVal val="hidden"/>
                                      </p:to>
                                    </p:set>
                                  </p:childTnLst>
                                </p:cTn>
                              </p:par>
                              <p:par>
                                <p:cTn id="39" presetID="35" presetClass="exit" presetSubtype="0" fill="hold" grpId="3" nodeType="withEffect">
                                  <p:stCondLst>
                                    <p:cond delay="0"/>
                                  </p:stCondLst>
                                  <p:childTnLst>
                                    <p:animEffect transition="out" filter="fade">
                                      <p:cBhvr>
                                        <p:cTn id="40" dur="2000"/>
                                        <p:tgtEl>
                                          <p:spTgt spid="9"/>
                                        </p:tgtEl>
                                      </p:cBhvr>
                                    </p:animEffect>
                                    <p:anim calcmode="lin" valueType="num">
                                      <p:cBhvr>
                                        <p:cTn id="41" dur="2000"/>
                                        <p:tgtEl>
                                          <p:spTgt spid="9"/>
                                        </p:tgtEl>
                                        <p:attrNameLst>
                                          <p:attrName>style.rotation</p:attrName>
                                        </p:attrNameLst>
                                      </p:cBhvr>
                                      <p:tavLst>
                                        <p:tav tm="0">
                                          <p:val>
                                            <p:fltVal val="0"/>
                                          </p:val>
                                        </p:tav>
                                        <p:tav tm="100000">
                                          <p:val>
                                            <p:fltVal val="720"/>
                                          </p:val>
                                        </p:tav>
                                      </p:tavLst>
                                    </p:anim>
                                    <p:anim calcmode="lin" valueType="num">
                                      <p:cBhvr>
                                        <p:cTn id="42" dur="2000"/>
                                        <p:tgtEl>
                                          <p:spTgt spid="9"/>
                                        </p:tgtEl>
                                        <p:attrNameLst>
                                          <p:attrName>ppt_h</p:attrName>
                                        </p:attrNameLst>
                                      </p:cBhvr>
                                      <p:tavLst>
                                        <p:tav tm="0">
                                          <p:val>
                                            <p:strVal val="ppt_h"/>
                                          </p:val>
                                        </p:tav>
                                        <p:tav tm="100000">
                                          <p:val>
                                            <p:fltVal val="0"/>
                                          </p:val>
                                        </p:tav>
                                      </p:tavLst>
                                    </p:anim>
                                    <p:anim calcmode="lin" valueType="num">
                                      <p:cBhvr>
                                        <p:cTn id="43" dur="2000"/>
                                        <p:tgtEl>
                                          <p:spTgt spid="9"/>
                                        </p:tgtEl>
                                        <p:attrNameLst>
                                          <p:attrName>ppt_w</p:attrName>
                                        </p:attrNameLst>
                                      </p:cBhvr>
                                      <p:tavLst>
                                        <p:tav tm="0">
                                          <p:val>
                                            <p:strVal val="ppt_w"/>
                                          </p:val>
                                        </p:tav>
                                        <p:tav tm="100000">
                                          <p:val>
                                            <p:fltVal val="0"/>
                                          </p:val>
                                        </p:tav>
                                      </p:tavLst>
                                    </p:anim>
                                    <p:set>
                                      <p:cBhvr>
                                        <p:cTn id="44" dur="1" fill="hold">
                                          <p:stCondLst>
                                            <p:cond delay="1999"/>
                                          </p:stCondLst>
                                        </p:cTn>
                                        <p:tgtEl>
                                          <p:spTgt spid="9"/>
                                        </p:tgtEl>
                                        <p:attrNameLst>
                                          <p:attrName>style.visibility</p:attrName>
                                        </p:attrNameLst>
                                      </p:cBhvr>
                                      <p:to>
                                        <p:strVal val="hidden"/>
                                      </p:to>
                                    </p:set>
                                  </p:childTnLst>
                                </p:cTn>
                              </p:par>
                              <p:par>
                                <p:cTn id="45" presetID="35" presetClass="exit" presetSubtype="0" fill="hold" grpId="3" nodeType="withEffect">
                                  <p:stCondLst>
                                    <p:cond delay="0"/>
                                  </p:stCondLst>
                                  <p:childTnLst>
                                    <p:animEffect transition="out" filter="fade">
                                      <p:cBhvr>
                                        <p:cTn id="46" dur="2000"/>
                                        <p:tgtEl>
                                          <p:spTgt spid="10"/>
                                        </p:tgtEl>
                                      </p:cBhvr>
                                    </p:animEffect>
                                    <p:anim calcmode="lin" valueType="num">
                                      <p:cBhvr>
                                        <p:cTn id="47" dur="2000"/>
                                        <p:tgtEl>
                                          <p:spTgt spid="10"/>
                                        </p:tgtEl>
                                        <p:attrNameLst>
                                          <p:attrName>style.rotation</p:attrName>
                                        </p:attrNameLst>
                                      </p:cBhvr>
                                      <p:tavLst>
                                        <p:tav tm="0">
                                          <p:val>
                                            <p:fltVal val="0"/>
                                          </p:val>
                                        </p:tav>
                                        <p:tav tm="100000">
                                          <p:val>
                                            <p:fltVal val="720"/>
                                          </p:val>
                                        </p:tav>
                                      </p:tavLst>
                                    </p:anim>
                                    <p:anim calcmode="lin" valueType="num">
                                      <p:cBhvr>
                                        <p:cTn id="48" dur="2000"/>
                                        <p:tgtEl>
                                          <p:spTgt spid="10"/>
                                        </p:tgtEl>
                                        <p:attrNameLst>
                                          <p:attrName>ppt_h</p:attrName>
                                        </p:attrNameLst>
                                      </p:cBhvr>
                                      <p:tavLst>
                                        <p:tav tm="0">
                                          <p:val>
                                            <p:strVal val="ppt_h"/>
                                          </p:val>
                                        </p:tav>
                                        <p:tav tm="100000">
                                          <p:val>
                                            <p:fltVal val="0"/>
                                          </p:val>
                                        </p:tav>
                                      </p:tavLst>
                                    </p:anim>
                                    <p:anim calcmode="lin" valueType="num">
                                      <p:cBhvr>
                                        <p:cTn id="49" dur="2000"/>
                                        <p:tgtEl>
                                          <p:spTgt spid="10"/>
                                        </p:tgtEl>
                                        <p:attrNameLst>
                                          <p:attrName>ppt_w</p:attrName>
                                        </p:attrNameLst>
                                      </p:cBhvr>
                                      <p:tavLst>
                                        <p:tav tm="0">
                                          <p:val>
                                            <p:strVal val="ppt_w"/>
                                          </p:val>
                                        </p:tav>
                                        <p:tav tm="100000">
                                          <p:val>
                                            <p:fltVal val="0"/>
                                          </p:val>
                                        </p:tav>
                                      </p:tavLst>
                                    </p:anim>
                                    <p:set>
                                      <p:cBhvr>
                                        <p:cTn id="50" dur="1" fill="hold">
                                          <p:stCondLst>
                                            <p:cond delay="1999"/>
                                          </p:stCondLst>
                                        </p:cTn>
                                        <p:tgtEl>
                                          <p:spTgt spid="10"/>
                                        </p:tgtEl>
                                        <p:attrNameLst>
                                          <p:attrName>style.visibility</p:attrName>
                                        </p:attrNameLst>
                                      </p:cBhvr>
                                      <p:to>
                                        <p:strVal val="hidden"/>
                                      </p:to>
                                    </p:set>
                                  </p:childTnLst>
                                </p:cTn>
                              </p:par>
                              <p:par>
                                <p:cTn id="51" presetID="35" presetClass="exit" presetSubtype="0" fill="hold" grpId="3" nodeType="withEffect">
                                  <p:stCondLst>
                                    <p:cond delay="0"/>
                                  </p:stCondLst>
                                  <p:childTnLst>
                                    <p:animEffect transition="out" filter="fade">
                                      <p:cBhvr>
                                        <p:cTn id="52" dur="2000"/>
                                        <p:tgtEl>
                                          <p:spTgt spid="11"/>
                                        </p:tgtEl>
                                      </p:cBhvr>
                                    </p:animEffect>
                                    <p:anim calcmode="lin" valueType="num">
                                      <p:cBhvr>
                                        <p:cTn id="53" dur="2000"/>
                                        <p:tgtEl>
                                          <p:spTgt spid="11"/>
                                        </p:tgtEl>
                                        <p:attrNameLst>
                                          <p:attrName>style.rotation</p:attrName>
                                        </p:attrNameLst>
                                      </p:cBhvr>
                                      <p:tavLst>
                                        <p:tav tm="0">
                                          <p:val>
                                            <p:fltVal val="0"/>
                                          </p:val>
                                        </p:tav>
                                        <p:tav tm="100000">
                                          <p:val>
                                            <p:fltVal val="720"/>
                                          </p:val>
                                        </p:tav>
                                      </p:tavLst>
                                    </p:anim>
                                    <p:anim calcmode="lin" valueType="num">
                                      <p:cBhvr>
                                        <p:cTn id="54" dur="2000"/>
                                        <p:tgtEl>
                                          <p:spTgt spid="11"/>
                                        </p:tgtEl>
                                        <p:attrNameLst>
                                          <p:attrName>ppt_h</p:attrName>
                                        </p:attrNameLst>
                                      </p:cBhvr>
                                      <p:tavLst>
                                        <p:tav tm="0">
                                          <p:val>
                                            <p:strVal val="ppt_h"/>
                                          </p:val>
                                        </p:tav>
                                        <p:tav tm="100000">
                                          <p:val>
                                            <p:fltVal val="0"/>
                                          </p:val>
                                        </p:tav>
                                      </p:tavLst>
                                    </p:anim>
                                    <p:anim calcmode="lin" valueType="num">
                                      <p:cBhvr>
                                        <p:cTn id="55" dur="2000"/>
                                        <p:tgtEl>
                                          <p:spTgt spid="11"/>
                                        </p:tgtEl>
                                        <p:attrNameLst>
                                          <p:attrName>ppt_w</p:attrName>
                                        </p:attrNameLst>
                                      </p:cBhvr>
                                      <p:tavLst>
                                        <p:tav tm="0">
                                          <p:val>
                                            <p:strVal val="ppt_w"/>
                                          </p:val>
                                        </p:tav>
                                        <p:tav tm="100000">
                                          <p:val>
                                            <p:fltVal val="0"/>
                                          </p:val>
                                        </p:tav>
                                      </p:tavLst>
                                    </p:anim>
                                    <p:set>
                                      <p:cBhvr>
                                        <p:cTn id="56" dur="1" fill="hold">
                                          <p:stCondLst>
                                            <p:cond delay="1999"/>
                                          </p:stCondLst>
                                        </p:cTn>
                                        <p:tgtEl>
                                          <p:spTgt spid="11"/>
                                        </p:tgtEl>
                                        <p:attrNameLst>
                                          <p:attrName>style.visibility</p:attrName>
                                        </p:attrNameLst>
                                      </p:cBhvr>
                                      <p:to>
                                        <p:strVal val="hidden"/>
                                      </p:to>
                                    </p:set>
                                  </p:childTnLst>
                                </p:cTn>
                              </p:par>
                              <p:par>
                                <p:cTn id="57" presetID="23" presetClass="entr" presetSubtype="288"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4/3*#ppt_w"/>
                                          </p:val>
                                        </p:tav>
                                        <p:tav tm="100000">
                                          <p:val>
                                            <p:strVal val="#ppt_w"/>
                                          </p:val>
                                        </p:tav>
                                      </p:tavLst>
                                    </p:anim>
                                    <p:anim calcmode="lin" valueType="num">
                                      <p:cBhvr>
                                        <p:cTn id="60" dur="2000" fill="hold"/>
                                        <p:tgtEl>
                                          <p:spTgt spid="2"/>
                                        </p:tgtEl>
                                        <p:attrNameLst>
                                          <p:attrName>ppt_h</p:attrName>
                                        </p:attrNameLst>
                                      </p:cBhvr>
                                      <p:tavLst>
                                        <p:tav tm="0">
                                          <p:val>
                                            <p:strVal val="4/3*#ppt_h"/>
                                          </p:val>
                                        </p:tav>
                                        <p:tav tm="100000">
                                          <p:val>
                                            <p:strVal val="#ppt_h"/>
                                          </p:val>
                                        </p:tav>
                                      </p:tavLst>
                                    </p:anim>
                                  </p:childTnLst>
                                </p:cTn>
                              </p:par>
                              <p:par>
                                <p:cTn id="61" presetID="21" presetClass="entr" presetSubtype="8"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wheel(8)">
                                      <p:cBhvr>
                                        <p:cTn id="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80064"/>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korean_japanese_clothes_parasol_min_seo_hee_1920x1080_1848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Triángulo isósceles"/>
          <p:cNvSpPr/>
          <p:nvPr/>
        </p:nvSpPr>
        <p:spPr>
          <a:xfrm rot="16200000">
            <a:off x="-178603" y="2107397"/>
            <a:ext cx="6858000" cy="2643206"/>
          </a:xfrm>
          <a:prstGeom prst="triangle">
            <a:avLst/>
          </a:prstGeom>
          <a:gradFill flip="none" rotWithShape="1">
            <a:gsLst>
              <a:gs pos="65000">
                <a:srgbClr val="C80064">
                  <a:shade val="30000"/>
                  <a:satMod val="115000"/>
                  <a:alpha val="0"/>
                </a:srgbClr>
              </a:gs>
              <a:gs pos="50000">
                <a:srgbClr val="C80064">
                  <a:shade val="67500"/>
                  <a:satMod val="115000"/>
                </a:srgbClr>
              </a:gs>
              <a:gs pos="100000">
                <a:srgbClr val="C8006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isósceles"/>
          <p:cNvSpPr/>
          <p:nvPr/>
        </p:nvSpPr>
        <p:spPr>
          <a:xfrm rot="5400000">
            <a:off x="2536041" y="2107397"/>
            <a:ext cx="6858000" cy="2643206"/>
          </a:xfrm>
          <a:prstGeom prst="triangle">
            <a:avLst/>
          </a:prstGeom>
          <a:gradFill flip="none" rotWithShape="1">
            <a:gsLst>
              <a:gs pos="65000">
                <a:srgbClr val="C40062">
                  <a:shade val="30000"/>
                  <a:satMod val="115000"/>
                  <a:alpha val="0"/>
                </a:srgbClr>
              </a:gs>
              <a:gs pos="50000">
                <a:srgbClr val="C40062">
                  <a:shade val="67500"/>
                  <a:satMod val="115000"/>
                </a:srgbClr>
              </a:gs>
              <a:gs pos="100000">
                <a:srgbClr val="C40062">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rot="16200000">
            <a:off x="-1178735" y="2107397"/>
            <a:ext cx="6858000" cy="2643206"/>
          </a:xfrm>
          <a:prstGeom prst="triangle">
            <a:avLst/>
          </a:prstGeom>
          <a:gradFill flip="none" rotWithShape="1">
            <a:gsLst>
              <a:gs pos="65000">
                <a:srgbClr val="C80064">
                  <a:shade val="30000"/>
                  <a:satMod val="115000"/>
                  <a:alpha val="0"/>
                </a:srgbClr>
              </a:gs>
              <a:gs pos="50000">
                <a:srgbClr val="C80064">
                  <a:shade val="67500"/>
                  <a:satMod val="115000"/>
                </a:srgbClr>
              </a:gs>
              <a:gs pos="100000">
                <a:srgbClr val="C8006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rot="5400000">
            <a:off x="3321859" y="2107397"/>
            <a:ext cx="6858000" cy="2643206"/>
          </a:xfrm>
          <a:prstGeom prst="triangle">
            <a:avLst/>
          </a:prstGeom>
          <a:gradFill flip="none" rotWithShape="1">
            <a:gsLst>
              <a:gs pos="65000">
                <a:srgbClr val="C40062">
                  <a:shade val="30000"/>
                  <a:satMod val="115000"/>
                  <a:alpha val="0"/>
                </a:srgbClr>
              </a:gs>
              <a:gs pos="50000">
                <a:srgbClr val="C40062">
                  <a:shade val="67500"/>
                  <a:satMod val="115000"/>
                </a:srgbClr>
              </a:gs>
              <a:gs pos="100000">
                <a:srgbClr val="C40062">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rot="5400000">
            <a:off x="4393397" y="2107397"/>
            <a:ext cx="6858000" cy="2643206"/>
          </a:xfrm>
          <a:prstGeom prst="triangle">
            <a:avLst/>
          </a:prstGeom>
          <a:gradFill flip="none" rotWithShape="1">
            <a:gsLst>
              <a:gs pos="65000">
                <a:srgbClr val="C40062">
                  <a:shade val="30000"/>
                  <a:satMod val="115000"/>
                  <a:alpha val="0"/>
                </a:srgbClr>
              </a:gs>
              <a:gs pos="50000">
                <a:srgbClr val="C40062">
                  <a:shade val="67500"/>
                  <a:satMod val="115000"/>
                </a:srgbClr>
              </a:gs>
              <a:gs pos="100000">
                <a:srgbClr val="C40062">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rot="16200000">
            <a:off x="-2107397" y="2107397"/>
            <a:ext cx="6858000" cy="2643206"/>
          </a:xfrm>
          <a:prstGeom prst="triangle">
            <a:avLst/>
          </a:prstGeom>
          <a:gradFill flip="none" rotWithShape="1">
            <a:gsLst>
              <a:gs pos="65000">
                <a:srgbClr val="C80064">
                  <a:shade val="30000"/>
                  <a:satMod val="115000"/>
                  <a:alpha val="0"/>
                </a:srgbClr>
              </a:gs>
              <a:gs pos="50000">
                <a:srgbClr val="C80064">
                  <a:shade val="67500"/>
                  <a:satMod val="115000"/>
                </a:srgbClr>
              </a:gs>
              <a:gs pos="100000">
                <a:srgbClr val="C80064">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2000" fill="hold"/>
                                        <p:tgtEl>
                                          <p:spTgt spid="4"/>
                                        </p:tgtEl>
                                        <p:attrNameLst>
                                          <p:attrName>ppt_x</p:attrName>
                                        </p:attrNameLst>
                                      </p:cBhvr>
                                      <p:tavLst>
                                        <p:tav tm="0">
                                          <p:val>
                                            <p:strVal val="1+#ppt_w/2"/>
                                          </p:val>
                                        </p:tav>
                                        <p:tav tm="100000">
                                          <p:val>
                                            <p:strVal val="#ppt_x"/>
                                          </p:val>
                                        </p:tav>
                                      </p:tavLst>
                                    </p:anim>
                                    <p:anim calcmode="lin" valueType="num">
                                      <p:cBhvr additive="base">
                                        <p:cTn id="11" dur="2000" fill="hold"/>
                                        <p:tgtEl>
                                          <p:spTgt spid="4"/>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1+#ppt_w/2"/>
                                          </p:val>
                                        </p:tav>
                                        <p:tav tm="100000">
                                          <p:val>
                                            <p:strVal val="#ppt_x"/>
                                          </p:val>
                                        </p:tav>
                                      </p:tavLst>
                                    </p:anim>
                                    <p:anim calcmode="lin" valueType="num">
                                      <p:cBhvr additive="base">
                                        <p:cTn id="15" dur="2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000" fill="hold"/>
                                        <p:tgtEl>
                                          <p:spTgt spid="9"/>
                                        </p:tgtEl>
                                        <p:attrNameLst>
                                          <p:attrName>ppt_x</p:attrName>
                                        </p:attrNameLst>
                                      </p:cBhvr>
                                      <p:tavLst>
                                        <p:tav tm="0">
                                          <p:val>
                                            <p:strVal val="1+#ppt_w/2"/>
                                          </p:val>
                                        </p:tav>
                                        <p:tav tm="100000">
                                          <p:val>
                                            <p:strVal val="#ppt_x"/>
                                          </p:val>
                                        </p:tav>
                                      </p:tavLst>
                                    </p:anim>
                                    <p:anim calcmode="lin" valueType="num">
                                      <p:cBhvr additive="base">
                                        <p:cTn id="19" dur="2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2000" fill="hold"/>
                                        <p:tgtEl>
                                          <p:spTgt spid="5"/>
                                        </p:tgtEl>
                                        <p:attrNameLst>
                                          <p:attrName>ppt_x</p:attrName>
                                        </p:attrNameLst>
                                      </p:cBhvr>
                                      <p:tavLst>
                                        <p:tav tm="0">
                                          <p:val>
                                            <p:strVal val="0-#ppt_w/2"/>
                                          </p:val>
                                        </p:tav>
                                        <p:tav tm="100000">
                                          <p:val>
                                            <p:strVal val="#ppt_x"/>
                                          </p:val>
                                        </p:tav>
                                      </p:tavLst>
                                    </p:anim>
                                    <p:anim calcmode="lin" valueType="num">
                                      <p:cBhvr additive="base">
                                        <p:cTn id="23" dur="2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xit" presetSubtype="2" fill="hold" grpId="1" nodeType="afterEffect">
                                  <p:stCondLst>
                                    <p:cond delay="0"/>
                                  </p:stCondLst>
                                  <p:childTnLst>
                                    <p:anim calcmode="lin" valueType="num">
                                      <p:cBhvr additive="base">
                                        <p:cTn id="34" dur="2000"/>
                                        <p:tgtEl>
                                          <p:spTgt spid="4"/>
                                        </p:tgtEl>
                                        <p:attrNameLst>
                                          <p:attrName>ppt_x</p:attrName>
                                        </p:attrNameLst>
                                      </p:cBhvr>
                                      <p:tavLst>
                                        <p:tav tm="0">
                                          <p:val>
                                            <p:strVal val="ppt_x"/>
                                          </p:val>
                                        </p:tav>
                                        <p:tav tm="100000">
                                          <p:val>
                                            <p:strVal val="1+ppt_w/2"/>
                                          </p:val>
                                        </p:tav>
                                      </p:tavLst>
                                    </p:anim>
                                    <p:anim calcmode="lin" valueType="num">
                                      <p:cBhvr additive="base">
                                        <p:cTn id="35" dur="2000"/>
                                        <p:tgtEl>
                                          <p:spTgt spid="4"/>
                                        </p:tgtEl>
                                        <p:attrNameLst>
                                          <p:attrName>ppt_y</p:attrName>
                                        </p:attrNameLst>
                                      </p:cBhvr>
                                      <p:tavLst>
                                        <p:tav tm="0">
                                          <p:val>
                                            <p:strVal val="ppt_y"/>
                                          </p:val>
                                        </p:tav>
                                        <p:tav tm="100000">
                                          <p:val>
                                            <p:strVal val="ppt_y"/>
                                          </p:val>
                                        </p:tav>
                                      </p:tavLst>
                                    </p:anim>
                                    <p:set>
                                      <p:cBhvr>
                                        <p:cTn id="36" dur="1" fill="hold">
                                          <p:stCondLst>
                                            <p:cond delay="1999"/>
                                          </p:stCondLst>
                                        </p:cTn>
                                        <p:tgtEl>
                                          <p:spTgt spid="4"/>
                                        </p:tgtEl>
                                        <p:attrNameLst>
                                          <p:attrName>style.visibility</p:attrName>
                                        </p:attrNameLst>
                                      </p:cBhvr>
                                      <p:to>
                                        <p:strVal val="hidden"/>
                                      </p:to>
                                    </p:set>
                                  </p:childTnLst>
                                </p:cTn>
                              </p:par>
                              <p:par>
                                <p:cTn id="37" presetID="2" presetClass="exit" presetSubtype="2" fill="hold" grpId="1" nodeType="withEffect">
                                  <p:stCondLst>
                                    <p:cond delay="0"/>
                                  </p:stCondLst>
                                  <p:childTnLst>
                                    <p:anim calcmode="lin" valueType="num">
                                      <p:cBhvr additive="base">
                                        <p:cTn id="38" dur="2000"/>
                                        <p:tgtEl>
                                          <p:spTgt spid="6"/>
                                        </p:tgtEl>
                                        <p:attrNameLst>
                                          <p:attrName>ppt_x</p:attrName>
                                        </p:attrNameLst>
                                      </p:cBhvr>
                                      <p:tavLst>
                                        <p:tav tm="0">
                                          <p:val>
                                            <p:strVal val="ppt_x"/>
                                          </p:val>
                                        </p:tav>
                                        <p:tav tm="100000">
                                          <p:val>
                                            <p:strVal val="1+ppt_w/2"/>
                                          </p:val>
                                        </p:tav>
                                      </p:tavLst>
                                    </p:anim>
                                    <p:anim calcmode="lin" valueType="num">
                                      <p:cBhvr additive="base">
                                        <p:cTn id="39" dur="2000"/>
                                        <p:tgtEl>
                                          <p:spTgt spid="6"/>
                                        </p:tgtEl>
                                        <p:attrNameLst>
                                          <p:attrName>ppt_y</p:attrName>
                                        </p:attrNameLst>
                                      </p:cBhvr>
                                      <p:tavLst>
                                        <p:tav tm="0">
                                          <p:val>
                                            <p:strVal val="ppt_y"/>
                                          </p:val>
                                        </p:tav>
                                        <p:tav tm="100000">
                                          <p:val>
                                            <p:strVal val="ppt_y"/>
                                          </p:val>
                                        </p:tav>
                                      </p:tavLst>
                                    </p:anim>
                                    <p:set>
                                      <p:cBhvr>
                                        <p:cTn id="40" dur="1" fill="hold">
                                          <p:stCondLst>
                                            <p:cond delay="1999"/>
                                          </p:stCondLst>
                                        </p:cTn>
                                        <p:tgtEl>
                                          <p:spTgt spid="6"/>
                                        </p:tgtEl>
                                        <p:attrNameLst>
                                          <p:attrName>style.visibility</p:attrName>
                                        </p:attrNameLst>
                                      </p:cBhvr>
                                      <p:to>
                                        <p:strVal val="hidden"/>
                                      </p:to>
                                    </p:set>
                                  </p:childTnLst>
                                </p:cTn>
                              </p:par>
                              <p:par>
                                <p:cTn id="41" presetID="2" presetClass="exit" presetSubtype="2" fill="hold" grpId="1" nodeType="withEffect">
                                  <p:stCondLst>
                                    <p:cond delay="0"/>
                                  </p:stCondLst>
                                  <p:childTnLst>
                                    <p:anim calcmode="lin" valueType="num">
                                      <p:cBhvr additive="base">
                                        <p:cTn id="42" dur="2000"/>
                                        <p:tgtEl>
                                          <p:spTgt spid="9"/>
                                        </p:tgtEl>
                                        <p:attrNameLst>
                                          <p:attrName>ppt_x</p:attrName>
                                        </p:attrNameLst>
                                      </p:cBhvr>
                                      <p:tavLst>
                                        <p:tav tm="0">
                                          <p:val>
                                            <p:strVal val="ppt_x"/>
                                          </p:val>
                                        </p:tav>
                                        <p:tav tm="100000">
                                          <p:val>
                                            <p:strVal val="1+ppt_w/2"/>
                                          </p:val>
                                        </p:tav>
                                      </p:tavLst>
                                    </p:anim>
                                    <p:anim calcmode="lin" valueType="num">
                                      <p:cBhvr additive="base">
                                        <p:cTn id="43" dur="2000"/>
                                        <p:tgtEl>
                                          <p:spTgt spid="9"/>
                                        </p:tgtEl>
                                        <p:attrNameLst>
                                          <p:attrName>ppt_y</p:attrName>
                                        </p:attrNameLst>
                                      </p:cBhvr>
                                      <p:tavLst>
                                        <p:tav tm="0">
                                          <p:val>
                                            <p:strVal val="ppt_y"/>
                                          </p:val>
                                        </p:tav>
                                        <p:tav tm="100000">
                                          <p:val>
                                            <p:strVal val="ppt_y"/>
                                          </p:val>
                                        </p:tav>
                                      </p:tavLst>
                                    </p:anim>
                                    <p:set>
                                      <p:cBhvr>
                                        <p:cTn id="44" dur="1" fill="hold">
                                          <p:stCondLst>
                                            <p:cond delay="1999"/>
                                          </p:stCondLst>
                                        </p:cTn>
                                        <p:tgtEl>
                                          <p:spTgt spid="9"/>
                                        </p:tgtEl>
                                        <p:attrNameLst>
                                          <p:attrName>style.visibility</p:attrName>
                                        </p:attrNameLst>
                                      </p:cBhvr>
                                      <p:to>
                                        <p:strVal val="hidden"/>
                                      </p:to>
                                    </p:set>
                                  </p:childTnLst>
                                </p:cTn>
                              </p:par>
                              <p:par>
                                <p:cTn id="45" presetID="2" presetClass="exit" presetSubtype="8" fill="hold" grpId="1" nodeType="withEffect">
                                  <p:stCondLst>
                                    <p:cond delay="0"/>
                                  </p:stCondLst>
                                  <p:childTnLst>
                                    <p:anim calcmode="lin" valueType="num">
                                      <p:cBhvr additive="base">
                                        <p:cTn id="46" dur="2000"/>
                                        <p:tgtEl>
                                          <p:spTgt spid="5"/>
                                        </p:tgtEl>
                                        <p:attrNameLst>
                                          <p:attrName>ppt_x</p:attrName>
                                        </p:attrNameLst>
                                      </p:cBhvr>
                                      <p:tavLst>
                                        <p:tav tm="0">
                                          <p:val>
                                            <p:strVal val="ppt_x"/>
                                          </p:val>
                                        </p:tav>
                                        <p:tav tm="100000">
                                          <p:val>
                                            <p:strVal val="0-ppt_w/2"/>
                                          </p:val>
                                        </p:tav>
                                      </p:tavLst>
                                    </p:anim>
                                    <p:anim calcmode="lin" valueType="num">
                                      <p:cBhvr additive="base">
                                        <p:cTn id="47" dur="2000"/>
                                        <p:tgtEl>
                                          <p:spTgt spid="5"/>
                                        </p:tgtEl>
                                        <p:attrNameLst>
                                          <p:attrName>ppt_y</p:attrName>
                                        </p:attrNameLst>
                                      </p:cBhvr>
                                      <p:tavLst>
                                        <p:tav tm="0">
                                          <p:val>
                                            <p:strVal val="ppt_y"/>
                                          </p:val>
                                        </p:tav>
                                        <p:tav tm="100000">
                                          <p:val>
                                            <p:strVal val="ppt_y"/>
                                          </p:val>
                                        </p:tav>
                                      </p:tavLst>
                                    </p:anim>
                                    <p:set>
                                      <p:cBhvr>
                                        <p:cTn id="48" dur="1" fill="hold">
                                          <p:stCondLst>
                                            <p:cond delay="1999"/>
                                          </p:stCondLst>
                                        </p:cTn>
                                        <p:tgtEl>
                                          <p:spTgt spid="5"/>
                                        </p:tgtEl>
                                        <p:attrNameLst>
                                          <p:attrName>style.visibility</p:attrName>
                                        </p:attrNameLst>
                                      </p:cBhvr>
                                      <p:to>
                                        <p:strVal val="hidden"/>
                                      </p:to>
                                    </p:set>
                                  </p:childTnLst>
                                </p:cTn>
                              </p:par>
                              <p:par>
                                <p:cTn id="49" presetID="2" presetClass="exit" presetSubtype="8" fill="hold" grpId="1" nodeType="withEffect">
                                  <p:stCondLst>
                                    <p:cond delay="0"/>
                                  </p:stCondLst>
                                  <p:childTnLst>
                                    <p:anim calcmode="lin" valueType="num">
                                      <p:cBhvr additive="base">
                                        <p:cTn id="50" dur="2000"/>
                                        <p:tgtEl>
                                          <p:spTgt spid="7"/>
                                        </p:tgtEl>
                                        <p:attrNameLst>
                                          <p:attrName>ppt_x</p:attrName>
                                        </p:attrNameLst>
                                      </p:cBhvr>
                                      <p:tavLst>
                                        <p:tav tm="0">
                                          <p:val>
                                            <p:strVal val="ppt_x"/>
                                          </p:val>
                                        </p:tav>
                                        <p:tav tm="100000">
                                          <p:val>
                                            <p:strVal val="0-ppt_w/2"/>
                                          </p:val>
                                        </p:tav>
                                      </p:tavLst>
                                    </p:anim>
                                    <p:anim calcmode="lin" valueType="num">
                                      <p:cBhvr additive="base">
                                        <p:cTn id="51" dur="2000"/>
                                        <p:tgtEl>
                                          <p:spTgt spid="7"/>
                                        </p:tgtEl>
                                        <p:attrNameLst>
                                          <p:attrName>ppt_y</p:attrName>
                                        </p:attrNameLst>
                                      </p:cBhvr>
                                      <p:tavLst>
                                        <p:tav tm="0">
                                          <p:val>
                                            <p:strVal val="ppt_y"/>
                                          </p:val>
                                        </p:tav>
                                        <p:tav tm="100000">
                                          <p:val>
                                            <p:strVal val="ppt_y"/>
                                          </p:val>
                                        </p:tav>
                                      </p:tavLst>
                                    </p:anim>
                                    <p:set>
                                      <p:cBhvr>
                                        <p:cTn id="52" dur="1" fill="hold">
                                          <p:stCondLst>
                                            <p:cond delay="1999"/>
                                          </p:stCondLst>
                                        </p:cTn>
                                        <p:tgtEl>
                                          <p:spTgt spid="7"/>
                                        </p:tgtEl>
                                        <p:attrNameLst>
                                          <p:attrName>style.visibility</p:attrName>
                                        </p:attrNameLst>
                                      </p:cBhvr>
                                      <p:to>
                                        <p:strVal val="hidden"/>
                                      </p:to>
                                    </p:set>
                                  </p:childTnLst>
                                </p:cTn>
                              </p:par>
                              <p:par>
                                <p:cTn id="53" presetID="2" presetClass="exit" presetSubtype="8" fill="hold" grpId="1" nodeType="withEffect">
                                  <p:stCondLst>
                                    <p:cond delay="0"/>
                                  </p:stCondLst>
                                  <p:childTnLst>
                                    <p:anim calcmode="lin" valueType="num">
                                      <p:cBhvr additive="base">
                                        <p:cTn id="54" dur="2000"/>
                                        <p:tgtEl>
                                          <p:spTgt spid="8"/>
                                        </p:tgtEl>
                                        <p:attrNameLst>
                                          <p:attrName>ppt_x</p:attrName>
                                        </p:attrNameLst>
                                      </p:cBhvr>
                                      <p:tavLst>
                                        <p:tav tm="0">
                                          <p:val>
                                            <p:strVal val="ppt_x"/>
                                          </p:val>
                                        </p:tav>
                                        <p:tav tm="100000">
                                          <p:val>
                                            <p:strVal val="0-ppt_w/2"/>
                                          </p:val>
                                        </p:tav>
                                      </p:tavLst>
                                    </p:anim>
                                    <p:anim calcmode="lin" valueType="num">
                                      <p:cBhvr additive="base">
                                        <p:cTn id="55" dur="2000"/>
                                        <p:tgtEl>
                                          <p:spTgt spid="8"/>
                                        </p:tgtEl>
                                        <p:attrNameLst>
                                          <p:attrName>ppt_y</p:attrName>
                                        </p:attrNameLst>
                                      </p:cBhvr>
                                      <p:tavLst>
                                        <p:tav tm="0">
                                          <p:val>
                                            <p:strVal val="ppt_y"/>
                                          </p:val>
                                        </p:tav>
                                        <p:tav tm="100000">
                                          <p:val>
                                            <p:strVal val="ppt_y"/>
                                          </p:val>
                                        </p:tav>
                                      </p:tavLst>
                                    </p:anim>
                                    <p:set>
                                      <p:cBhvr>
                                        <p:cTn id="56" dur="1" fill="hold">
                                          <p:stCondLst>
                                            <p:cond delay="1999"/>
                                          </p:stCondLst>
                                        </p:cTn>
                                        <p:tgtEl>
                                          <p:spTgt spid="8"/>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2"/>
                                        </p:tgtEl>
                                        <p:attrNameLst>
                                          <p:attrName>style.visibility</p:attrName>
                                        </p:attrNameLst>
                                      </p:cBhvr>
                                      <p:to>
                                        <p:strVal val="visible"/>
                                      </p:to>
                                    </p:set>
                                    <p:anim calcmode="lin" valueType="num">
                                      <p:cBhvr>
                                        <p:cTn id="59" dur="2000" fill="hold"/>
                                        <p:tgtEl>
                                          <p:spTgt spid="2"/>
                                        </p:tgtEl>
                                        <p:attrNameLst>
                                          <p:attrName>ppt_w</p:attrName>
                                        </p:attrNameLst>
                                      </p:cBhvr>
                                      <p:tavLst>
                                        <p:tav tm="0">
                                          <p:val>
                                            <p:strVal val="2/3*#ppt_w"/>
                                          </p:val>
                                        </p:tav>
                                        <p:tav tm="100000">
                                          <p:val>
                                            <p:strVal val="#ppt_w"/>
                                          </p:val>
                                        </p:tav>
                                      </p:tavLst>
                                    </p:anim>
                                    <p:anim calcmode="lin" valueType="num">
                                      <p:cBhvr>
                                        <p:cTn id="60" dur="2000" fill="hold"/>
                                        <p:tgtEl>
                                          <p:spTgt spid="2"/>
                                        </p:tgtEl>
                                        <p:attrNameLst>
                                          <p:attrName>ppt_h</p:attrName>
                                        </p:attrNameLst>
                                      </p:cBhvr>
                                      <p:tavLst>
                                        <p:tav tm="0">
                                          <p:val>
                                            <p:strVal val="2/3*#ppt_h"/>
                                          </p:val>
                                        </p:tav>
                                        <p:tav tm="100000">
                                          <p:val>
                                            <p:strVal val="#ppt_h"/>
                                          </p:val>
                                        </p:tav>
                                      </p:tavLst>
                                    </p:anim>
                                  </p:childTnLst>
                                </p:cTn>
                              </p:par>
                              <p:par>
                                <p:cTn id="61" presetID="16" presetClass="entr" presetSubtype="37" fill="hold" nodeType="withEffect">
                                  <p:stCondLst>
                                    <p:cond delay="0"/>
                                  </p:stCondLst>
                                  <p:childTnLst>
                                    <p:set>
                                      <p:cBhvr>
                                        <p:cTn id="62" dur="1" fill="hold">
                                          <p:stCondLst>
                                            <p:cond delay="0"/>
                                          </p:stCondLst>
                                        </p:cTn>
                                        <p:tgtEl>
                                          <p:spTgt spid="2"/>
                                        </p:tgtEl>
                                        <p:attrNameLst>
                                          <p:attrName>style.visibility</p:attrName>
                                        </p:attrNameLst>
                                      </p:cBhvr>
                                      <p:to>
                                        <p:strVal val="visible"/>
                                      </p:to>
                                    </p:set>
                                    <p:animEffect transition="in" filter="barn(outVertical)">
                                      <p:cBhvr>
                                        <p:cTn id="6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mood-girl-brunette-smile-joy-positive-happy-fun-umbrella-umbrella-color-rain-rain-drops-summer-sun-background-wallpaper-widescreen-fullscreen-widescreen-HD-wallpapers-Download1-free-download.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Forma en L"/>
          <p:cNvSpPr/>
          <p:nvPr/>
        </p:nvSpPr>
        <p:spPr>
          <a:xfrm>
            <a:off x="4572000" y="1000105"/>
            <a:ext cx="2643206" cy="2428892"/>
          </a:xfrm>
          <a:prstGeom prst="corner">
            <a:avLst>
              <a:gd name="adj1" fmla="val 9216"/>
              <a:gd name="adj2" fmla="val 9216"/>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Forma en L"/>
          <p:cNvSpPr/>
          <p:nvPr/>
        </p:nvSpPr>
        <p:spPr>
          <a:xfrm rot="16200000">
            <a:off x="2035951" y="892948"/>
            <a:ext cx="2428892" cy="2643206"/>
          </a:xfrm>
          <a:prstGeom prst="corner">
            <a:avLst>
              <a:gd name="adj1" fmla="val 6863"/>
              <a:gd name="adj2" fmla="val 8432"/>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Forma en L"/>
          <p:cNvSpPr/>
          <p:nvPr/>
        </p:nvSpPr>
        <p:spPr>
          <a:xfrm rot="16200000" flipH="1">
            <a:off x="2035952" y="3321839"/>
            <a:ext cx="2428889" cy="2643205"/>
          </a:xfrm>
          <a:prstGeom prst="corner">
            <a:avLst>
              <a:gd name="adj1" fmla="val 6078"/>
              <a:gd name="adj2" fmla="val 10001"/>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Forma en L"/>
          <p:cNvSpPr/>
          <p:nvPr/>
        </p:nvSpPr>
        <p:spPr>
          <a:xfrm rot="16200000" flipH="1" flipV="1">
            <a:off x="4679157" y="3321839"/>
            <a:ext cx="2428889" cy="2643206"/>
          </a:xfrm>
          <a:prstGeom prst="corner">
            <a:avLst>
              <a:gd name="adj1" fmla="val 6079"/>
              <a:gd name="adj2" fmla="val 8432"/>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Forma en L"/>
          <p:cNvSpPr/>
          <p:nvPr/>
        </p:nvSpPr>
        <p:spPr>
          <a:xfrm rot="16200000">
            <a:off x="2178827" y="1035824"/>
            <a:ext cx="1785950" cy="2000264"/>
          </a:xfrm>
          <a:prstGeom prst="corner">
            <a:avLst>
              <a:gd name="adj1" fmla="val 8243"/>
              <a:gd name="adj2" fmla="val 8808"/>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Forma en L"/>
          <p:cNvSpPr/>
          <p:nvPr/>
        </p:nvSpPr>
        <p:spPr>
          <a:xfrm>
            <a:off x="5000628" y="1142981"/>
            <a:ext cx="2000264" cy="1785950"/>
          </a:xfrm>
          <a:prstGeom prst="corner">
            <a:avLst>
              <a:gd name="adj1" fmla="val 10377"/>
              <a:gd name="adj2" fmla="val 9875"/>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Forma en L"/>
          <p:cNvSpPr/>
          <p:nvPr/>
        </p:nvSpPr>
        <p:spPr>
          <a:xfrm rot="16200000" flipH="1">
            <a:off x="2285983" y="3714750"/>
            <a:ext cx="1714513" cy="2000263"/>
          </a:xfrm>
          <a:prstGeom prst="corner">
            <a:avLst>
              <a:gd name="adj1" fmla="val 11176"/>
              <a:gd name="adj2" fmla="val 10719"/>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Forma en L"/>
          <p:cNvSpPr/>
          <p:nvPr/>
        </p:nvSpPr>
        <p:spPr>
          <a:xfrm rot="16200000" flipH="1" flipV="1">
            <a:off x="5179223" y="3750471"/>
            <a:ext cx="1785949" cy="2000264"/>
          </a:xfrm>
          <a:prstGeom prst="corner">
            <a:avLst>
              <a:gd name="adj1" fmla="val 10377"/>
              <a:gd name="adj2" fmla="val 12008"/>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Forma en L"/>
          <p:cNvSpPr/>
          <p:nvPr/>
        </p:nvSpPr>
        <p:spPr>
          <a:xfrm rot="16200000">
            <a:off x="2250265" y="1178700"/>
            <a:ext cx="1357322" cy="1428760"/>
          </a:xfrm>
          <a:prstGeom prst="corner">
            <a:avLst>
              <a:gd name="adj1" fmla="val 13633"/>
              <a:gd name="adj2" fmla="val 14871"/>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Forma en L"/>
          <p:cNvSpPr/>
          <p:nvPr/>
        </p:nvSpPr>
        <p:spPr>
          <a:xfrm>
            <a:off x="5357818" y="1285857"/>
            <a:ext cx="1428760" cy="1285884"/>
          </a:xfrm>
          <a:prstGeom prst="corner">
            <a:avLst>
              <a:gd name="adj1" fmla="val 11917"/>
              <a:gd name="adj2" fmla="val 13312"/>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orma en L"/>
          <p:cNvSpPr/>
          <p:nvPr/>
        </p:nvSpPr>
        <p:spPr>
          <a:xfrm rot="16200000" flipH="1" flipV="1">
            <a:off x="5500692" y="4143378"/>
            <a:ext cx="1357325" cy="1500198"/>
          </a:xfrm>
          <a:prstGeom prst="corner">
            <a:avLst>
              <a:gd name="adj1" fmla="val 10826"/>
              <a:gd name="adj2" fmla="val 12065"/>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Forma en L"/>
          <p:cNvSpPr/>
          <p:nvPr/>
        </p:nvSpPr>
        <p:spPr>
          <a:xfrm rot="16200000" flipH="1">
            <a:off x="2428860" y="4071939"/>
            <a:ext cx="1214445" cy="1500197"/>
          </a:xfrm>
          <a:prstGeom prst="corner">
            <a:avLst>
              <a:gd name="adj1" fmla="val 16275"/>
              <a:gd name="adj2" fmla="val 17844"/>
            </a:avLst>
          </a:prstGeom>
          <a:gradFill flip="none" rotWithShape="1">
            <a:gsLst>
              <a:gs pos="97000">
                <a:srgbClr val="FFFF00"/>
              </a:gs>
              <a:gs pos="50000">
                <a:srgbClr val="FF0000">
                  <a:shade val="67500"/>
                  <a:satMod val="115000"/>
                </a:srgbClr>
              </a:gs>
              <a:gs pos="100000">
                <a:srgbClr val="FF0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0-#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9"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0-#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9"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0-#ppt_w/2"/>
                                          </p:val>
                                        </p:tav>
                                        <p:tav tm="100000">
                                          <p:val>
                                            <p:strVal val="#ppt_x"/>
                                          </p:val>
                                        </p:tav>
                                      </p:tavLst>
                                    </p:anim>
                                    <p:anim calcmode="lin" valueType="num">
                                      <p:cBhvr additive="base">
                                        <p:cTn id="51" dur="2000" fill="hold"/>
                                        <p:tgtEl>
                                          <p:spTgt spid="13"/>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0-#ppt_h/2"/>
                                          </p:val>
                                        </p:tav>
                                        <p:tav tm="100000">
                                          <p:val>
                                            <p:strVal val="#ppt_y"/>
                                          </p:val>
                                        </p:tav>
                                      </p:tavLst>
                                    </p:anim>
                                  </p:childTnLst>
                                </p:cTn>
                              </p:par>
                              <p:par>
                                <p:cTn id="56" presetID="3" presetClass="entr" presetSubtype="5" fill="hold" grpId="1" nodeType="with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blinds(vertical)">
                                      <p:cBhvr>
                                        <p:cTn id="58" dur="2000"/>
                                        <p:tgtEl>
                                          <p:spTgt spid="3"/>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blinds(vertical)">
                                      <p:cBhvr>
                                        <p:cTn id="61" dur="2000"/>
                                        <p:tgtEl>
                                          <p:spTgt spid="4"/>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blinds(vertical)">
                                      <p:cBhvr>
                                        <p:cTn id="64" dur="2000"/>
                                        <p:tgtEl>
                                          <p:spTgt spid="5"/>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2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blinds(vertical)">
                                      <p:cBhvr>
                                        <p:cTn id="70" dur="2000"/>
                                        <p:tgtEl>
                                          <p:spTgt spid="7"/>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linds(vertical)">
                                      <p:cBhvr>
                                        <p:cTn id="73" dur="2000"/>
                                        <p:tgtEl>
                                          <p:spTgt spid="8"/>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linds(vertical)">
                                      <p:cBhvr>
                                        <p:cTn id="76" dur="2000"/>
                                        <p:tgtEl>
                                          <p:spTgt spid="9"/>
                                        </p:tgtEl>
                                      </p:cBhvr>
                                    </p:animEffect>
                                  </p:childTnLst>
                                </p:cTn>
                              </p:par>
                              <p:par>
                                <p:cTn id="77" presetID="3" presetClass="entr" presetSubtype="5" fill="hold" grpId="1" nodeType="with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blinds(vertical)">
                                      <p:cBhvr>
                                        <p:cTn id="79" dur="2000"/>
                                        <p:tgtEl>
                                          <p:spTgt spid="10"/>
                                        </p:tgtEl>
                                      </p:cBhvr>
                                    </p:animEffect>
                                  </p:childTnLst>
                                </p:cTn>
                              </p:par>
                              <p:par>
                                <p:cTn id="80" presetID="3" presetClass="entr" presetSubtype="5"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vertical)">
                                      <p:cBhvr>
                                        <p:cTn id="82" dur="2000"/>
                                        <p:tgtEl>
                                          <p:spTgt spid="11"/>
                                        </p:tgtEl>
                                      </p:cBhvr>
                                    </p:animEffect>
                                  </p:childTnLst>
                                </p:cTn>
                              </p:par>
                              <p:par>
                                <p:cTn id="83" presetID="3" presetClass="entr" presetSubtype="5"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vertical)">
                                      <p:cBhvr>
                                        <p:cTn id="85" dur="2000"/>
                                        <p:tgtEl>
                                          <p:spTgt spid="12"/>
                                        </p:tgtEl>
                                      </p:cBhvr>
                                    </p:animEffect>
                                  </p:childTnLst>
                                </p:cTn>
                              </p:par>
                              <p:par>
                                <p:cTn id="86" presetID="3" presetClass="entr" presetSubtype="5" fill="hold" grpId="1"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blinds(vertical)">
                                      <p:cBhvr>
                                        <p:cTn id="88" dur="2000"/>
                                        <p:tgtEl>
                                          <p:spTgt spid="13"/>
                                        </p:tgtEl>
                                      </p:cBhvr>
                                    </p:animEffect>
                                  </p:childTnLst>
                                </p:cTn>
                              </p:par>
                              <p:par>
                                <p:cTn id="89" presetID="3" presetClass="entr" presetSubtype="5" fill="hold" grpId="1"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linds(vertical)">
                                      <p:cBhvr>
                                        <p:cTn id="91" dur="2000"/>
                                        <p:tgtEl>
                                          <p:spTgt spid="14"/>
                                        </p:tgtEl>
                                      </p:cBhvr>
                                    </p:animEffect>
                                  </p:childTnLst>
                                </p:cTn>
                              </p:par>
                            </p:childTnLst>
                          </p:cTn>
                        </p:par>
                        <p:par>
                          <p:cTn id="92" fill="hold">
                            <p:stCondLst>
                              <p:cond delay="2000"/>
                            </p:stCondLst>
                            <p:childTnLst>
                              <p:par>
                                <p:cTn id="93" presetID="2" presetClass="exit" presetSubtype="6" fill="hold" grpId="2" nodeType="afterEffect">
                                  <p:stCondLst>
                                    <p:cond delay="0"/>
                                  </p:stCondLst>
                                  <p:childTnLst>
                                    <p:anim calcmode="lin" valueType="num">
                                      <p:cBhvr additive="base">
                                        <p:cTn id="94" dur="2000"/>
                                        <p:tgtEl>
                                          <p:spTgt spid="4"/>
                                        </p:tgtEl>
                                        <p:attrNameLst>
                                          <p:attrName>ppt_x</p:attrName>
                                        </p:attrNameLst>
                                      </p:cBhvr>
                                      <p:tavLst>
                                        <p:tav tm="0">
                                          <p:val>
                                            <p:strVal val="ppt_x"/>
                                          </p:val>
                                        </p:tav>
                                        <p:tav tm="100000">
                                          <p:val>
                                            <p:strVal val="1+ppt_w/2"/>
                                          </p:val>
                                        </p:tav>
                                      </p:tavLst>
                                    </p:anim>
                                    <p:anim calcmode="lin" valueType="num">
                                      <p:cBhvr additive="base">
                                        <p:cTn id="95" dur="2000"/>
                                        <p:tgtEl>
                                          <p:spTgt spid="4"/>
                                        </p:tgtEl>
                                        <p:attrNameLst>
                                          <p:attrName>ppt_y</p:attrName>
                                        </p:attrNameLst>
                                      </p:cBhvr>
                                      <p:tavLst>
                                        <p:tav tm="0">
                                          <p:val>
                                            <p:strVal val="ppt_y"/>
                                          </p:val>
                                        </p:tav>
                                        <p:tav tm="100000">
                                          <p:val>
                                            <p:strVal val="1+ppt_h/2"/>
                                          </p:val>
                                        </p:tav>
                                      </p:tavLst>
                                    </p:anim>
                                    <p:set>
                                      <p:cBhvr>
                                        <p:cTn id="96" dur="1" fill="hold">
                                          <p:stCondLst>
                                            <p:cond delay="1999"/>
                                          </p:stCondLst>
                                        </p:cTn>
                                        <p:tgtEl>
                                          <p:spTgt spid="4"/>
                                        </p:tgtEl>
                                        <p:attrNameLst>
                                          <p:attrName>style.visibility</p:attrName>
                                        </p:attrNameLst>
                                      </p:cBhvr>
                                      <p:to>
                                        <p:strVal val="hidden"/>
                                      </p:to>
                                    </p:set>
                                  </p:childTnLst>
                                </p:cTn>
                              </p:par>
                              <p:par>
                                <p:cTn id="97" presetID="2" presetClass="exit" presetSubtype="6" fill="hold" grpId="2" nodeType="withEffect">
                                  <p:stCondLst>
                                    <p:cond delay="0"/>
                                  </p:stCondLst>
                                  <p:childTnLst>
                                    <p:anim calcmode="lin" valueType="num">
                                      <p:cBhvr additive="base">
                                        <p:cTn id="98" dur="2000"/>
                                        <p:tgtEl>
                                          <p:spTgt spid="7"/>
                                        </p:tgtEl>
                                        <p:attrNameLst>
                                          <p:attrName>ppt_x</p:attrName>
                                        </p:attrNameLst>
                                      </p:cBhvr>
                                      <p:tavLst>
                                        <p:tav tm="0">
                                          <p:val>
                                            <p:strVal val="ppt_x"/>
                                          </p:val>
                                        </p:tav>
                                        <p:tav tm="100000">
                                          <p:val>
                                            <p:strVal val="1+ppt_w/2"/>
                                          </p:val>
                                        </p:tav>
                                      </p:tavLst>
                                    </p:anim>
                                    <p:anim calcmode="lin" valueType="num">
                                      <p:cBhvr additive="base">
                                        <p:cTn id="99" dur="2000"/>
                                        <p:tgtEl>
                                          <p:spTgt spid="7"/>
                                        </p:tgtEl>
                                        <p:attrNameLst>
                                          <p:attrName>ppt_y</p:attrName>
                                        </p:attrNameLst>
                                      </p:cBhvr>
                                      <p:tavLst>
                                        <p:tav tm="0">
                                          <p:val>
                                            <p:strVal val="ppt_y"/>
                                          </p:val>
                                        </p:tav>
                                        <p:tav tm="100000">
                                          <p:val>
                                            <p:strVal val="1+ppt_h/2"/>
                                          </p:val>
                                        </p:tav>
                                      </p:tavLst>
                                    </p:anim>
                                    <p:set>
                                      <p:cBhvr>
                                        <p:cTn id="100" dur="1" fill="hold">
                                          <p:stCondLst>
                                            <p:cond delay="1999"/>
                                          </p:stCondLst>
                                        </p:cTn>
                                        <p:tgtEl>
                                          <p:spTgt spid="7"/>
                                        </p:tgtEl>
                                        <p:attrNameLst>
                                          <p:attrName>style.visibility</p:attrName>
                                        </p:attrNameLst>
                                      </p:cBhvr>
                                      <p:to>
                                        <p:strVal val="hidden"/>
                                      </p:to>
                                    </p:set>
                                  </p:childTnLst>
                                </p:cTn>
                              </p:par>
                              <p:par>
                                <p:cTn id="101" presetID="2" presetClass="exit" presetSubtype="6" fill="hold" grpId="2" nodeType="withEffect">
                                  <p:stCondLst>
                                    <p:cond delay="0"/>
                                  </p:stCondLst>
                                  <p:childTnLst>
                                    <p:anim calcmode="lin" valueType="num">
                                      <p:cBhvr additive="base">
                                        <p:cTn id="102" dur="2000"/>
                                        <p:tgtEl>
                                          <p:spTgt spid="11"/>
                                        </p:tgtEl>
                                        <p:attrNameLst>
                                          <p:attrName>ppt_x</p:attrName>
                                        </p:attrNameLst>
                                      </p:cBhvr>
                                      <p:tavLst>
                                        <p:tav tm="0">
                                          <p:val>
                                            <p:strVal val="ppt_x"/>
                                          </p:val>
                                        </p:tav>
                                        <p:tav tm="100000">
                                          <p:val>
                                            <p:strVal val="1+ppt_w/2"/>
                                          </p:val>
                                        </p:tav>
                                      </p:tavLst>
                                    </p:anim>
                                    <p:anim calcmode="lin" valueType="num">
                                      <p:cBhvr additive="base">
                                        <p:cTn id="103" dur="2000"/>
                                        <p:tgtEl>
                                          <p:spTgt spid="11"/>
                                        </p:tgtEl>
                                        <p:attrNameLst>
                                          <p:attrName>ppt_y</p:attrName>
                                        </p:attrNameLst>
                                      </p:cBhvr>
                                      <p:tavLst>
                                        <p:tav tm="0">
                                          <p:val>
                                            <p:strVal val="ppt_y"/>
                                          </p:val>
                                        </p:tav>
                                        <p:tav tm="100000">
                                          <p:val>
                                            <p:strVal val="1+ppt_h/2"/>
                                          </p:val>
                                        </p:tav>
                                      </p:tavLst>
                                    </p:anim>
                                    <p:set>
                                      <p:cBhvr>
                                        <p:cTn id="104" dur="1" fill="hold">
                                          <p:stCondLst>
                                            <p:cond delay="1999"/>
                                          </p:stCondLst>
                                        </p:cTn>
                                        <p:tgtEl>
                                          <p:spTgt spid="11"/>
                                        </p:tgtEl>
                                        <p:attrNameLst>
                                          <p:attrName>style.visibility</p:attrName>
                                        </p:attrNameLst>
                                      </p:cBhvr>
                                      <p:to>
                                        <p:strVal val="hidden"/>
                                      </p:to>
                                    </p:set>
                                  </p:childTnLst>
                                </p:cTn>
                              </p:par>
                              <p:par>
                                <p:cTn id="105" presetID="2" presetClass="exit" presetSubtype="12" fill="hold" grpId="2" nodeType="withEffect">
                                  <p:stCondLst>
                                    <p:cond delay="0"/>
                                  </p:stCondLst>
                                  <p:childTnLst>
                                    <p:anim calcmode="lin" valueType="num">
                                      <p:cBhvr additive="base">
                                        <p:cTn id="106" dur="2000"/>
                                        <p:tgtEl>
                                          <p:spTgt spid="3"/>
                                        </p:tgtEl>
                                        <p:attrNameLst>
                                          <p:attrName>ppt_x</p:attrName>
                                        </p:attrNameLst>
                                      </p:cBhvr>
                                      <p:tavLst>
                                        <p:tav tm="0">
                                          <p:val>
                                            <p:strVal val="ppt_x"/>
                                          </p:val>
                                        </p:tav>
                                        <p:tav tm="100000">
                                          <p:val>
                                            <p:strVal val="0-ppt_w/2"/>
                                          </p:val>
                                        </p:tav>
                                      </p:tavLst>
                                    </p:anim>
                                    <p:anim calcmode="lin" valueType="num">
                                      <p:cBhvr additive="base">
                                        <p:cTn id="107" dur="2000"/>
                                        <p:tgtEl>
                                          <p:spTgt spid="3"/>
                                        </p:tgtEl>
                                        <p:attrNameLst>
                                          <p:attrName>ppt_y</p:attrName>
                                        </p:attrNameLst>
                                      </p:cBhvr>
                                      <p:tavLst>
                                        <p:tav tm="0">
                                          <p:val>
                                            <p:strVal val="ppt_y"/>
                                          </p:val>
                                        </p:tav>
                                        <p:tav tm="100000">
                                          <p:val>
                                            <p:strVal val="1+ppt_h/2"/>
                                          </p:val>
                                        </p:tav>
                                      </p:tavLst>
                                    </p:anim>
                                    <p:set>
                                      <p:cBhvr>
                                        <p:cTn id="108" dur="1" fill="hold">
                                          <p:stCondLst>
                                            <p:cond delay="1999"/>
                                          </p:stCondLst>
                                        </p:cTn>
                                        <p:tgtEl>
                                          <p:spTgt spid="3"/>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2000"/>
                                        <p:tgtEl>
                                          <p:spTgt spid="8"/>
                                        </p:tgtEl>
                                        <p:attrNameLst>
                                          <p:attrName>ppt_x</p:attrName>
                                        </p:attrNameLst>
                                      </p:cBhvr>
                                      <p:tavLst>
                                        <p:tav tm="0">
                                          <p:val>
                                            <p:strVal val="ppt_x"/>
                                          </p:val>
                                        </p:tav>
                                        <p:tav tm="100000">
                                          <p:val>
                                            <p:strVal val="0-ppt_w/2"/>
                                          </p:val>
                                        </p:tav>
                                      </p:tavLst>
                                    </p:anim>
                                    <p:anim calcmode="lin" valueType="num">
                                      <p:cBhvr additive="base">
                                        <p:cTn id="111" dur="2000"/>
                                        <p:tgtEl>
                                          <p:spTgt spid="8"/>
                                        </p:tgtEl>
                                        <p:attrNameLst>
                                          <p:attrName>ppt_y</p:attrName>
                                        </p:attrNameLst>
                                      </p:cBhvr>
                                      <p:tavLst>
                                        <p:tav tm="0">
                                          <p:val>
                                            <p:strVal val="ppt_y"/>
                                          </p:val>
                                        </p:tav>
                                        <p:tav tm="100000">
                                          <p:val>
                                            <p:strVal val="1+ppt_h/2"/>
                                          </p:val>
                                        </p:tav>
                                      </p:tavLst>
                                    </p:anim>
                                    <p:set>
                                      <p:cBhvr>
                                        <p:cTn id="112" dur="1" fill="hold">
                                          <p:stCondLst>
                                            <p:cond delay="1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2000"/>
                                        <p:tgtEl>
                                          <p:spTgt spid="12"/>
                                        </p:tgtEl>
                                        <p:attrNameLst>
                                          <p:attrName>ppt_x</p:attrName>
                                        </p:attrNameLst>
                                      </p:cBhvr>
                                      <p:tavLst>
                                        <p:tav tm="0">
                                          <p:val>
                                            <p:strVal val="ppt_x"/>
                                          </p:val>
                                        </p:tav>
                                        <p:tav tm="100000">
                                          <p:val>
                                            <p:strVal val="0-ppt_w/2"/>
                                          </p:val>
                                        </p:tav>
                                      </p:tavLst>
                                    </p:anim>
                                    <p:anim calcmode="lin" valueType="num">
                                      <p:cBhvr additive="base">
                                        <p:cTn id="115" dur="2000"/>
                                        <p:tgtEl>
                                          <p:spTgt spid="12"/>
                                        </p:tgtEl>
                                        <p:attrNameLst>
                                          <p:attrName>ppt_y</p:attrName>
                                        </p:attrNameLst>
                                      </p:cBhvr>
                                      <p:tavLst>
                                        <p:tav tm="0">
                                          <p:val>
                                            <p:strVal val="ppt_y"/>
                                          </p:val>
                                        </p:tav>
                                        <p:tav tm="100000">
                                          <p:val>
                                            <p:strVal val="1+ppt_h/2"/>
                                          </p:val>
                                        </p:tav>
                                      </p:tavLst>
                                    </p:anim>
                                    <p:set>
                                      <p:cBhvr>
                                        <p:cTn id="116" dur="1" fill="hold">
                                          <p:stCondLst>
                                            <p:cond delay="1999"/>
                                          </p:stCondLst>
                                        </p:cTn>
                                        <p:tgtEl>
                                          <p:spTgt spid="12"/>
                                        </p:tgtEl>
                                        <p:attrNameLst>
                                          <p:attrName>style.visibility</p:attrName>
                                        </p:attrNameLst>
                                      </p:cBhvr>
                                      <p:to>
                                        <p:strVal val="hidden"/>
                                      </p:to>
                                    </p:set>
                                  </p:childTnLst>
                                </p:cTn>
                              </p:par>
                              <p:par>
                                <p:cTn id="117" presetID="2" presetClass="exit" presetSubtype="3" fill="hold" grpId="2" nodeType="withEffect">
                                  <p:stCondLst>
                                    <p:cond delay="0"/>
                                  </p:stCondLst>
                                  <p:childTnLst>
                                    <p:anim calcmode="lin" valueType="num">
                                      <p:cBhvr additive="base">
                                        <p:cTn id="118" dur="2000"/>
                                        <p:tgtEl>
                                          <p:spTgt spid="5"/>
                                        </p:tgtEl>
                                        <p:attrNameLst>
                                          <p:attrName>ppt_x</p:attrName>
                                        </p:attrNameLst>
                                      </p:cBhvr>
                                      <p:tavLst>
                                        <p:tav tm="0">
                                          <p:val>
                                            <p:strVal val="ppt_x"/>
                                          </p:val>
                                        </p:tav>
                                        <p:tav tm="100000">
                                          <p:val>
                                            <p:strVal val="1+ppt_w/2"/>
                                          </p:val>
                                        </p:tav>
                                      </p:tavLst>
                                    </p:anim>
                                    <p:anim calcmode="lin" valueType="num">
                                      <p:cBhvr additive="base">
                                        <p:cTn id="119" dur="2000"/>
                                        <p:tgtEl>
                                          <p:spTgt spid="5"/>
                                        </p:tgtEl>
                                        <p:attrNameLst>
                                          <p:attrName>ppt_y</p:attrName>
                                        </p:attrNameLst>
                                      </p:cBhvr>
                                      <p:tavLst>
                                        <p:tav tm="0">
                                          <p:val>
                                            <p:strVal val="ppt_y"/>
                                          </p:val>
                                        </p:tav>
                                        <p:tav tm="100000">
                                          <p:val>
                                            <p:strVal val="0-ppt_h/2"/>
                                          </p:val>
                                        </p:tav>
                                      </p:tavLst>
                                    </p:anim>
                                    <p:set>
                                      <p:cBhvr>
                                        <p:cTn id="120" dur="1" fill="hold">
                                          <p:stCondLst>
                                            <p:cond delay="1999"/>
                                          </p:stCondLst>
                                        </p:cTn>
                                        <p:tgtEl>
                                          <p:spTgt spid="5"/>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9"/>
                                        </p:tgtEl>
                                        <p:attrNameLst>
                                          <p:attrName>ppt_x</p:attrName>
                                        </p:attrNameLst>
                                      </p:cBhvr>
                                      <p:tavLst>
                                        <p:tav tm="0">
                                          <p:val>
                                            <p:strVal val="ppt_x"/>
                                          </p:val>
                                        </p:tav>
                                        <p:tav tm="100000">
                                          <p:val>
                                            <p:strVal val="1+ppt_w/2"/>
                                          </p:val>
                                        </p:tav>
                                      </p:tavLst>
                                    </p:anim>
                                    <p:anim calcmode="lin" valueType="num">
                                      <p:cBhvr additive="base">
                                        <p:cTn id="123" dur="2000"/>
                                        <p:tgtEl>
                                          <p:spTgt spid="9"/>
                                        </p:tgtEl>
                                        <p:attrNameLst>
                                          <p:attrName>ppt_y</p:attrName>
                                        </p:attrNameLst>
                                      </p:cBhvr>
                                      <p:tavLst>
                                        <p:tav tm="0">
                                          <p:val>
                                            <p:strVal val="ppt_y"/>
                                          </p:val>
                                        </p:tav>
                                        <p:tav tm="100000">
                                          <p:val>
                                            <p:strVal val="0-ppt_h/2"/>
                                          </p:val>
                                        </p:tav>
                                      </p:tavLst>
                                    </p:anim>
                                    <p:set>
                                      <p:cBhvr>
                                        <p:cTn id="124" dur="1" fill="hold">
                                          <p:stCondLst>
                                            <p:cond delay="1999"/>
                                          </p:stCondLst>
                                        </p:cTn>
                                        <p:tgtEl>
                                          <p:spTgt spid="9"/>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14"/>
                                        </p:tgtEl>
                                        <p:attrNameLst>
                                          <p:attrName>ppt_x</p:attrName>
                                        </p:attrNameLst>
                                      </p:cBhvr>
                                      <p:tavLst>
                                        <p:tav tm="0">
                                          <p:val>
                                            <p:strVal val="ppt_x"/>
                                          </p:val>
                                        </p:tav>
                                        <p:tav tm="100000">
                                          <p:val>
                                            <p:strVal val="1+ppt_w/2"/>
                                          </p:val>
                                        </p:tav>
                                      </p:tavLst>
                                    </p:anim>
                                    <p:anim calcmode="lin" valueType="num">
                                      <p:cBhvr additive="base">
                                        <p:cTn id="127" dur="2000"/>
                                        <p:tgtEl>
                                          <p:spTgt spid="14"/>
                                        </p:tgtEl>
                                        <p:attrNameLst>
                                          <p:attrName>ppt_y</p:attrName>
                                        </p:attrNameLst>
                                      </p:cBhvr>
                                      <p:tavLst>
                                        <p:tav tm="0">
                                          <p:val>
                                            <p:strVal val="ppt_y"/>
                                          </p:val>
                                        </p:tav>
                                        <p:tav tm="100000">
                                          <p:val>
                                            <p:strVal val="0-ppt_h/2"/>
                                          </p:val>
                                        </p:tav>
                                      </p:tavLst>
                                    </p:anim>
                                    <p:set>
                                      <p:cBhvr>
                                        <p:cTn id="128" dur="1" fill="hold">
                                          <p:stCondLst>
                                            <p:cond delay="1999"/>
                                          </p:stCondLst>
                                        </p:cTn>
                                        <p:tgtEl>
                                          <p:spTgt spid="14"/>
                                        </p:tgtEl>
                                        <p:attrNameLst>
                                          <p:attrName>style.visibility</p:attrName>
                                        </p:attrNameLst>
                                      </p:cBhvr>
                                      <p:to>
                                        <p:strVal val="hidden"/>
                                      </p:to>
                                    </p:set>
                                  </p:childTnLst>
                                </p:cTn>
                              </p:par>
                              <p:par>
                                <p:cTn id="129" presetID="2" presetClass="exit" presetSubtype="9" fill="hold" grpId="2" nodeType="withEffect">
                                  <p:stCondLst>
                                    <p:cond delay="0"/>
                                  </p:stCondLst>
                                  <p:childTnLst>
                                    <p:anim calcmode="lin" valueType="num">
                                      <p:cBhvr additive="base">
                                        <p:cTn id="130" dur="2000"/>
                                        <p:tgtEl>
                                          <p:spTgt spid="6"/>
                                        </p:tgtEl>
                                        <p:attrNameLst>
                                          <p:attrName>ppt_x</p:attrName>
                                        </p:attrNameLst>
                                      </p:cBhvr>
                                      <p:tavLst>
                                        <p:tav tm="0">
                                          <p:val>
                                            <p:strVal val="ppt_x"/>
                                          </p:val>
                                        </p:tav>
                                        <p:tav tm="100000">
                                          <p:val>
                                            <p:strVal val="0-ppt_w/2"/>
                                          </p:val>
                                        </p:tav>
                                      </p:tavLst>
                                    </p:anim>
                                    <p:anim calcmode="lin" valueType="num">
                                      <p:cBhvr additive="base">
                                        <p:cTn id="131" dur="2000"/>
                                        <p:tgtEl>
                                          <p:spTgt spid="6"/>
                                        </p:tgtEl>
                                        <p:attrNameLst>
                                          <p:attrName>ppt_y</p:attrName>
                                        </p:attrNameLst>
                                      </p:cBhvr>
                                      <p:tavLst>
                                        <p:tav tm="0">
                                          <p:val>
                                            <p:strVal val="ppt_y"/>
                                          </p:val>
                                        </p:tav>
                                        <p:tav tm="100000">
                                          <p:val>
                                            <p:strVal val="0-ppt_h/2"/>
                                          </p:val>
                                        </p:tav>
                                      </p:tavLst>
                                    </p:anim>
                                    <p:set>
                                      <p:cBhvr>
                                        <p:cTn id="132" dur="1" fill="hold">
                                          <p:stCondLst>
                                            <p:cond delay="1999"/>
                                          </p:stCondLst>
                                        </p:cTn>
                                        <p:tgtEl>
                                          <p:spTgt spid="6"/>
                                        </p:tgtEl>
                                        <p:attrNameLst>
                                          <p:attrName>style.visibility</p:attrName>
                                        </p:attrNameLst>
                                      </p:cBhvr>
                                      <p:to>
                                        <p:strVal val="hidden"/>
                                      </p:to>
                                    </p:set>
                                  </p:childTnLst>
                                </p:cTn>
                              </p:par>
                              <p:par>
                                <p:cTn id="133" presetID="2" presetClass="exit" presetSubtype="9"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0-ppt_w/2"/>
                                          </p:val>
                                        </p:tav>
                                      </p:tavLst>
                                    </p:anim>
                                    <p:anim calcmode="lin" valueType="num">
                                      <p:cBhvr additive="base">
                                        <p:cTn id="135" dur="2000"/>
                                        <p:tgtEl>
                                          <p:spTgt spid="10"/>
                                        </p:tgtEl>
                                        <p:attrNameLst>
                                          <p:attrName>ppt_y</p:attrName>
                                        </p:attrNameLst>
                                      </p:cBhvr>
                                      <p:tavLst>
                                        <p:tav tm="0">
                                          <p:val>
                                            <p:strVal val="ppt_y"/>
                                          </p:val>
                                        </p:tav>
                                        <p:tav tm="100000">
                                          <p:val>
                                            <p:strVal val="0-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9" fill="hold" grpId="2" nodeType="withEffect">
                                  <p:stCondLst>
                                    <p:cond delay="0"/>
                                  </p:stCondLst>
                                  <p:childTnLst>
                                    <p:anim calcmode="lin" valueType="num">
                                      <p:cBhvr additive="base">
                                        <p:cTn id="138" dur="2000"/>
                                        <p:tgtEl>
                                          <p:spTgt spid="13"/>
                                        </p:tgtEl>
                                        <p:attrNameLst>
                                          <p:attrName>ppt_x</p:attrName>
                                        </p:attrNameLst>
                                      </p:cBhvr>
                                      <p:tavLst>
                                        <p:tav tm="0">
                                          <p:val>
                                            <p:strVal val="ppt_x"/>
                                          </p:val>
                                        </p:tav>
                                        <p:tav tm="100000">
                                          <p:val>
                                            <p:strVal val="0-ppt_w/2"/>
                                          </p:val>
                                        </p:tav>
                                      </p:tavLst>
                                    </p:anim>
                                    <p:anim calcmode="lin" valueType="num">
                                      <p:cBhvr additive="base">
                                        <p:cTn id="139" dur="2000"/>
                                        <p:tgtEl>
                                          <p:spTgt spid="13"/>
                                        </p:tgtEl>
                                        <p:attrNameLst>
                                          <p:attrName>ppt_y</p:attrName>
                                        </p:attrNameLst>
                                      </p:cBhvr>
                                      <p:tavLst>
                                        <p:tav tm="0">
                                          <p:val>
                                            <p:strVal val="ppt_y"/>
                                          </p:val>
                                        </p:tav>
                                        <p:tav tm="100000">
                                          <p:val>
                                            <p:strVal val="0-ppt_h/2"/>
                                          </p:val>
                                        </p:tav>
                                      </p:tavLst>
                                    </p:anim>
                                    <p:set>
                                      <p:cBhvr>
                                        <p:cTn id="140" dur="1" fill="hold">
                                          <p:stCondLst>
                                            <p:cond delay="1999"/>
                                          </p:stCondLst>
                                        </p:cTn>
                                        <p:tgtEl>
                                          <p:spTgt spid="13"/>
                                        </p:tgtEl>
                                        <p:attrNameLst>
                                          <p:attrName>style.visibility</p:attrName>
                                        </p:attrNameLst>
                                      </p:cBhvr>
                                      <p:to>
                                        <p:strVal val="hidden"/>
                                      </p:to>
                                    </p:set>
                                  </p:childTnLst>
                                </p:cTn>
                              </p:par>
                              <p:par>
                                <p:cTn id="141" presetID="23" presetClass="entr" presetSubtype="272"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 calcmode="lin" valueType="num">
                                      <p:cBhvr>
                                        <p:cTn id="143" dur="2000" fill="hold"/>
                                        <p:tgtEl>
                                          <p:spTgt spid="2"/>
                                        </p:tgtEl>
                                        <p:attrNameLst>
                                          <p:attrName>ppt_w</p:attrName>
                                        </p:attrNameLst>
                                      </p:cBhvr>
                                      <p:tavLst>
                                        <p:tav tm="0">
                                          <p:val>
                                            <p:strVal val="2/3*#ppt_w"/>
                                          </p:val>
                                        </p:tav>
                                        <p:tav tm="100000">
                                          <p:val>
                                            <p:strVal val="#ppt_w"/>
                                          </p:val>
                                        </p:tav>
                                      </p:tavLst>
                                    </p:anim>
                                    <p:anim calcmode="lin" valueType="num">
                                      <p:cBhvr>
                                        <p:cTn id="144" dur="2000" fill="hold"/>
                                        <p:tgtEl>
                                          <p:spTgt spid="2"/>
                                        </p:tgtEl>
                                        <p:attrNameLst>
                                          <p:attrName>ppt_h</p:attrName>
                                        </p:attrNameLst>
                                      </p:cBhvr>
                                      <p:tavLst>
                                        <p:tav tm="0">
                                          <p:val>
                                            <p:strVal val="2/3*#ppt_h"/>
                                          </p:val>
                                        </p:tav>
                                        <p:tav tm="100000">
                                          <p:val>
                                            <p:strVal val="#ppt_h"/>
                                          </p:val>
                                        </p:tav>
                                      </p:tavLst>
                                    </p:anim>
                                  </p:childTnLst>
                                </p:cTn>
                              </p:par>
                              <p:par>
                                <p:cTn id="145" presetID="4" presetClass="entr" presetSubtype="32" fill="hold" nodeType="withEffect">
                                  <p:stCondLst>
                                    <p:cond delay="0"/>
                                  </p:stCondLst>
                                  <p:childTnLst>
                                    <p:set>
                                      <p:cBhvr>
                                        <p:cTn id="146" dur="1" fill="hold">
                                          <p:stCondLst>
                                            <p:cond delay="0"/>
                                          </p:stCondLst>
                                        </p:cTn>
                                        <p:tgtEl>
                                          <p:spTgt spid="2"/>
                                        </p:tgtEl>
                                        <p:attrNameLst>
                                          <p:attrName>style.visibility</p:attrName>
                                        </p:attrNameLst>
                                      </p:cBhvr>
                                      <p:to>
                                        <p:strVal val="visible"/>
                                      </p:to>
                                    </p:set>
                                    <p:animEffect transition="in" filter="box(out)">
                                      <p:cBhvr>
                                        <p:cTn id="14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Wallpapers 1024x76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Paralelogramo"/>
          <p:cNvSpPr/>
          <p:nvPr/>
        </p:nvSpPr>
        <p:spPr>
          <a:xfrm>
            <a:off x="0"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Paralelogramo"/>
          <p:cNvSpPr/>
          <p:nvPr/>
        </p:nvSpPr>
        <p:spPr>
          <a:xfrm rot="10800000" flipH="1">
            <a:off x="0"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Paralelogramo"/>
          <p:cNvSpPr/>
          <p:nvPr/>
        </p:nvSpPr>
        <p:spPr>
          <a:xfrm>
            <a:off x="857224"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rot="10800000" flipH="1">
            <a:off x="857224"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aralelogramo"/>
          <p:cNvSpPr/>
          <p:nvPr/>
        </p:nvSpPr>
        <p:spPr>
          <a:xfrm>
            <a:off x="1643074"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aralelogramo"/>
          <p:cNvSpPr/>
          <p:nvPr/>
        </p:nvSpPr>
        <p:spPr>
          <a:xfrm rot="10800000" flipH="1">
            <a:off x="1643074"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Paralelogramo"/>
          <p:cNvSpPr/>
          <p:nvPr/>
        </p:nvSpPr>
        <p:spPr>
          <a:xfrm>
            <a:off x="2500298"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Paralelogramo"/>
          <p:cNvSpPr/>
          <p:nvPr/>
        </p:nvSpPr>
        <p:spPr>
          <a:xfrm rot="10800000" flipH="1">
            <a:off x="2500298"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aralelogramo"/>
          <p:cNvSpPr/>
          <p:nvPr/>
        </p:nvSpPr>
        <p:spPr>
          <a:xfrm>
            <a:off x="3286148"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Paralelogramo"/>
          <p:cNvSpPr/>
          <p:nvPr/>
        </p:nvSpPr>
        <p:spPr>
          <a:xfrm rot="10800000" flipH="1">
            <a:off x="3286148"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aralelogramo"/>
          <p:cNvSpPr/>
          <p:nvPr/>
        </p:nvSpPr>
        <p:spPr>
          <a:xfrm>
            <a:off x="4143372"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Paralelogramo"/>
          <p:cNvSpPr/>
          <p:nvPr/>
        </p:nvSpPr>
        <p:spPr>
          <a:xfrm rot="10800000" flipH="1">
            <a:off x="4143372"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aralelogramo"/>
          <p:cNvSpPr/>
          <p:nvPr/>
        </p:nvSpPr>
        <p:spPr>
          <a:xfrm>
            <a:off x="4929222"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aralelogramo"/>
          <p:cNvSpPr/>
          <p:nvPr/>
        </p:nvSpPr>
        <p:spPr>
          <a:xfrm rot="10800000" flipH="1">
            <a:off x="4929222"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Paralelogramo"/>
          <p:cNvSpPr/>
          <p:nvPr/>
        </p:nvSpPr>
        <p:spPr>
          <a:xfrm>
            <a:off x="5786446"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Paralelogramo"/>
          <p:cNvSpPr/>
          <p:nvPr/>
        </p:nvSpPr>
        <p:spPr>
          <a:xfrm rot="10800000" flipH="1">
            <a:off x="5786446"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Paralelogramo"/>
          <p:cNvSpPr/>
          <p:nvPr/>
        </p:nvSpPr>
        <p:spPr>
          <a:xfrm>
            <a:off x="6572296"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Paralelogramo"/>
          <p:cNvSpPr/>
          <p:nvPr/>
        </p:nvSpPr>
        <p:spPr>
          <a:xfrm rot="10800000" flipH="1">
            <a:off x="6572296"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Paralelogramo"/>
          <p:cNvSpPr/>
          <p:nvPr/>
        </p:nvSpPr>
        <p:spPr>
          <a:xfrm>
            <a:off x="7429520" y="1714488"/>
            <a:ext cx="1714512" cy="1643074"/>
          </a:xfrm>
          <a:prstGeom prst="parallelogram">
            <a:avLst>
              <a:gd name="adj" fmla="val 67898"/>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Paralelogramo"/>
          <p:cNvSpPr/>
          <p:nvPr/>
        </p:nvSpPr>
        <p:spPr>
          <a:xfrm rot="10800000" flipH="1">
            <a:off x="7429520" y="3500438"/>
            <a:ext cx="1714480" cy="1643074"/>
          </a:xfrm>
          <a:prstGeom prst="parallelogram">
            <a:avLst>
              <a:gd name="adj" fmla="val 69003"/>
            </a:avLst>
          </a:prstGeom>
          <a:gradFill flip="none" rotWithShape="1">
            <a:gsLst>
              <a:gs pos="39000">
                <a:srgbClr val="F68426"/>
              </a:gs>
              <a:gs pos="30000">
                <a:srgbClr val="D49E6C"/>
              </a:gs>
              <a:gs pos="70000">
                <a:srgbClr val="A65528"/>
              </a:gs>
              <a:gs pos="100000">
                <a:srgbClr val="663012"/>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1+#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1+#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1+#ppt_w/2"/>
                                          </p:val>
                                        </p:tav>
                                        <p:tav tm="100000">
                                          <p:val>
                                            <p:strVal val="#ppt_x"/>
                                          </p:val>
                                        </p:tav>
                                      </p:tavLst>
                                    </p:anim>
                                    <p:anim calcmode="lin" valueType="num">
                                      <p:cBhvr additive="base">
                                        <p:cTn id="39" dur="2000" fill="hold"/>
                                        <p:tgtEl>
                                          <p:spTgt spid="1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1+#ppt_w/2"/>
                                          </p:val>
                                        </p:tav>
                                        <p:tav tm="100000">
                                          <p:val>
                                            <p:strVal val="#ppt_x"/>
                                          </p:val>
                                        </p:tav>
                                      </p:tavLst>
                                    </p:anim>
                                    <p:anim calcmode="lin" valueType="num">
                                      <p:cBhvr additive="base">
                                        <p:cTn id="47" dur="2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1+#ppt_w/2"/>
                                          </p:val>
                                        </p:tav>
                                        <p:tav tm="100000">
                                          <p:val>
                                            <p:strVal val="#ppt_x"/>
                                          </p:val>
                                        </p:tav>
                                      </p:tavLst>
                                    </p:anim>
                                    <p:anim calcmode="lin" valueType="num">
                                      <p:cBhvr additive="base">
                                        <p:cTn id="55" dur="2000" fill="hold"/>
                                        <p:tgtEl>
                                          <p:spTgt spid="14"/>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1+#ppt_w/2"/>
                                          </p:val>
                                        </p:tav>
                                        <p:tav tm="100000">
                                          <p:val>
                                            <p:strVal val="#ppt_x"/>
                                          </p:val>
                                        </p:tav>
                                      </p:tavLst>
                                    </p:anim>
                                    <p:anim calcmode="lin" valueType="num">
                                      <p:cBhvr additive="base">
                                        <p:cTn id="59" dur="2000" fill="hold"/>
                                        <p:tgtEl>
                                          <p:spTgt spid="1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1+#ppt_w/2"/>
                                          </p:val>
                                        </p:tav>
                                        <p:tav tm="100000">
                                          <p:val>
                                            <p:strVal val="#ppt_x"/>
                                          </p:val>
                                        </p:tav>
                                      </p:tavLst>
                                    </p:anim>
                                    <p:anim calcmode="lin" valueType="num">
                                      <p:cBhvr additive="base">
                                        <p:cTn id="63" dur="2000" fill="hold"/>
                                        <p:tgtEl>
                                          <p:spTgt spid="16"/>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2000" fill="hold"/>
                                        <p:tgtEl>
                                          <p:spTgt spid="17"/>
                                        </p:tgtEl>
                                        <p:attrNameLst>
                                          <p:attrName>ppt_x</p:attrName>
                                        </p:attrNameLst>
                                      </p:cBhvr>
                                      <p:tavLst>
                                        <p:tav tm="0">
                                          <p:val>
                                            <p:strVal val="1+#ppt_w/2"/>
                                          </p:val>
                                        </p:tav>
                                        <p:tav tm="100000">
                                          <p:val>
                                            <p:strVal val="#ppt_x"/>
                                          </p:val>
                                        </p:tav>
                                      </p:tavLst>
                                    </p:anim>
                                    <p:anim calcmode="lin" valueType="num">
                                      <p:cBhvr additive="base">
                                        <p:cTn id="67" dur="2000" fill="hold"/>
                                        <p:tgtEl>
                                          <p:spTgt spid="17"/>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2000" fill="hold"/>
                                        <p:tgtEl>
                                          <p:spTgt spid="18"/>
                                        </p:tgtEl>
                                        <p:attrNameLst>
                                          <p:attrName>ppt_x</p:attrName>
                                        </p:attrNameLst>
                                      </p:cBhvr>
                                      <p:tavLst>
                                        <p:tav tm="0">
                                          <p:val>
                                            <p:strVal val="1+#ppt_w/2"/>
                                          </p:val>
                                        </p:tav>
                                        <p:tav tm="100000">
                                          <p:val>
                                            <p:strVal val="#ppt_x"/>
                                          </p:val>
                                        </p:tav>
                                      </p:tavLst>
                                    </p:anim>
                                    <p:anim calcmode="lin" valueType="num">
                                      <p:cBhvr additive="base">
                                        <p:cTn id="71" dur="2000" fill="hold"/>
                                        <p:tgtEl>
                                          <p:spTgt spid="1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2000" fill="hold"/>
                                        <p:tgtEl>
                                          <p:spTgt spid="19"/>
                                        </p:tgtEl>
                                        <p:attrNameLst>
                                          <p:attrName>ppt_x</p:attrName>
                                        </p:attrNameLst>
                                      </p:cBhvr>
                                      <p:tavLst>
                                        <p:tav tm="0">
                                          <p:val>
                                            <p:strVal val="1+#ppt_w/2"/>
                                          </p:val>
                                        </p:tav>
                                        <p:tav tm="100000">
                                          <p:val>
                                            <p:strVal val="#ppt_x"/>
                                          </p:val>
                                        </p:tav>
                                      </p:tavLst>
                                    </p:anim>
                                    <p:anim calcmode="lin" valueType="num">
                                      <p:cBhvr additive="base">
                                        <p:cTn id="75" dur="2000" fill="hold"/>
                                        <p:tgtEl>
                                          <p:spTgt spid="19"/>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 calcmode="lin" valueType="num">
                                      <p:cBhvr additive="base">
                                        <p:cTn id="78" dur="2000" fill="hold"/>
                                        <p:tgtEl>
                                          <p:spTgt spid="20"/>
                                        </p:tgtEl>
                                        <p:attrNameLst>
                                          <p:attrName>ppt_x</p:attrName>
                                        </p:attrNameLst>
                                      </p:cBhvr>
                                      <p:tavLst>
                                        <p:tav tm="0">
                                          <p:val>
                                            <p:strVal val="1+#ppt_w/2"/>
                                          </p:val>
                                        </p:tav>
                                        <p:tav tm="100000">
                                          <p:val>
                                            <p:strVal val="#ppt_x"/>
                                          </p:val>
                                        </p:tav>
                                      </p:tavLst>
                                    </p:anim>
                                    <p:anim calcmode="lin" valueType="num">
                                      <p:cBhvr additive="base">
                                        <p:cTn id="79" dur="2000" fill="hold"/>
                                        <p:tgtEl>
                                          <p:spTgt spid="20"/>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2000" fill="hold"/>
                                        <p:tgtEl>
                                          <p:spTgt spid="21"/>
                                        </p:tgtEl>
                                        <p:attrNameLst>
                                          <p:attrName>ppt_x</p:attrName>
                                        </p:attrNameLst>
                                      </p:cBhvr>
                                      <p:tavLst>
                                        <p:tav tm="0">
                                          <p:val>
                                            <p:strVal val="1+#ppt_w/2"/>
                                          </p:val>
                                        </p:tav>
                                        <p:tav tm="100000">
                                          <p:val>
                                            <p:strVal val="#ppt_x"/>
                                          </p:val>
                                        </p:tav>
                                      </p:tavLst>
                                    </p:anim>
                                    <p:anim calcmode="lin" valueType="num">
                                      <p:cBhvr additive="base">
                                        <p:cTn id="83" dur="2000" fill="hold"/>
                                        <p:tgtEl>
                                          <p:spTgt spid="21"/>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22"/>
                                        </p:tgtEl>
                                        <p:attrNameLst>
                                          <p:attrName>style.visibility</p:attrName>
                                        </p:attrNameLst>
                                      </p:cBhvr>
                                      <p:to>
                                        <p:strVal val="visible"/>
                                      </p:to>
                                    </p:set>
                                    <p:anim calcmode="lin" valueType="num">
                                      <p:cBhvr additive="base">
                                        <p:cTn id="86" dur="2000" fill="hold"/>
                                        <p:tgtEl>
                                          <p:spTgt spid="22"/>
                                        </p:tgtEl>
                                        <p:attrNameLst>
                                          <p:attrName>ppt_x</p:attrName>
                                        </p:attrNameLst>
                                      </p:cBhvr>
                                      <p:tavLst>
                                        <p:tav tm="0">
                                          <p:val>
                                            <p:strVal val="1+#ppt_w/2"/>
                                          </p:val>
                                        </p:tav>
                                        <p:tav tm="100000">
                                          <p:val>
                                            <p:strVal val="#ppt_x"/>
                                          </p:val>
                                        </p:tav>
                                      </p:tavLst>
                                    </p:anim>
                                    <p:anim calcmode="lin" valueType="num">
                                      <p:cBhvr additive="base">
                                        <p:cTn id="87" dur="2000" fill="hold"/>
                                        <p:tgtEl>
                                          <p:spTgt spid="22"/>
                                        </p:tgtEl>
                                        <p:attrNameLst>
                                          <p:attrName>ppt_y</p:attrName>
                                        </p:attrNameLst>
                                      </p:cBhvr>
                                      <p:tavLst>
                                        <p:tav tm="0">
                                          <p:val>
                                            <p:strVal val="#ppt_y"/>
                                          </p:val>
                                        </p:tav>
                                        <p:tav tm="100000">
                                          <p:val>
                                            <p:strVal val="#ppt_y"/>
                                          </p:val>
                                        </p:tav>
                                      </p:tavLst>
                                    </p:anim>
                                  </p:childTnLst>
                                </p:cTn>
                              </p:par>
                              <p:par>
                                <p:cTn id="88" presetID="3" presetClass="entr" presetSubtype="10" fill="hold" grpId="1" nodeType="withEffect">
                                  <p:stCondLst>
                                    <p:cond delay="0"/>
                                  </p:stCondLst>
                                  <p:childTnLst>
                                    <p:set>
                                      <p:cBhvr>
                                        <p:cTn id="89" dur="1" fill="hold">
                                          <p:stCondLst>
                                            <p:cond delay="0"/>
                                          </p:stCondLst>
                                        </p:cTn>
                                        <p:tgtEl>
                                          <p:spTgt spid="3"/>
                                        </p:tgtEl>
                                        <p:attrNameLst>
                                          <p:attrName>style.visibility</p:attrName>
                                        </p:attrNameLst>
                                      </p:cBhvr>
                                      <p:to>
                                        <p:strVal val="visible"/>
                                      </p:to>
                                    </p:set>
                                    <p:animEffect transition="in" filter="blinds(horizontal)">
                                      <p:cBhvr>
                                        <p:cTn id="90" dur="2000"/>
                                        <p:tgtEl>
                                          <p:spTgt spid="3"/>
                                        </p:tgtEl>
                                      </p:cBhvr>
                                    </p:animEffect>
                                  </p:childTnLst>
                                </p:cTn>
                              </p:par>
                              <p:par>
                                <p:cTn id="91" presetID="3" presetClass="entr" presetSubtype="10" fill="hold" grpId="1"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linds(horizontal)">
                                      <p:cBhvr>
                                        <p:cTn id="93" dur="2000"/>
                                        <p:tgtEl>
                                          <p:spTgt spid="4"/>
                                        </p:tgtEl>
                                      </p:cBhvr>
                                    </p:animEffect>
                                  </p:childTnLst>
                                </p:cTn>
                              </p:par>
                              <p:par>
                                <p:cTn id="94" presetID="3" presetClass="entr" presetSubtype="10" fill="hold" grpId="1"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blinds(horizontal)">
                                      <p:cBhvr>
                                        <p:cTn id="96" dur="2000"/>
                                        <p:tgtEl>
                                          <p:spTgt spid="5"/>
                                        </p:tgtEl>
                                      </p:cBhvr>
                                    </p:animEffect>
                                  </p:childTnLst>
                                </p:cTn>
                              </p:par>
                              <p:par>
                                <p:cTn id="97" presetID="3" presetClass="entr" presetSubtype="10" fill="hold" grpId="1" nodeType="withEffect">
                                  <p:stCondLst>
                                    <p:cond delay="0"/>
                                  </p:stCondLst>
                                  <p:childTnLst>
                                    <p:set>
                                      <p:cBhvr>
                                        <p:cTn id="98" dur="1" fill="hold">
                                          <p:stCondLst>
                                            <p:cond delay="0"/>
                                          </p:stCondLst>
                                        </p:cTn>
                                        <p:tgtEl>
                                          <p:spTgt spid="6"/>
                                        </p:tgtEl>
                                        <p:attrNameLst>
                                          <p:attrName>style.visibility</p:attrName>
                                        </p:attrNameLst>
                                      </p:cBhvr>
                                      <p:to>
                                        <p:strVal val="visible"/>
                                      </p:to>
                                    </p:set>
                                    <p:animEffect transition="in" filter="blinds(horizontal)">
                                      <p:cBhvr>
                                        <p:cTn id="99" dur="2000"/>
                                        <p:tgtEl>
                                          <p:spTgt spid="6"/>
                                        </p:tgtEl>
                                      </p:cBhvr>
                                    </p:animEffect>
                                  </p:childTnLst>
                                </p:cTn>
                              </p:par>
                              <p:par>
                                <p:cTn id="100" presetID="3" presetClass="entr" presetSubtype="10" fill="hold" grpId="1" nodeType="with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blinds(horizontal)">
                                      <p:cBhvr>
                                        <p:cTn id="102" dur="2000"/>
                                        <p:tgtEl>
                                          <p:spTgt spid="7"/>
                                        </p:tgtEl>
                                      </p:cBhvr>
                                    </p:animEffect>
                                  </p:childTnLst>
                                </p:cTn>
                              </p:par>
                              <p:par>
                                <p:cTn id="103" presetID="3" presetClass="entr" presetSubtype="10" fill="hold" grpId="1" nodeType="withEffect">
                                  <p:stCondLst>
                                    <p:cond delay="0"/>
                                  </p:stCondLst>
                                  <p:childTnLst>
                                    <p:set>
                                      <p:cBhvr>
                                        <p:cTn id="104" dur="1" fill="hold">
                                          <p:stCondLst>
                                            <p:cond delay="0"/>
                                          </p:stCondLst>
                                        </p:cTn>
                                        <p:tgtEl>
                                          <p:spTgt spid="8"/>
                                        </p:tgtEl>
                                        <p:attrNameLst>
                                          <p:attrName>style.visibility</p:attrName>
                                        </p:attrNameLst>
                                      </p:cBhvr>
                                      <p:to>
                                        <p:strVal val="visible"/>
                                      </p:to>
                                    </p:set>
                                    <p:animEffect transition="in" filter="blinds(horizontal)">
                                      <p:cBhvr>
                                        <p:cTn id="105" dur="2000"/>
                                        <p:tgtEl>
                                          <p:spTgt spid="8"/>
                                        </p:tgtEl>
                                      </p:cBhvr>
                                    </p:animEffect>
                                  </p:childTnLst>
                                </p:cTn>
                              </p:par>
                              <p:par>
                                <p:cTn id="106" presetID="3" presetClass="entr" presetSubtype="10" fill="hold" grpId="1" nodeType="withEffect">
                                  <p:stCondLst>
                                    <p:cond delay="0"/>
                                  </p:stCondLst>
                                  <p:childTnLst>
                                    <p:set>
                                      <p:cBhvr>
                                        <p:cTn id="107" dur="1" fill="hold">
                                          <p:stCondLst>
                                            <p:cond delay="0"/>
                                          </p:stCondLst>
                                        </p:cTn>
                                        <p:tgtEl>
                                          <p:spTgt spid="9"/>
                                        </p:tgtEl>
                                        <p:attrNameLst>
                                          <p:attrName>style.visibility</p:attrName>
                                        </p:attrNameLst>
                                      </p:cBhvr>
                                      <p:to>
                                        <p:strVal val="visible"/>
                                      </p:to>
                                    </p:set>
                                    <p:animEffect transition="in" filter="blinds(horizontal)">
                                      <p:cBhvr>
                                        <p:cTn id="108" dur="2000"/>
                                        <p:tgtEl>
                                          <p:spTgt spid="9"/>
                                        </p:tgtEl>
                                      </p:cBhvr>
                                    </p:animEffect>
                                  </p:childTnLst>
                                </p:cTn>
                              </p:par>
                              <p:par>
                                <p:cTn id="109" presetID="3" presetClass="entr" presetSubtype="10" fill="hold" grpId="1" nodeType="with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blinds(horizontal)">
                                      <p:cBhvr>
                                        <p:cTn id="111" dur="2000"/>
                                        <p:tgtEl>
                                          <p:spTgt spid="10"/>
                                        </p:tgtEl>
                                      </p:cBhvr>
                                    </p:animEffect>
                                  </p:childTnLst>
                                </p:cTn>
                              </p:par>
                              <p:par>
                                <p:cTn id="112" presetID="3" presetClass="entr" presetSubtype="10" fill="hold" grpId="1" nodeType="withEffect">
                                  <p:stCondLst>
                                    <p:cond delay="0"/>
                                  </p:stCondLst>
                                  <p:childTnLst>
                                    <p:set>
                                      <p:cBhvr>
                                        <p:cTn id="113" dur="1" fill="hold">
                                          <p:stCondLst>
                                            <p:cond delay="0"/>
                                          </p:stCondLst>
                                        </p:cTn>
                                        <p:tgtEl>
                                          <p:spTgt spid="11"/>
                                        </p:tgtEl>
                                        <p:attrNameLst>
                                          <p:attrName>style.visibility</p:attrName>
                                        </p:attrNameLst>
                                      </p:cBhvr>
                                      <p:to>
                                        <p:strVal val="visible"/>
                                      </p:to>
                                    </p:set>
                                    <p:animEffect transition="in" filter="blinds(horizontal)">
                                      <p:cBhvr>
                                        <p:cTn id="114" dur="2000"/>
                                        <p:tgtEl>
                                          <p:spTgt spid="11"/>
                                        </p:tgtEl>
                                      </p:cBhvr>
                                    </p:animEffect>
                                  </p:childTnLst>
                                </p:cTn>
                              </p:par>
                              <p:par>
                                <p:cTn id="115" presetID="3" presetClass="entr" presetSubtype="10" fill="hold" grpId="1" nodeType="withEffect">
                                  <p:stCondLst>
                                    <p:cond delay="0"/>
                                  </p:stCondLst>
                                  <p:childTnLst>
                                    <p:set>
                                      <p:cBhvr>
                                        <p:cTn id="116" dur="1" fill="hold">
                                          <p:stCondLst>
                                            <p:cond delay="0"/>
                                          </p:stCondLst>
                                        </p:cTn>
                                        <p:tgtEl>
                                          <p:spTgt spid="12"/>
                                        </p:tgtEl>
                                        <p:attrNameLst>
                                          <p:attrName>style.visibility</p:attrName>
                                        </p:attrNameLst>
                                      </p:cBhvr>
                                      <p:to>
                                        <p:strVal val="visible"/>
                                      </p:to>
                                    </p:set>
                                    <p:animEffect transition="in" filter="blinds(horizontal)">
                                      <p:cBhvr>
                                        <p:cTn id="117" dur="2000"/>
                                        <p:tgtEl>
                                          <p:spTgt spid="12"/>
                                        </p:tgtEl>
                                      </p:cBhvr>
                                    </p:animEffect>
                                  </p:childTnLst>
                                </p:cTn>
                              </p:par>
                              <p:par>
                                <p:cTn id="118" presetID="3" presetClass="entr" presetSubtype="10" fill="hold" grpId="1" nodeType="withEffect">
                                  <p:stCondLst>
                                    <p:cond delay="0"/>
                                  </p:stCondLst>
                                  <p:childTnLst>
                                    <p:set>
                                      <p:cBhvr>
                                        <p:cTn id="119" dur="1" fill="hold">
                                          <p:stCondLst>
                                            <p:cond delay="0"/>
                                          </p:stCondLst>
                                        </p:cTn>
                                        <p:tgtEl>
                                          <p:spTgt spid="13"/>
                                        </p:tgtEl>
                                        <p:attrNameLst>
                                          <p:attrName>style.visibility</p:attrName>
                                        </p:attrNameLst>
                                      </p:cBhvr>
                                      <p:to>
                                        <p:strVal val="visible"/>
                                      </p:to>
                                    </p:set>
                                    <p:animEffect transition="in" filter="blinds(horizontal)">
                                      <p:cBhvr>
                                        <p:cTn id="120" dur="2000"/>
                                        <p:tgtEl>
                                          <p:spTgt spid="13"/>
                                        </p:tgtEl>
                                      </p:cBhvr>
                                    </p:animEffect>
                                  </p:childTnLst>
                                </p:cTn>
                              </p:par>
                              <p:par>
                                <p:cTn id="121" presetID="3" presetClass="entr" presetSubtype="10" fill="hold" grpId="1" nodeType="withEffect">
                                  <p:stCondLst>
                                    <p:cond delay="0"/>
                                  </p:stCondLst>
                                  <p:childTnLst>
                                    <p:set>
                                      <p:cBhvr>
                                        <p:cTn id="122" dur="1" fill="hold">
                                          <p:stCondLst>
                                            <p:cond delay="0"/>
                                          </p:stCondLst>
                                        </p:cTn>
                                        <p:tgtEl>
                                          <p:spTgt spid="14"/>
                                        </p:tgtEl>
                                        <p:attrNameLst>
                                          <p:attrName>style.visibility</p:attrName>
                                        </p:attrNameLst>
                                      </p:cBhvr>
                                      <p:to>
                                        <p:strVal val="visible"/>
                                      </p:to>
                                    </p:set>
                                    <p:animEffect transition="in" filter="blinds(horizontal)">
                                      <p:cBhvr>
                                        <p:cTn id="123" dur="2000"/>
                                        <p:tgtEl>
                                          <p:spTgt spid="14"/>
                                        </p:tgtEl>
                                      </p:cBhvr>
                                    </p:animEffect>
                                  </p:childTnLst>
                                </p:cTn>
                              </p:par>
                              <p:par>
                                <p:cTn id="124" presetID="3" presetClass="entr" presetSubtype="10" fill="hold" grpId="1"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blinds(horizontal)">
                                      <p:cBhvr>
                                        <p:cTn id="126" dur="2000"/>
                                        <p:tgtEl>
                                          <p:spTgt spid="15"/>
                                        </p:tgtEl>
                                      </p:cBhvr>
                                    </p:animEffect>
                                  </p:childTnLst>
                                </p:cTn>
                              </p:par>
                              <p:par>
                                <p:cTn id="127" presetID="3"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Effect transition="in" filter="blinds(horizontal)">
                                      <p:cBhvr>
                                        <p:cTn id="129" dur="2000"/>
                                        <p:tgtEl>
                                          <p:spTgt spid="16"/>
                                        </p:tgtEl>
                                      </p:cBhvr>
                                    </p:animEffect>
                                  </p:childTnLst>
                                </p:cTn>
                              </p:par>
                              <p:par>
                                <p:cTn id="130" presetID="3" presetClass="entr" presetSubtype="10" fill="hold" grpId="1" nodeType="withEffect">
                                  <p:stCondLst>
                                    <p:cond delay="0"/>
                                  </p:stCondLst>
                                  <p:childTnLst>
                                    <p:set>
                                      <p:cBhvr>
                                        <p:cTn id="131" dur="1" fill="hold">
                                          <p:stCondLst>
                                            <p:cond delay="0"/>
                                          </p:stCondLst>
                                        </p:cTn>
                                        <p:tgtEl>
                                          <p:spTgt spid="17"/>
                                        </p:tgtEl>
                                        <p:attrNameLst>
                                          <p:attrName>style.visibility</p:attrName>
                                        </p:attrNameLst>
                                      </p:cBhvr>
                                      <p:to>
                                        <p:strVal val="visible"/>
                                      </p:to>
                                    </p:set>
                                    <p:animEffect transition="in" filter="blinds(horizontal)">
                                      <p:cBhvr>
                                        <p:cTn id="132" dur="2000"/>
                                        <p:tgtEl>
                                          <p:spTgt spid="17"/>
                                        </p:tgtEl>
                                      </p:cBhvr>
                                    </p:animEffect>
                                  </p:childTnLst>
                                </p:cTn>
                              </p:par>
                              <p:par>
                                <p:cTn id="133" presetID="3" presetClass="entr" presetSubtype="10"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blinds(horizontal)">
                                      <p:cBhvr>
                                        <p:cTn id="135" dur="2000"/>
                                        <p:tgtEl>
                                          <p:spTgt spid="18"/>
                                        </p:tgtEl>
                                      </p:cBhvr>
                                    </p:animEffect>
                                  </p:childTnLst>
                                </p:cTn>
                              </p:par>
                              <p:par>
                                <p:cTn id="136" presetID="3" presetClass="entr" presetSubtype="10" fill="hold" grpId="1" nodeType="withEffect">
                                  <p:stCondLst>
                                    <p:cond delay="0"/>
                                  </p:stCondLst>
                                  <p:childTnLst>
                                    <p:set>
                                      <p:cBhvr>
                                        <p:cTn id="137" dur="1" fill="hold">
                                          <p:stCondLst>
                                            <p:cond delay="0"/>
                                          </p:stCondLst>
                                        </p:cTn>
                                        <p:tgtEl>
                                          <p:spTgt spid="19"/>
                                        </p:tgtEl>
                                        <p:attrNameLst>
                                          <p:attrName>style.visibility</p:attrName>
                                        </p:attrNameLst>
                                      </p:cBhvr>
                                      <p:to>
                                        <p:strVal val="visible"/>
                                      </p:to>
                                    </p:set>
                                    <p:animEffect transition="in" filter="blinds(horizontal)">
                                      <p:cBhvr>
                                        <p:cTn id="138" dur="2000"/>
                                        <p:tgtEl>
                                          <p:spTgt spid="19"/>
                                        </p:tgtEl>
                                      </p:cBhvr>
                                    </p:animEffect>
                                  </p:childTnLst>
                                </p:cTn>
                              </p:par>
                              <p:par>
                                <p:cTn id="139" presetID="3" presetClass="entr" presetSubtype="10"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linds(horizontal)">
                                      <p:cBhvr>
                                        <p:cTn id="141" dur="2000"/>
                                        <p:tgtEl>
                                          <p:spTgt spid="20"/>
                                        </p:tgtEl>
                                      </p:cBhvr>
                                    </p:animEffect>
                                  </p:childTnLst>
                                </p:cTn>
                              </p:par>
                              <p:par>
                                <p:cTn id="142" presetID="3" presetClass="entr" presetSubtype="10" fill="hold" grpId="1" nodeType="withEffect">
                                  <p:stCondLst>
                                    <p:cond delay="0"/>
                                  </p:stCondLst>
                                  <p:childTnLst>
                                    <p:set>
                                      <p:cBhvr>
                                        <p:cTn id="143" dur="1" fill="hold">
                                          <p:stCondLst>
                                            <p:cond delay="0"/>
                                          </p:stCondLst>
                                        </p:cTn>
                                        <p:tgtEl>
                                          <p:spTgt spid="21"/>
                                        </p:tgtEl>
                                        <p:attrNameLst>
                                          <p:attrName>style.visibility</p:attrName>
                                        </p:attrNameLst>
                                      </p:cBhvr>
                                      <p:to>
                                        <p:strVal val="visible"/>
                                      </p:to>
                                    </p:set>
                                    <p:animEffect transition="in" filter="blinds(horizontal)">
                                      <p:cBhvr>
                                        <p:cTn id="144" dur="2000"/>
                                        <p:tgtEl>
                                          <p:spTgt spid="21"/>
                                        </p:tgtEl>
                                      </p:cBhvr>
                                    </p:animEffect>
                                  </p:childTnLst>
                                </p:cTn>
                              </p:par>
                              <p:par>
                                <p:cTn id="145" presetID="3" presetClass="entr" presetSubtype="10" fill="hold" grpId="1" nodeType="withEffect">
                                  <p:stCondLst>
                                    <p:cond delay="0"/>
                                  </p:stCondLst>
                                  <p:childTnLst>
                                    <p:set>
                                      <p:cBhvr>
                                        <p:cTn id="146" dur="1" fill="hold">
                                          <p:stCondLst>
                                            <p:cond delay="0"/>
                                          </p:stCondLst>
                                        </p:cTn>
                                        <p:tgtEl>
                                          <p:spTgt spid="22"/>
                                        </p:tgtEl>
                                        <p:attrNameLst>
                                          <p:attrName>style.visibility</p:attrName>
                                        </p:attrNameLst>
                                      </p:cBhvr>
                                      <p:to>
                                        <p:strVal val="visible"/>
                                      </p:to>
                                    </p:set>
                                    <p:animEffect transition="in" filter="blinds(horizontal)">
                                      <p:cBhvr>
                                        <p:cTn id="147" dur="2000"/>
                                        <p:tgtEl>
                                          <p:spTgt spid="22"/>
                                        </p:tgtEl>
                                      </p:cBhvr>
                                    </p:animEffect>
                                  </p:childTnLst>
                                </p:cTn>
                              </p:par>
                              <p:par>
                                <p:cTn id="148" presetID="8" presetClass="emph" presetSubtype="0" fill="hold" grpId="2"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fill="hold" grpId="2"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fill="hold" grpId="2"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fill="hold" grpId="2" nodeType="withEffect">
                                  <p:stCondLst>
                                    <p:cond delay="0"/>
                                  </p:stCondLst>
                                  <p:childTnLst>
                                    <p:animRot by="21600000">
                                      <p:cBhvr>
                                        <p:cTn id="155" dur="2000" fill="hold"/>
                                        <p:tgtEl>
                                          <p:spTgt spid="9"/>
                                        </p:tgtEl>
                                        <p:attrNameLst>
                                          <p:attrName>r</p:attrName>
                                        </p:attrNameLst>
                                      </p:cBhvr>
                                    </p:animRot>
                                  </p:childTnLst>
                                </p:cTn>
                              </p:par>
                              <p:par>
                                <p:cTn id="156" presetID="8" presetClass="emph" presetSubtype="0" fill="hold" grpId="2" nodeType="withEffect">
                                  <p:stCondLst>
                                    <p:cond delay="0"/>
                                  </p:stCondLst>
                                  <p:childTnLst>
                                    <p:animRot by="21600000">
                                      <p:cBhvr>
                                        <p:cTn id="157" dur="2000" fill="hold"/>
                                        <p:tgtEl>
                                          <p:spTgt spid="11"/>
                                        </p:tgtEl>
                                        <p:attrNameLst>
                                          <p:attrName>r</p:attrName>
                                        </p:attrNameLst>
                                      </p:cBhvr>
                                    </p:animRot>
                                  </p:childTnLst>
                                </p:cTn>
                              </p:par>
                              <p:par>
                                <p:cTn id="158" presetID="8" presetClass="emph" presetSubtype="0" fill="hold" grpId="2" nodeType="withEffect">
                                  <p:stCondLst>
                                    <p:cond delay="0"/>
                                  </p:stCondLst>
                                  <p:childTnLst>
                                    <p:animRot by="21600000">
                                      <p:cBhvr>
                                        <p:cTn id="159" dur="2000" fill="hold"/>
                                        <p:tgtEl>
                                          <p:spTgt spid="13"/>
                                        </p:tgtEl>
                                        <p:attrNameLst>
                                          <p:attrName>r</p:attrName>
                                        </p:attrNameLst>
                                      </p:cBhvr>
                                    </p:animRot>
                                  </p:childTnLst>
                                </p:cTn>
                              </p:par>
                              <p:par>
                                <p:cTn id="160" presetID="8" presetClass="emph" presetSubtype="0" fill="hold" grpId="2" nodeType="withEffect">
                                  <p:stCondLst>
                                    <p:cond delay="0"/>
                                  </p:stCondLst>
                                  <p:childTnLst>
                                    <p:animRot by="21600000">
                                      <p:cBhvr>
                                        <p:cTn id="161" dur="2000" fill="hold"/>
                                        <p:tgtEl>
                                          <p:spTgt spid="15"/>
                                        </p:tgtEl>
                                        <p:attrNameLst>
                                          <p:attrName>r</p:attrName>
                                        </p:attrNameLst>
                                      </p:cBhvr>
                                    </p:animRot>
                                  </p:childTnLst>
                                </p:cTn>
                              </p:par>
                              <p:par>
                                <p:cTn id="162" presetID="8" presetClass="emph" presetSubtype="0" fill="hold" grpId="2" nodeType="withEffect">
                                  <p:stCondLst>
                                    <p:cond delay="0"/>
                                  </p:stCondLst>
                                  <p:childTnLst>
                                    <p:animRot by="21600000">
                                      <p:cBhvr>
                                        <p:cTn id="163" dur="2000" fill="hold"/>
                                        <p:tgtEl>
                                          <p:spTgt spid="17"/>
                                        </p:tgtEl>
                                        <p:attrNameLst>
                                          <p:attrName>r</p:attrName>
                                        </p:attrNameLst>
                                      </p:cBhvr>
                                    </p:animRot>
                                  </p:childTnLst>
                                </p:cTn>
                              </p:par>
                              <p:par>
                                <p:cTn id="164" presetID="8" presetClass="emph" presetSubtype="0" fill="hold" grpId="2" nodeType="withEffect">
                                  <p:stCondLst>
                                    <p:cond delay="0"/>
                                  </p:stCondLst>
                                  <p:childTnLst>
                                    <p:animRot by="21600000">
                                      <p:cBhvr>
                                        <p:cTn id="165" dur="2000" fill="hold"/>
                                        <p:tgtEl>
                                          <p:spTgt spid="19"/>
                                        </p:tgtEl>
                                        <p:attrNameLst>
                                          <p:attrName>r</p:attrName>
                                        </p:attrNameLst>
                                      </p:cBhvr>
                                    </p:animRot>
                                  </p:childTnLst>
                                </p:cTn>
                              </p:par>
                              <p:par>
                                <p:cTn id="166" presetID="8" presetClass="emph" presetSubtype="0" fill="hold" grpId="2" nodeType="withEffect">
                                  <p:stCondLst>
                                    <p:cond delay="0"/>
                                  </p:stCondLst>
                                  <p:childTnLst>
                                    <p:animRot by="21600000">
                                      <p:cBhvr>
                                        <p:cTn id="167" dur="2000" fill="hold"/>
                                        <p:tgtEl>
                                          <p:spTgt spid="21"/>
                                        </p:tgtEl>
                                        <p:attrNameLst>
                                          <p:attrName>r</p:attrName>
                                        </p:attrNameLst>
                                      </p:cBhvr>
                                    </p:animRot>
                                  </p:childTnLst>
                                </p:cTn>
                              </p:par>
                              <p:par>
                                <p:cTn id="168" presetID="8" presetClass="emph" presetSubtype="0" fill="hold" grpId="2"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fill="hold" grpId="2"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fill="hold" grpId="2"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fill="hold" grpId="2"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fill="hold" grpId="2"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fill="hold" grpId="2"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fill="hold" grpId="2"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fill="hold" grpId="2" nodeType="withEffect">
                                  <p:stCondLst>
                                    <p:cond delay="0"/>
                                  </p:stCondLst>
                                  <p:childTnLst>
                                    <p:animRot by="-21600000">
                                      <p:cBhvr>
                                        <p:cTn id="183" dur="2000" fill="hold"/>
                                        <p:tgtEl>
                                          <p:spTgt spid="18"/>
                                        </p:tgtEl>
                                        <p:attrNameLst>
                                          <p:attrName>r</p:attrName>
                                        </p:attrNameLst>
                                      </p:cBhvr>
                                    </p:animRot>
                                  </p:childTnLst>
                                </p:cTn>
                              </p:par>
                              <p:par>
                                <p:cTn id="184" presetID="8" presetClass="emph" presetSubtype="0" fill="hold" grpId="2" nodeType="withEffect">
                                  <p:stCondLst>
                                    <p:cond delay="0"/>
                                  </p:stCondLst>
                                  <p:childTnLst>
                                    <p:animRot by="-21600000">
                                      <p:cBhvr>
                                        <p:cTn id="185" dur="2000" fill="hold"/>
                                        <p:tgtEl>
                                          <p:spTgt spid="20"/>
                                        </p:tgtEl>
                                        <p:attrNameLst>
                                          <p:attrName>r</p:attrName>
                                        </p:attrNameLst>
                                      </p:cBhvr>
                                    </p:animRot>
                                  </p:childTnLst>
                                </p:cTn>
                              </p:par>
                              <p:par>
                                <p:cTn id="186" presetID="8" presetClass="emph" presetSubtype="0" fill="hold" grpId="2" nodeType="withEffect">
                                  <p:stCondLst>
                                    <p:cond delay="0"/>
                                  </p:stCondLst>
                                  <p:childTnLst>
                                    <p:animRot by="-21600000">
                                      <p:cBhvr>
                                        <p:cTn id="187" dur="2000" fill="hold"/>
                                        <p:tgtEl>
                                          <p:spTgt spid="22"/>
                                        </p:tgtEl>
                                        <p:attrNameLst>
                                          <p:attrName>r</p:attrName>
                                        </p:attrNameLst>
                                      </p:cBhvr>
                                    </p:animRot>
                                  </p:childTnLst>
                                </p:cTn>
                              </p:par>
                            </p:childTnLst>
                          </p:cTn>
                        </p:par>
                        <p:par>
                          <p:cTn id="188" fill="hold">
                            <p:stCondLst>
                              <p:cond delay="2000"/>
                            </p:stCondLst>
                            <p:childTnLst>
                              <p:par>
                                <p:cTn id="189" presetID="2" presetClass="exit" presetSubtype="3" fill="hold" grpId="3" nodeType="afterEffect">
                                  <p:stCondLst>
                                    <p:cond delay="0"/>
                                  </p:stCondLst>
                                  <p:childTnLst>
                                    <p:anim calcmode="lin" valueType="num">
                                      <p:cBhvr additive="base">
                                        <p:cTn id="190" dur="2000"/>
                                        <p:tgtEl>
                                          <p:spTgt spid="3"/>
                                        </p:tgtEl>
                                        <p:attrNameLst>
                                          <p:attrName>ppt_x</p:attrName>
                                        </p:attrNameLst>
                                      </p:cBhvr>
                                      <p:tavLst>
                                        <p:tav tm="0">
                                          <p:val>
                                            <p:strVal val="ppt_x"/>
                                          </p:val>
                                        </p:tav>
                                        <p:tav tm="100000">
                                          <p:val>
                                            <p:strVal val="1+ppt_w/2"/>
                                          </p:val>
                                        </p:tav>
                                      </p:tavLst>
                                    </p:anim>
                                    <p:anim calcmode="lin" valueType="num">
                                      <p:cBhvr additive="base">
                                        <p:cTn id="191" dur="2000"/>
                                        <p:tgtEl>
                                          <p:spTgt spid="3"/>
                                        </p:tgtEl>
                                        <p:attrNameLst>
                                          <p:attrName>ppt_y</p:attrName>
                                        </p:attrNameLst>
                                      </p:cBhvr>
                                      <p:tavLst>
                                        <p:tav tm="0">
                                          <p:val>
                                            <p:strVal val="ppt_y"/>
                                          </p:val>
                                        </p:tav>
                                        <p:tav tm="100000">
                                          <p:val>
                                            <p:strVal val="0-ppt_h/2"/>
                                          </p:val>
                                        </p:tav>
                                      </p:tavLst>
                                    </p:anim>
                                    <p:set>
                                      <p:cBhvr>
                                        <p:cTn id="192" dur="1" fill="hold">
                                          <p:stCondLst>
                                            <p:cond delay="1999"/>
                                          </p:stCondLst>
                                        </p:cTn>
                                        <p:tgtEl>
                                          <p:spTgt spid="3"/>
                                        </p:tgtEl>
                                        <p:attrNameLst>
                                          <p:attrName>style.visibility</p:attrName>
                                        </p:attrNameLst>
                                      </p:cBhvr>
                                      <p:to>
                                        <p:strVal val="hidden"/>
                                      </p:to>
                                    </p:set>
                                  </p:childTnLst>
                                </p:cTn>
                              </p:par>
                              <p:par>
                                <p:cTn id="193" presetID="2" presetClass="exit" presetSubtype="3" fill="hold" grpId="3" nodeType="withEffect">
                                  <p:stCondLst>
                                    <p:cond delay="0"/>
                                  </p:stCondLst>
                                  <p:childTnLst>
                                    <p:anim calcmode="lin" valueType="num">
                                      <p:cBhvr additive="base">
                                        <p:cTn id="194" dur="2000"/>
                                        <p:tgtEl>
                                          <p:spTgt spid="5"/>
                                        </p:tgtEl>
                                        <p:attrNameLst>
                                          <p:attrName>ppt_x</p:attrName>
                                        </p:attrNameLst>
                                      </p:cBhvr>
                                      <p:tavLst>
                                        <p:tav tm="0">
                                          <p:val>
                                            <p:strVal val="ppt_x"/>
                                          </p:val>
                                        </p:tav>
                                        <p:tav tm="100000">
                                          <p:val>
                                            <p:strVal val="1+ppt_w/2"/>
                                          </p:val>
                                        </p:tav>
                                      </p:tavLst>
                                    </p:anim>
                                    <p:anim calcmode="lin" valueType="num">
                                      <p:cBhvr additive="base">
                                        <p:cTn id="195" dur="2000"/>
                                        <p:tgtEl>
                                          <p:spTgt spid="5"/>
                                        </p:tgtEl>
                                        <p:attrNameLst>
                                          <p:attrName>ppt_y</p:attrName>
                                        </p:attrNameLst>
                                      </p:cBhvr>
                                      <p:tavLst>
                                        <p:tav tm="0">
                                          <p:val>
                                            <p:strVal val="ppt_y"/>
                                          </p:val>
                                        </p:tav>
                                        <p:tav tm="100000">
                                          <p:val>
                                            <p:strVal val="0-ppt_h/2"/>
                                          </p:val>
                                        </p:tav>
                                      </p:tavLst>
                                    </p:anim>
                                    <p:set>
                                      <p:cBhvr>
                                        <p:cTn id="196" dur="1" fill="hold">
                                          <p:stCondLst>
                                            <p:cond delay="1999"/>
                                          </p:stCondLst>
                                        </p:cTn>
                                        <p:tgtEl>
                                          <p:spTgt spid="5"/>
                                        </p:tgtEl>
                                        <p:attrNameLst>
                                          <p:attrName>style.visibility</p:attrName>
                                        </p:attrNameLst>
                                      </p:cBhvr>
                                      <p:to>
                                        <p:strVal val="hidden"/>
                                      </p:to>
                                    </p:set>
                                  </p:childTnLst>
                                </p:cTn>
                              </p:par>
                              <p:par>
                                <p:cTn id="197" presetID="2" presetClass="exit" presetSubtype="3" fill="hold" grpId="3" nodeType="withEffect">
                                  <p:stCondLst>
                                    <p:cond delay="0"/>
                                  </p:stCondLst>
                                  <p:childTnLst>
                                    <p:anim calcmode="lin" valueType="num">
                                      <p:cBhvr additive="base">
                                        <p:cTn id="198" dur="2000"/>
                                        <p:tgtEl>
                                          <p:spTgt spid="7"/>
                                        </p:tgtEl>
                                        <p:attrNameLst>
                                          <p:attrName>ppt_x</p:attrName>
                                        </p:attrNameLst>
                                      </p:cBhvr>
                                      <p:tavLst>
                                        <p:tav tm="0">
                                          <p:val>
                                            <p:strVal val="ppt_x"/>
                                          </p:val>
                                        </p:tav>
                                        <p:tav tm="100000">
                                          <p:val>
                                            <p:strVal val="1+ppt_w/2"/>
                                          </p:val>
                                        </p:tav>
                                      </p:tavLst>
                                    </p:anim>
                                    <p:anim calcmode="lin" valueType="num">
                                      <p:cBhvr additive="base">
                                        <p:cTn id="199" dur="2000"/>
                                        <p:tgtEl>
                                          <p:spTgt spid="7"/>
                                        </p:tgtEl>
                                        <p:attrNameLst>
                                          <p:attrName>ppt_y</p:attrName>
                                        </p:attrNameLst>
                                      </p:cBhvr>
                                      <p:tavLst>
                                        <p:tav tm="0">
                                          <p:val>
                                            <p:strVal val="ppt_y"/>
                                          </p:val>
                                        </p:tav>
                                        <p:tav tm="100000">
                                          <p:val>
                                            <p:strVal val="0-ppt_h/2"/>
                                          </p:val>
                                        </p:tav>
                                      </p:tavLst>
                                    </p:anim>
                                    <p:set>
                                      <p:cBhvr>
                                        <p:cTn id="200" dur="1" fill="hold">
                                          <p:stCondLst>
                                            <p:cond delay="1999"/>
                                          </p:stCondLst>
                                        </p:cTn>
                                        <p:tgtEl>
                                          <p:spTgt spid="7"/>
                                        </p:tgtEl>
                                        <p:attrNameLst>
                                          <p:attrName>style.visibility</p:attrName>
                                        </p:attrNameLst>
                                      </p:cBhvr>
                                      <p:to>
                                        <p:strVal val="hidden"/>
                                      </p:to>
                                    </p:set>
                                  </p:childTnLst>
                                </p:cTn>
                              </p:par>
                              <p:par>
                                <p:cTn id="201" presetID="2" presetClass="exit" presetSubtype="3" fill="hold" grpId="3" nodeType="withEffect">
                                  <p:stCondLst>
                                    <p:cond delay="0"/>
                                  </p:stCondLst>
                                  <p:childTnLst>
                                    <p:anim calcmode="lin" valueType="num">
                                      <p:cBhvr additive="base">
                                        <p:cTn id="202" dur="2000"/>
                                        <p:tgtEl>
                                          <p:spTgt spid="9"/>
                                        </p:tgtEl>
                                        <p:attrNameLst>
                                          <p:attrName>ppt_x</p:attrName>
                                        </p:attrNameLst>
                                      </p:cBhvr>
                                      <p:tavLst>
                                        <p:tav tm="0">
                                          <p:val>
                                            <p:strVal val="ppt_x"/>
                                          </p:val>
                                        </p:tav>
                                        <p:tav tm="100000">
                                          <p:val>
                                            <p:strVal val="1+ppt_w/2"/>
                                          </p:val>
                                        </p:tav>
                                      </p:tavLst>
                                    </p:anim>
                                    <p:anim calcmode="lin" valueType="num">
                                      <p:cBhvr additive="base">
                                        <p:cTn id="203" dur="2000"/>
                                        <p:tgtEl>
                                          <p:spTgt spid="9"/>
                                        </p:tgtEl>
                                        <p:attrNameLst>
                                          <p:attrName>ppt_y</p:attrName>
                                        </p:attrNameLst>
                                      </p:cBhvr>
                                      <p:tavLst>
                                        <p:tav tm="0">
                                          <p:val>
                                            <p:strVal val="ppt_y"/>
                                          </p:val>
                                        </p:tav>
                                        <p:tav tm="100000">
                                          <p:val>
                                            <p:strVal val="0-ppt_h/2"/>
                                          </p:val>
                                        </p:tav>
                                      </p:tavLst>
                                    </p:anim>
                                    <p:set>
                                      <p:cBhvr>
                                        <p:cTn id="204" dur="1" fill="hold">
                                          <p:stCondLst>
                                            <p:cond delay="1999"/>
                                          </p:stCondLst>
                                        </p:cTn>
                                        <p:tgtEl>
                                          <p:spTgt spid="9"/>
                                        </p:tgtEl>
                                        <p:attrNameLst>
                                          <p:attrName>style.visibility</p:attrName>
                                        </p:attrNameLst>
                                      </p:cBhvr>
                                      <p:to>
                                        <p:strVal val="hidden"/>
                                      </p:to>
                                    </p:set>
                                  </p:childTnLst>
                                </p:cTn>
                              </p:par>
                              <p:par>
                                <p:cTn id="205" presetID="2" presetClass="exit" presetSubtype="3" fill="hold" grpId="3" nodeType="withEffect">
                                  <p:stCondLst>
                                    <p:cond delay="0"/>
                                  </p:stCondLst>
                                  <p:childTnLst>
                                    <p:anim calcmode="lin" valueType="num">
                                      <p:cBhvr additive="base">
                                        <p:cTn id="206" dur="2000"/>
                                        <p:tgtEl>
                                          <p:spTgt spid="11"/>
                                        </p:tgtEl>
                                        <p:attrNameLst>
                                          <p:attrName>ppt_x</p:attrName>
                                        </p:attrNameLst>
                                      </p:cBhvr>
                                      <p:tavLst>
                                        <p:tav tm="0">
                                          <p:val>
                                            <p:strVal val="ppt_x"/>
                                          </p:val>
                                        </p:tav>
                                        <p:tav tm="100000">
                                          <p:val>
                                            <p:strVal val="1+ppt_w/2"/>
                                          </p:val>
                                        </p:tav>
                                      </p:tavLst>
                                    </p:anim>
                                    <p:anim calcmode="lin" valueType="num">
                                      <p:cBhvr additive="base">
                                        <p:cTn id="207" dur="2000"/>
                                        <p:tgtEl>
                                          <p:spTgt spid="11"/>
                                        </p:tgtEl>
                                        <p:attrNameLst>
                                          <p:attrName>ppt_y</p:attrName>
                                        </p:attrNameLst>
                                      </p:cBhvr>
                                      <p:tavLst>
                                        <p:tav tm="0">
                                          <p:val>
                                            <p:strVal val="ppt_y"/>
                                          </p:val>
                                        </p:tav>
                                        <p:tav tm="100000">
                                          <p:val>
                                            <p:strVal val="0-ppt_h/2"/>
                                          </p:val>
                                        </p:tav>
                                      </p:tavLst>
                                    </p:anim>
                                    <p:set>
                                      <p:cBhvr>
                                        <p:cTn id="208" dur="1" fill="hold">
                                          <p:stCondLst>
                                            <p:cond delay="1999"/>
                                          </p:stCondLst>
                                        </p:cTn>
                                        <p:tgtEl>
                                          <p:spTgt spid="11"/>
                                        </p:tgtEl>
                                        <p:attrNameLst>
                                          <p:attrName>style.visibility</p:attrName>
                                        </p:attrNameLst>
                                      </p:cBhvr>
                                      <p:to>
                                        <p:strVal val="hidden"/>
                                      </p:to>
                                    </p:set>
                                  </p:childTnLst>
                                </p:cTn>
                              </p:par>
                              <p:par>
                                <p:cTn id="209" presetID="2" presetClass="exit" presetSubtype="3" fill="hold" grpId="3" nodeType="withEffect">
                                  <p:stCondLst>
                                    <p:cond delay="0"/>
                                  </p:stCondLst>
                                  <p:childTnLst>
                                    <p:anim calcmode="lin" valueType="num">
                                      <p:cBhvr additive="base">
                                        <p:cTn id="210" dur="2000"/>
                                        <p:tgtEl>
                                          <p:spTgt spid="13"/>
                                        </p:tgtEl>
                                        <p:attrNameLst>
                                          <p:attrName>ppt_x</p:attrName>
                                        </p:attrNameLst>
                                      </p:cBhvr>
                                      <p:tavLst>
                                        <p:tav tm="0">
                                          <p:val>
                                            <p:strVal val="ppt_x"/>
                                          </p:val>
                                        </p:tav>
                                        <p:tav tm="100000">
                                          <p:val>
                                            <p:strVal val="1+ppt_w/2"/>
                                          </p:val>
                                        </p:tav>
                                      </p:tavLst>
                                    </p:anim>
                                    <p:anim calcmode="lin" valueType="num">
                                      <p:cBhvr additive="base">
                                        <p:cTn id="211" dur="2000"/>
                                        <p:tgtEl>
                                          <p:spTgt spid="13"/>
                                        </p:tgtEl>
                                        <p:attrNameLst>
                                          <p:attrName>ppt_y</p:attrName>
                                        </p:attrNameLst>
                                      </p:cBhvr>
                                      <p:tavLst>
                                        <p:tav tm="0">
                                          <p:val>
                                            <p:strVal val="ppt_y"/>
                                          </p:val>
                                        </p:tav>
                                        <p:tav tm="100000">
                                          <p:val>
                                            <p:strVal val="0-ppt_h/2"/>
                                          </p:val>
                                        </p:tav>
                                      </p:tavLst>
                                    </p:anim>
                                    <p:set>
                                      <p:cBhvr>
                                        <p:cTn id="212" dur="1" fill="hold">
                                          <p:stCondLst>
                                            <p:cond delay="1999"/>
                                          </p:stCondLst>
                                        </p:cTn>
                                        <p:tgtEl>
                                          <p:spTgt spid="13"/>
                                        </p:tgtEl>
                                        <p:attrNameLst>
                                          <p:attrName>style.visibility</p:attrName>
                                        </p:attrNameLst>
                                      </p:cBhvr>
                                      <p:to>
                                        <p:strVal val="hidden"/>
                                      </p:to>
                                    </p:set>
                                  </p:childTnLst>
                                </p:cTn>
                              </p:par>
                              <p:par>
                                <p:cTn id="213" presetID="2" presetClass="exit" presetSubtype="3" fill="hold" grpId="3" nodeType="withEffect">
                                  <p:stCondLst>
                                    <p:cond delay="0"/>
                                  </p:stCondLst>
                                  <p:childTnLst>
                                    <p:anim calcmode="lin" valueType="num">
                                      <p:cBhvr additive="base">
                                        <p:cTn id="214" dur="2000"/>
                                        <p:tgtEl>
                                          <p:spTgt spid="15"/>
                                        </p:tgtEl>
                                        <p:attrNameLst>
                                          <p:attrName>ppt_x</p:attrName>
                                        </p:attrNameLst>
                                      </p:cBhvr>
                                      <p:tavLst>
                                        <p:tav tm="0">
                                          <p:val>
                                            <p:strVal val="ppt_x"/>
                                          </p:val>
                                        </p:tav>
                                        <p:tav tm="100000">
                                          <p:val>
                                            <p:strVal val="1+ppt_w/2"/>
                                          </p:val>
                                        </p:tav>
                                      </p:tavLst>
                                    </p:anim>
                                    <p:anim calcmode="lin" valueType="num">
                                      <p:cBhvr additive="base">
                                        <p:cTn id="215" dur="2000"/>
                                        <p:tgtEl>
                                          <p:spTgt spid="15"/>
                                        </p:tgtEl>
                                        <p:attrNameLst>
                                          <p:attrName>ppt_y</p:attrName>
                                        </p:attrNameLst>
                                      </p:cBhvr>
                                      <p:tavLst>
                                        <p:tav tm="0">
                                          <p:val>
                                            <p:strVal val="ppt_y"/>
                                          </p:val>
                                        </p:tav>
                                        <p:tav tm="100000">
                                          <p:val>
                                            <p:strVal val="0-ppt_h/2"/>
                                          </p:val>
                                        </p:tav>
                                      </p:tavLst>
                                    </p:anim>
                                    <p:set>
                                      <p:cBhvr>
                                        <p:cTn id="216" dur="1" fill="hold">
                                          <p:stCondLst>
                                            <p:cond delay="1999"/>
                                          </p:stCondLst>
                                        </p:cTn>
                                        <p:tgtEl>
                                          <p:spTgt spid="15"/>
                                        </p:tgtEl>
                                        <p:attrNameLst>
                                          <p:attrName>style.visibility</p:attrName>
                                        </p:attrNameLst>
                                      </p:cBhvr>
                                      <p:to>
                                        <p:strVal val="hidden"/>
                                      </p:to>
                                    </p:set>
                                  </p:childTnLst>
                                </p:cTn>
                              </p:par>
                              <p:par>
                                <p:cTn id="217" presetID="2" presetClass="exit" presetSubtype="3" fill="hold" grpId="3" nodeType="withEffect">
                                  <p:stCondLst>
                                    <p:cond delay="0"/>
                                  </p:stCondLst>
                                  <p:childTnLst>
                                    <p:anim calcmode="lin" valueType="num">
                                      <p:cBhvr additive="base">
                                        <p:cTn id="218" dur="2000"/>
                                        <p:tgtEl>
                                          <p:spTgt spid="17"/>
                                        </p:tgtEl>
                                        <p:attrNameLst>
                                          <p:attrName>ppt_x</p:attrName>
                                        </p:attrNameLst>
                                      </p:cBhvr>
                                      <p:tavLst>
                                        <p:tav tm="0">
                                          <p:val>
                                            <p:strVal val="ppt_x"/>
                                          </p:val>
                                        </p:tav>
                                        <p:tav tm="100000">
                                          <p:val>
                                            <p:strVal val="1+ppt_w/2"/>
                                          </p:val>
                                        </p:tav>
                                      </p:tavLst>
                                    </p:anim>
                                    <p:anim calcmode="lin" valueType="num">
                                      <p:cBhvr additive="base">
                                        <p:cTn id="219" dur="2000"/>
                                        <p:tgtEl>
                                          <p:spTgt spid="17"/>
                                        </p:tgtEl>
                                        <p:attrNameLst>
                                          <p:attrName>ppt_y</p:attrName>
                                        </p:attrNameLst>
                                      </p:cBhvr>
                                      <p:tavLst>
                                        <p:tav tm="0">
                                          <p:val>
                                            <p:strVal val="ppt_y"/>
                                          </p:val>
                                        </p:tav>
                                        <p:tav tm="100000">
                                          <p:val>
                                            <p:strVal val="0-ppt_h/2"/>
                                          </p:val>
                                        </p:tav>
                                      </p:tavLst>
                                    </p:anim>
                                    <p:set>
                                      <p:cBhvr>
                                        <p:cTn id="220" dur="1" fill="hold">
                                          <p:stCondLst>
                                            <p:cond delay="1999"/>
                                          </p:stCondLst>
                                        </p:cTn>
                                        <p:tgtEl>
                                          <p:spTgt spid="17"/>
                                        </p:tgtEl>
                                        <p:attrNameLst>
                                          <p:attrName>style.visibility</p:attrName>
                                        </p:attrNameLst>
                                      </p:cBhvr>
                                      <p:to>
                                        <p:strVal val="hidden"/>
                                      </p:to>
                                    </p:set>
                                  </p:childTnLst>
                                </p:cTn>
                              </p:par>
                              <p:par>
                                <p:cTn id="221" presetID="2" presetClass="exit" presetSubtype="3" fill="hold" grpId="3" nodeType="withEffect">
                                  <p:stCondLst>
                                    <p:cond delay="0"/>
                                  </p:stCondLst>
                                  <p:childTnLst>
                                    <p:anim calcmode="lin" valueType="num">
                                      <p:cBhvr additive="base">
                                        <p:cTn id="222" dur="2000"/>
                                        <p:tgtEl>
                                          <p:spTgt spid="19"/>
                                        </p:tgtEl>
                                        <p:attrNameLst>
                                          <p:attrName>ppt_x</p:attrName>
                                        </p:attrNameLst>
                                      </p:cBhvr>
                                      <p:tavLst>
                                        <p:tav tm="0">
                                          <p:val>
                                            <p:strVal val="ppt_x"/>
                                          </p:val>
                                        </p:tav>
                                        <p:tav tm="100000">
                                          <p:val>
                                            <p:strVal val="1+ppt_w/2"/>
                                          </p:val>
                                        </p:tav>
                                      </p:tavLst>
                                    </p:anim>
                                    <p:anim calcmode="lin" valueType="num">
                                      <p:cBhvr additive="base">
                                        <p:cTn id="223" dur="2000"/>
                                        <p:tgtEl>
                                          <p:spTgt spid="19"/>
                                        </p:tgtEl>
                                        <p:attrNameLst>
                                          <p:attrName>ppt_y</p:attrName>
                                        </p:attrNameLst>
                                      </p:cBhvr>
                                      <p:tavLst>
                                        <p:tav tm="0">
                                          <p:val>
                                            <p:strVal val="ppt_y"/>
                                          </p:val>
                                        </p:tav>
                                        <p:tav tm="100000">
                                          <p:val>
                                            <p:strVal val="0-ppt_h/2"/>
                                          </p:val>
                                        </p:tav>
                                      </p:tavLst>
                                    </p:anim>
                                    <p:set>
                                      <p:cBhvr>
                                        <p:cTn id="224" dur="1" fill="hold">
                                          <p:stCondLst>
                                            <p:cond delay="1999"/>
                                          </p:stCondLst>
                                        </p:cTn>
                                        <p:tgtEl>
                                          <p:spTgt spid="19"/>
                                        </p:tgtEl>
                                        <p:attrNameLst>
                                          <p:attrName>style.visibility</p:attrName>
                                        </p:attrNameLst>
                                      </p:cBhvr>
                                      <p:to>
                                        <p:strVal val="hidden"/>
                                      </p:to>
                                    </p:set>
                                  </p:childTnLst>
                                </p:cTn>
                              </p:par>
                              <p:par>
                                <p:cTn id="225" presetID="2" presetClass="exit" presetSubtype="3" fill="hold" grpId="3" nodeType="withEffect">
                                  <p:stCondLst>
                                    <p:cond delay="0"/>
                                  </p:stCondLst>
                                  <p:childTnLst>
                                    <p:anim calcmode="lin" valueType="num">
                                      <p:cBhvr additive="base">
                                        <p:cTn id="226" dur="2000"/>
                                        <p:tgtEl>
                                          <p:spTgt spid="21"/>
                                        </p:tgtEl>
                                        <p:attrNameLst>
                                          <p:attrName>ppt_x</p:attrName>
                                        </p:attrNameLst>
                                      </p:cBhvr>
                                      <p:tavLst>
                                        <p:tav tm="0">
                                          <p:val>
                                            <p:strVal val="ppt_x"/>
                                          </p:val>
                                        </p:tav>
                                        <p:tav tm="100000">
                                          <p:val>
                                            <p:strVal val="1+ppt_w/2"/>
                                          </p:val>
                                        </p:tav>
                                      </p:tavLst>
                                    </p:anim>
                                    <p:anim calcmode="lin" valueType="num">
                                      <p:cBhvr additive="base">
                                        <p:cTn id="227" dur="2000"/>
                                        <p:tgtEl>
                                          <p:spTgt spid="21"/>
                                        </p:tgtEl>
                                        <p:attrNameLst>
                                          <p:attrName>ppt_y</p:attrName>
                                        </p:attrNameLst>
                                      </p:cBhvr>
                                      <p:tavLst>
                                        <p:tav tm="0">
                                          <p:val>
                                            <p:strVal val="ppt_y"/>
                                          </p:val>
                                        </p:tav>
                                        <p:tav tm="100000">
                                          <p:val>
                                            <p:strVal val="0-ppt_h/2"/>
                                          </p:val>
                                        </p:tav>
                                      </p:tavLst>
                                    </p:anim>
                                    <p:set>
                                      <p:cBhvr>
                                        <p:cTn id="228" dur="1" fill="hold">
                                          <p:stCondLst>
                                            <p:cond delay="1999"/>
                                          </p:stCondLst>
                                        </p:cTn>
                                        <p:tgtEl>
                                          <p:spTgt spid="21"/>
                                        </p:tgtEl>
                                        <p:attrNameLst>
                                          <p:attrName>style.visibility</p:attrName>
                                        </p:attrNameLst>
                                      </p:cBhvr>
                                      <p:to>
                                        <p:strVal val="hidden"/>
                                      </p:to>
                                    </p:set>
                                  </p:childTnLst>
                                </p:cTn>
                              </p:par>
                              <p:par>
                                <p:cTn id="229" presetID="2" presetClass="exit" presetSubtype="6" fill="hold" grpId="3" nodeType="withEffect">
                                  <p:stCondLst>
                                    <p:cond delay="0"/>
                                  </p:stCondLst>
                                  <p:childTnLst>
                                    <p:anim calcmode="lin" valueType="num">
                                      <p:cBhvr additive="base">
                                        <p:cTn id="230" dur="2000"/>
                                        <p:tgtEl>
                                          <p:spTgt spid="4"/>
                                        </p:tgtEl>
                                        <p:attrNameLst>
                                          <p:attrName>ppt_x</p:attrName>
                                        </p:attrNameLst>
                                      </p:cBhvr>
                                      <p:tavLst>
                                        <p:tav tm="0">
                                          <p:val>
                                            <p:strVal val="ppt_x"/>
                                          </p:val>
                                        </p:tav>
                                        <p:tav tm="100000">
                                          <p:val>
                                            <p:strVal val="1+ppt_w/2"/>
                                          </p:val>
                                        </p:tav>
                                      </p:tavLst>
                                    </p:anim>
                                    <p:anim calcmode="lin" valueType="num">
                                      <p:cBhvr additive="base">
                                        <p:cTn id="231" dur="2000"/>
                                        <p:tgtEl>
                                          <p:spTgt spid="4"/>
                                        </p:tgtEl>
                                        <p:attrNameLst>
                                          <p:attrName>ppt_y</p:attrName>
                                        </p:attrNameLst>
                                      </p:cBhvr>
                                      <p:tavLst>
                                        <p:tav tm="0">
                                          <p:val>
                                            <p:strVal val="ppt_y"/>
                                          </p:val>
                                        </p:tav>
                                        <p:tav tm="100000">
                                          <p:val>
                                            <p:strVal val="1+ppt_h/2"/>
                                          </p:val>
                                        </p:tav>
                                      </p:tavLst>
                                    </p:anim>
                                    <p:set>
                                      <p:cBhvr>
                                        <p:cTn id="232" dur="1" fill="hold">
                                          <p:stCondLst>
                                            <p:cond delay="1999"/>
                                          </p:stCondLst>
                                        </p:cTn>
                                        <p:tgtEl>
                                          <p:spTgt spid="4"/>
                                        </p:tgtEl>
                                        <p:attrNameLst>
                                          <p:attrName>style.visibility</p:attrName>
                                        </p:attrNameLst>
                                      </p:cBhvr>
                                      <p:to>
                                        <p:strVal val="hidden"/>
                                      </p:to>
                                    </p:set>
                                  </p:childTnLst>
                                </p:cTn>
                              </p:par>
                              <p:par>
                                <p:cTn id="233" presetID="2" presetClass="exit" presetSubtype="6" fill="hold" grpId="3" nodeType="withEffect">
                                  <p:stCondLst>
                                    <p:cond delay="0"/>
                                  </p:stCondLst>
                                  <p:childTnLst>
                                    <p:anim calcmode="lin" valueType="num">
                                      <p:cBhvr additive="base">
                                        <p:cTn id="234" dur="2000"/>
                                        <p:tgtEl>
                                          <p:spTgt spid="6"/>
                                        </p:tgtEl>
                                        <p:attrNameLst>
                                          <p:attrName>ppt_x</p:attrName>
                                        </p:attrNameLst>
                                      </p:cBhvr>
                                      <p:tavLst>
                                        <p:tav tm="0">
                                          <p:val>
                                            <p:strVal val="ppt_x"/>
                                          </p:val>
                                        </p:tav>
                                        <p:tav tm="100000">
                                          <p:val>
                                            <p:strVal val="1+ppt_w/2"/>
                                          </p:val>
                                        </p:tav>
                                      </p:tavLst>
                                    </p:anim>
                                    <p:anim calcmode="lin" valueType="num">
                                      <p:cBhvr additive="base">
                                        <p:cTn id="235" dur="2000"/>
                                        <p:tgtEl>
                                          <p:spTgt spid="6"/>
                                        </p:tgtEl>
                                        <p:attrNameLst>
                                          <p:attrName>ppt_y</p:attrName>
                                        </p:attrNameLst>
                                      </p:cBhvr>
                                      <p:tavLst>
                                        <p:tav tm="0">
                                          <p:val>
                                            <p:strVal val="ppt_y"/>
                                          </p:val>
                                        </p:tav>
                                        <p:tav tm="100000">
                                          <p:val>
                                            <p:strVal val="1+ppt_h/2"/>
                                          </p:val>
                                        </p:tav>
                                      </p:tavLst>
                                    </p:anim>
                                    <p:set>
                                      <p:cBhvr>
                                        <p:cTn id="236" dur="1" fill="hold">
                                          <p:stCondLst>
                                            <p:cond delay="1999"/>
                                          </p:stCondLst>
                                        </p:cTn>
                                        <p:tgtEl>
                                          <p:spTgt spid="6"/>
                                        </p:tgtEl>
                                        <p:attrNameLst>
                                          <p:attrName>style.visibility</p:attrName>
                                        </p:attrNameLst>
                                      </p:cBhvr>
                                      <p:to>
                                        <p:strVal val="hidden"/>
                                      </p:to>
                                    </p:set>
                                  </p:childTnLst>
                                </p:cTn>
                              </p:par>
                              <p:par>
                                <p:cTn id="237" presetID="2" presetClass="exit" presetSubtype="6" fill="hold" grpId="3" nodeType="withEffect">
                                  <p:stCondLst>
                                    <p:cond delay="0"/>
                                  </p:stCondLst>
                                  <p:childTnLst>
                                    <p:anim calcmode="lin" valueType="num">
                                      <p:cBhvr additive="base">
                                        <p:cTn id="238" dur="2000"/>
                                        <p:tgtEl>
                                          <p:spTgt spid="8"/>
                                        </p:tgtEl>
                                        <p:attrNameLst>
                                          <p:attrName>ppt_x</p:attrName>
                                        </p:attrNameLst>
                                      </p:cBhvr>
                                      <p:tavLst>
                                        <p:tav tm="0">
                                          <p:val>
                                            <p:strVal val="ppt_x"/>
                                          </p:val>
                                        </p:tav>
                                        <p:tav tm="100000">
                                          <p:val>
                                            <p:strVal val="1+ppt_w/2"/>
                                          </p:val>
                                        </p:tav>
                                      </p:tavLst>
                                    </p:anim>
                                    <p:anim calcmode="lin" valueType="num">
                                      <p:cBhvr additive="base">
                                        <p:cTn id="239" dur="2000"/>
                                        <p:tgtEl>
                                          <p:spTgt spid="8"/>
                                        </p:tgtEl>
                                        <p:attrNameLst>
                                          <p:attrName>ppt_y</p:attrName>
                                        </p:attrNameLst>
                                      </p:cBhvr>
                                      <p:tavLst>
                                        <p:tav tm="0">
                                          <p:val>
                                            <p:strVal val="ppt_y"/>
                                          </p:val>
                                        </p:tav>
                                        <p:tav tm="100000">
                                          <p:val>
                                            <p:strVal val="1+ppt_h/2"/>
                                          </p:val>
                                        </p:tav>
                                      </p:tavLst>
                                    </p:anim>
                                    <p:set>
                                      <p:cBhvr>
                                        <p:cTn id="240" dur="1" fill="hold">
                                          <p:stCondLst>
                                            <p:cond delay="1999"/>
                                          </p:stCondLst>
                                        </p:cTn>
                                        <p:tgtEl>
                                          <p:spTgt spid="8"/>
                                        </p:tgtEl>
                                        <p:attrNameLst>
                                          <p:attrName>style.visibility</p:attrName>
                                        </p:attrNameLst>
                                      </p:cBhvr>
                                      <p:to>
                                        <p:strVal val="hidden"/>
                                      </p:to>
                                    </p:set>
                                  </p:childTnLst>
                                </p:cTn>
                              </p:par>
                              <p:par>
                                <p:cTn id="241" presetID="2" presetClass="exit" presetSubtype="6" fill="hold" grpId="3" nodeType="withEffect">
                                  <p:stCondLst>
                                    <p:cond delay="0"/>
                                  </p:stCondLst>
                                  <p:childTnLst>
                                    <p:anim calcmode="lin" valueType="num">
                                      <p:cBhvr additive="base">
                                        <p:cTn id="242" dur="2000"/>
                                        <p:tgtEl>
                                          <p:spTgt spid="10"/>
                                        </p:tgtEl>
                                        <p:attrNameLst>
                                          <p:attrName>ppt_x</p:attrName>
                                        </p:attrNameLst>
                                      </p:cBhvr>
                                      <p:tavLst>
                                        <p:tav tm="0">
                                          <p:val>
                                            <p:strVal val="ppt_x"/>
                                          </p:val>
                                        </p:tav>
                                        <p:tav tm="100000">
                                          <p:val>
                                            <p:strVal val="1+ppt_w/2"/>
                                          </p:val>
                                        </p:tav>
                                      </p:tavLst>
                                    </p:anim>
                                    <p:anim calcmode="lin" valueType="num">
                                      <p:cBhvr additive="base">
                                        <p:cTn id="243" dur="2000"/>
                                        <p:tgtEl>
                                          <p:spTgt spid="10"/>
                                        </p:tgtEl>
                                        <p:attrNameLst>
                                          <p:attrName>ppt_y</p:attrName>
                                        </p:attrNameLst>
                                      </p:cBhvr>
                                      <p:tavLst>
                                        <p:tav tm="0">
                                          <p:val>
                                            <p:strVal val="ppt_y"/>
                                          </p:val>
                                        </p:tav>
                                        <p:tav tm="100000">
                                          <p:val>
                                            <p:strVal val="1+ppt_h/2"/>
                                          </p:val>
                                        </p:tav>
                                      </p:tavLst>
                                    </p:anim>
                                    <p:set>
                                      <p:cBhvr>
                                        <p:cTn id="244" dur="1" fill="hold">
                                          <p:stCondLst>
                                            <p:cond delay="1999"/>
                                          </p:stCondLst>
                                        </p:cTn>
                                        <p:tgtEl>
                                          <p:spTgt spid="10"/>
                                        </p:tgtEl>
                                        <p:attrNameLst>
                                          <p:attrName>style.visibility</p:attrName>
                                        </p:attrNameLst>
                                      </p:cBhvr>
                                      <p:to>
                                        <p:strVal val="hidden"/>
                                      </p:to>
                                    </p:set>
                                  </p:childTnLst>
                                </p:cTn>
                              </p:par>
                              <p:par>
                                <p:cTn id="245" presetID="2" presetClass="exit" presetSubtype="6" fill="hold" grpId="3" nodeType="withEffect">
                                  <p:stCondLst>
                                    <p:cond delay="0"/>
                                  </p:stCondLst>
                                  <p:childTnLst>
                                    <p:anim calcmode="lin" valueType="num">
                                      <p:cBhvr additive="base">
                                        <p:cTn id="246" dur="2000"/>
                                        <p:tgtEl>
                                          <p:spTgt spid="12"/>
                                        </p:tgtEl>
                                        <p:attrNameLst>
                                          <p:attrName>ppt_x</p:attrName>
                                        </p:attrNameLst>
                                      </p:cBhvr>
                                      <p:tavLst>
                                        <p:tav tm="0">
                                          <p:val>
                                            <p:strVal val="ppt_x"/>
                                          </p:val>
                                        </p:tav>
                                        <p:tav tm="100000">
                                          <p:val>
                                            <p:strVal val="1+ppt_w/2"/>
                                          </p:val>
                                        </p:tav>
                                      </p:tavLst>
                                    </p:anim>
                                    <p:anim calcmode="lin" valueType="num">
                                      <p:cBhvr additive="base">
                                        <p:cTn id="247" dur="2000"/>
                                        <p:tgtEl>
                                          <p:spTgt spid="12"/>
                                        </p:tgtEl>
                                        <p:attrNameLst>
                                          <p:attrName>ppt_y</p:attrName>
                                        </p:attrNameLst>
                                      </p:cBhvr>
                                      <p:tavLst>
                                        <p:tav tm="0">
                                          <p:val>
                                            <p:strVal val="ppt_y"/>
                                          </p:val>
                                        </p:tav>
                                        <p:tav tm="100000">
                                          <p:val>
                                            <p:strVal val="1+ppt_h/2"/>
                                          </p:val>
                                        </p:tav>
                                      </p:tavLst>
                                    </p:anim>
                                    <p:set>
                                      <p:cBhvr>
                                        <p:cTn id="248" dur="1" fill="hold">
                                          <p:stCondLst>
                                            <p:cond delay="1999"/>
                                          </p:stCondLst>
                                        </p:cTn>
                                        <p:tgtEl>
                                          <p:spTgt spid="12"/>
                                        </p:tgtEl>
                                        <p:attrNameLst>
                                          <p:attrName>style.visibility</p:attrName>
                                        </p:attrNameLst>
                                      </p:cBhvr>
                                      <p:to>
                                        <p:strVal val="hidden"/>
                                      </p:to>
                                    </p:set>
                                  </p:childTnLst>
                                </p:cTn>
                              </p:par>
                              <p:par>
                                <p:cTn id="249" presetID="2" presetClass="exit" presetSubtype="6" fill="hold" grpId="3" nodeType="withEffect">
                                  <p:stCondLst>
                                    <p:cond delay="0"/>
                                  </p:stCondLst>
                                  <p:childTnLst>
                                    <p:anim calcmode="lin" valueType="num">
                                      <p:cBhvr additive="base">
                                        <p:cTn id="250" dur="2000"/>
                                        <p:tgtEl>
                                          <p:spTgt spid="14"/>
                                        </p:tgtEl>
                                        <p:attrNameLst>
                                          <p:attrName>ppt_x</p:attrName>
                                        </p:attrNameLst>
                                      </p:cBhvr>
                                      <p:tavLst>
                                        <p:tav tm="0">
                                          <p:val>
                                            <p:strVal val="ppt_x"/>
                                          </p:val>
                                        </p:tav>
                                        <p:tav tm="100000">
                                          <p:val>
                                            <p:strVal val="1+ppt_w/2"/>
                                          </p:val>
                                        </p:tav>
                                      </p:tavLst>
                                    </p:anim>
                                    <p:anim calcmode="lin" valueType="num">
                                      <p:cBhvr additive="base">
                                        <p:cTn id="251" dur="2000"/>
                                        <p:tgtEl>
                                          <p:spTgt spid="14"/>
                                        </p:tgtEl>
                                        <p:attrNameLst>
                                          <p:attrName>ppt_y</p:attrName>
                                        </p:attrNameLst>
                                      </p:cBhvr>
                                      <p:tavLst>
                                        <p:tav tm="0">
                                          <p:val>
                                            <p:strVal val="ppt_y"/>
                                          </p:val>
                                        </p:tav>
                                        <p:tav tm="100000">
                                          <p:val>
                                            <p:strVal val="1+ppt_h/2"/>
                                          </p:val>
                                        </p:tav>
                                      </p:tavLst>
                                    </p:anim>
                                    <p:set>
                                      <p:cBhvr>
                                        <p:cTn id="252" dur="1" fill="hold">
                                          <p:stCondLst>
                                            <p:cond delay="1999"/>
                                          </p:stCondLst>
                                        </p:cTn>
                                        <p:tgtEl>
                                          <p:spTgt spid="14"/>
                                        </p:tgtEl>
                                        <p:attrNameLst>
                                          <p:attrName>style.visibility</p:attrName>
                                        </p:attrNameLst>
                                      </p:cBhvr>
                                      <p:to>
                                        <p:strVal val="hidden"/>
                                      </p:to>
                                    </p:set>
                                  </p:childTnLst>
                                </p:cTn>
                              </p:par>
                              <p:par>
                                <p:cTn id="253" presetID="2" presetClass="exit" presetSubtype="6" fill="hold" grpId="3" nodeType="withEffect">
                                  <p:stCondLst>
                                    <p:cond delay="0"/>
                                  </p:stCondLst>
                                  <p:childTnLst>
                                    <p:anim calcmode="lin" valueType="num">
                                      <p:cBhvr additive="base">
                                        <p:cTn id="254" dur="2000"/>
                                        <p:tgtEl>
                                          <p:spTgt spid="16"/>
                                        </p:tgtEl>
                                        <p:attrNameLst>
                                          <p:attrName>ppt_x</p:attrName>
                                        </p:attrNameLst>
                                      </p:cBhvr>
                                      <p:tavLst>
                                        <p:tav tm="0">
                                          <p:val>
                                            <p:strVal val="ppt_x"/>
                                          </p:val>
                                        </p:tav>
                                        <p:tav tm="100000">
                                          <p:val>
                                            <p:strVal val="1+ppt_w/2"/>
                                          </p:val>
                                        </p:tav>
                                      </p:tavLst>
                                    </p:anim>
                                    <p:anim calcmode="lin" valueType="num">
                                      <p:cBhvr additive="base">
                                        <p:cTn id="255" dur="2000"/>
                                        <p:tgtEl>
                                          <p:spTgt spid="16"/>
                                        </p:tgtEl>
                                        <p:attrNameLst>
                                          <p:attrName>ppt_y</p:attrName>
                                        </p:attrNameLst>
                                      </p:cBhvr>
                                      <p:tavLst>
                                        <p:tav tm="0">
                                          <p:val>
                                            <p:strVal val="ppt_y"/>
                                          </p:val>
                                        </p:tav>
                                        <p:tav tm="100000">
                                          <p:val>
                                            <p:strVal val="1+ppt_h/2"/>
                                          </p:val>
                                        </p:tav>
                                      </p:tavLst>
                                    </p:anim>
                                    <p:set>
                                      <p:cBhvr>
                                        <p:cTn id="256" dur="1" fill="hold">
                                          <p:stCondLst>
                                            <p:cond delay="1999"/>
                                          </p:stCondLst>
                                        </p:cTn>
                                        <p:tgtEl>
                                          <p:spTgt spid="16"/>
                                        </p:tgtEl>
                                        <p:attrNameLst>
                                          <p:attrName>style.visibility</p:attrName>
                                        </p:attrNameLst>
                                      </p:cBhvr>
                                      <p:to>
                                        <p:strVal val="hidden"/>
                                      </p:to>
                                    </p:set>
                                  </p:childTnLst>
                                </p:cTn>
                              </p:par>
                              <p:par>
                                <p:cTn id="257" presetID="2" presetClass="exit" presetSubtype="6" fill="hold" grpId="3" nodeType="withEffect">
                                  <p:stCondLst>
                                    <p:cond delay="0"/>
                                  </p:stCondLst>
                                  <p:childTnLst>
                                    <p:anim calcmode="lin" valueType="num">
                                      <p:cBhvr additive="base">
                                        <p:cTn id="258" dur="2000"/>
                                        <p:tgtEl>
                                          <p:spTgt spid="18"/>
                                        </p:tgtEl>
                                        <p:attrNameLst>
                                          <p:attrName>ppt_x</p:attrName>
                                        </p:attrNameLst>
                                      </p:cBhvr>
                                      <p:tavLst>
                                        <p:tav tm="0">
                                          <p:val>
                                            <p:strVal val="ppt_x"/>
                                          </p:val>
                                        </p:tav>
                                        <p:tav tm="100000">
                                          <p:val>
                                            <p:strVal val="1+ppt_w/2"/>
                                          </p:val>
                                        </p:tav>
                                      </p:tavLst>
                                    </p:anim>
                                    <p:anim calcmode="lin" valueType="num">
                                      <p:cBhvr additive="base">
                                        <p:cTn id="259" dur="2000"/>
                                        <p:tgtEl>
                                          <p:spTgt spid="18"/>
                                        </p:tgtEl>
                                        <p:attrNameLst>
                                          <p:attrName>ppt_y</p:attrName>
                                        </p:attrNameLst>
                                      </p:cBhvr>
                                      <p:tavLst>
                                        <p:tav tm="0">
                                          <p:val>
                                            <p:strVal val="ppt_y"/>
                                          </p:val>
                                        </p:tav>
                                        <p:tav tm="100000">
                                          <p:val>
                                            <p:strVal val="1+ppt_h/2"/>
                                          </p:val>
                                        </p:tav>
                                      </p:tavLst>
                                    </p:anim>
                                    <p:set>
                                      <p:cBhvr>
                                        <p:cTn id="260" dur="1" fill="hold">
                                          <p:stCondLst>
                                            <p:cond delay="1999"/>
                                          </p:stCondLst>
                                        </p:cTn>
                                        <p:tgtEl>
                                          <p:spTgt spid="18"/>
                                        </p:tgtEl>
                                        <p:attrNameLst>
                                          <p:attrName>style.visibility</p:attrName>
                                        </p:attrNameLst>
                                      </p:cBhvr>
                                      <p:to>
                                        <p:strVal val="hidden"/>
                                      </p:to>
                                    </p:set>
                                  </p:childTnLst>
                                </p:cTn>
                              </p:par>
                              <p:par>
                                <p:cTn id="261" presetID="2" presetClass="exit" presetSubtype="6" fill="hold" grpId="3" nodeType="withEffect">
                                  <p:stCondLst>
                                    <p:cond delay="0"/>
                                  </p:stCondLst>
                                  <p:childTnLst>
                                    <p:anim calcmode="lin" valueType="num">
                                      <p:cBhvr additive="base">
                                        <p:cTn id="262" dur="2000"/>
                                        <p:tgtEl>
                                          <p:spTgt spid="20"/>
                                        </p:tgtEl>
                                        <p:attrNameLst>
                                          <p:attrName>ppt_x</p:attrName>
                                        </p:attrNameLst>
                                      </p:cBhvr>
                                      <p:tavLst>
                                        <p:tav tm="0">
                                          <p:val>
                                            <p:strVal val="ppt_x"/>
                                          </p:val>
                                        </p:tav>
                                        <p:tav tm="100000">
                                          <p:val>
                                            <p:strVal val="1+ppt_w/2"/>
                                          </p:val>
                                        </p:tav>
                                      </p:tavLst>
                                    </p:anim>
                                    <p:anim calcmode="lin" valueType="num">
                                      <p:cBhvr additive="base">
                                        <p:cTn id="263" dur="2000"/>
                                        <p:tgtEl>
                                          <p:spTgt spid="20"/>
                                        </p:tgtEl>
                                        <p:attrNameLst>
                                          <p:attrName>ppt_y</p:attrName>
                                        </p:attrNameLst>
                                      </p:cBhvr>
                                      <p:tavLst>
                                        <p:tav tm="0">
                                          <p:val>
                                            <p:strVal val="ppt_y"/>
                                          </p:val>
                                        </p:tav>
                                        <p:tav tm="100000">
                                          <p:val>
                                            <p:strVal val="1+ppt_h/2"/>
                                          </p:val>
                                        </p:tav>
                                      </p:tavLst>
                                    </p:anim>
                                    <p:set>
                                      <p:cBhvr>
                                        <p:cTn id="264" dur="1" fill="hold">
                                          <p:stCondLst>
                                            <p:cond delay="1999"/>
                                          </p:stCondLst>
                                        </p:cTn>
                                        <p:tgtEl>
                                          <p:spTgt spid="20"/>
                                        </p:tgtEl>
                                        <p:attrNameLst>
                                          <p:attrName>style.visibility</p:attrName>
                                        </p:attrNameLst>
                                      </p:cBhvr>
                                      <p:to>
                                        <p:strVal val="hidden"/>
                                      </p:to>
                                    </p:set>
                                  </p:childTnLst>
                                </p:cTn>
                              </p:par>
                              <p:par>
                                <p:cTn id="265" presetID="2" presetClass="exit" presetSubtype="6" fill="hold" grpId="3" nodeType="withEffect">
                                  <p:stCondLst>
                                    <p:cond delay="0"/>
                                  </p:stCondLst>
                                  <p:childTnLst>
                                    <p:anim calcmode="lin" valueType="num">
                                      <p:cBhvr additive="base">
                                        <p:cTn id="266" dur="2000"/>
                                        <p:tgtEl>
                                          <p:spTgt spid="22"/>
                                        </p:tgtEl>
                                        <p:attrNameLst>
                                          <p:attrName>ppt_x</p:attrName>
                                        </p:attrNameLst>
                                      </p:cBhvr>
                                      <p:tavLst>
                                        <p:tav tm="0">
                                          <p:val>
                                            <p:strVal val="ppt_x"/>
                                          </p:val>
                                        </p:tav>
                                        <p:tav tm="100000">
                                          <p:val>
                                            <p:strVal val="1+ppt_w/2"/>
                                          </p:val>
                                        </p:tav>
                                      </p:tavLst>
                                    </p:anim>
                                    <p:anim calcmode="lin" valueType="num">
                                      <p:cBhvr additive="base">
                                        <p:cTn id="267" dur="2000"/>
                                        <p:tgtEl>
                                          <p:spTgt spid="22"/>
                                        </p:tgtEl>
                                        <p:attrNameLst>
                                          <p:attrName>ppt_y</p:attrName>
                                        </p:attrNameLst>
                                      </p:cBhvr>
                                      <p:tavLst>
                                        <p:tav tm="0">
                                          <p:val>
                                            <p:strVal val="ppt_y"/>
                                          </p:val>
                                        </p:tav>
                                        <p:tav tm="100000">
                                          <p:val>
                                            <p:strVal val="1+ppt_h/2"/>
                                          </p:val>
                                        </p:tav>
                                      </p:tavLst>
                                    </p:anim>
                                    <p:set>
                                      <p:cBhvr>
                                        <p:cTn id="268" dur="1" fill="hold">
                                          <p:stCondLst>
                                            <p:cond delay="1999"/>
                                          </p:stCondLst>
                                        </p:cTn>
                                        <p:tgtEl>
                                          <p:spTgt spid="22"/>
                                        </p:tgtEl>
                                        <p:attrNameLst>
                                          <p:attrName>style.visibility</p:attrName>
                                        </p:attrNameLst>
                                      </p:cBhvr>
                                      <p:to>
                                        <p:strVal val="hidden"/>
                                      </p:to>
                                    </p:set>
                                  </p:childTnLst>
                                </p:cTn>
                              </p:par>
                              <p:par>
                                <p:cTn id="269" presetID="17" presetClass="entr" presetSubtype="8" fill="hold" nodeType="withEffect">
                                  <p:stCondLst>
                                    <p:cond delay="0"/>
                                  </p:stCondLst>
                                  <p:childTnLst>
                                    <p:set>
                                      <p:cBhvr>
                                        <p:cTn id="270" dur="1" fill="hold">
                                          <p:stCondLst>
                                            <p:cond delay="0"/>
                                          </p:stCondLst>
                                        </p:cTn>
                                        <p:tgtEl>
                                          <p:spTgt spid="2"/>
                                        </p:tgtEl>
                                        <p:attrNameLst>
                                          <p:attrName>style.visibility</p:attrName>
                                        </p:attrNameLst>
                                      </p:cBhvr>
                                      <p:to>
                                        <p:strVal val="visible"/>
                                      </p:to>
                                    </p:set>
                                    <p:anim calcmode="lin" valueType="num">
                                      <p:cBhvr>
                                        <p:cTn id="271" dur="2000" fill="hold"/>
                                        <p:tgtEl>
                                          <p:spTgt spid="2"/>
                                        </p:tgtEl>
                                        <p:attrNameLst>
                                          <p:attrName>ppt_x</p:attrName>
                                        </p:attrNameLst>
                                      </p:cBhvr>
                                      <p:tavLst>
                                        <p:tav tm="0">
                                          <p:val>
                                            <p:strVal val="#ppt_x-#ppt_w/2"/>
                                          </p:val>
                                        </p:tav>
                                        <p:tav tm="100000">
                                          <p:val>
                                            <p:strVal val="#ppt_x"/>
                                          </p:val>
                                        </p:tav>
                                      </p:tavLst>
                                    </p:anim>
                                    <p:anim calcmode="lin" valueType="num">
                                      <p:cBhvr>
                                        <p:cTn id="272" dur="2000" fill="hold"/>
                                        <p:tgtEl>
                                          <p:spTgt spid="2"/>
                                        </p:tgtEl>
                                        <p:attrNameLst>
                                          <p:attrName>ppt_y</p:attrName>
                                        </p:attrNameLst>
                                      </p:cBhvr>
                                      <p:tavLst>
                                        <p:tav tm="0">
                                          <p:val>
                                            <p:strVal val="#ppt_y"/>
                                          </p:val>
                                        </p:tav>
                                        <p:tav tm="100000">
                                          <p:val>
                                            <p:strVal val="#ppt_y"/>
                                          </p:val>
                                        </p:tav>
                                      </p:tavLst>
                                    </p:anim>
                                    <p:anim calcmode="lin" valueType="num">
                                      <p:cBhvr>
                                        <p:cTn id="273" dur="2000" fill="hold"/>
                                        <p:tgtEl>
                                          <p:spTgt spid="2"/>
                                        </p:tgtEl>
                                        <p:attrNameLst>
                                          <p:attrName>ppt_w</p:attrName>
                                        </p:attrNameLst>
                                      </p:cBhvr>
                                      <p:tavLst>
                                        <p:tav tm="0">
                                          <p:val>
                                            <p:fltVal val="0"/>
                                          </p:val>
                                        </p:tav>
                                        <p:tav tm="100000">
                                          <p:val>
                                            <p:strVal val="#ppt_w"/>
                                          </p:val>
                                        </p:tav>
                                      </p:tavLst>
                                    </p:anim>
                                    <p:anim calcmode="lin" valueType="num">
                                      <p:cBhvr>
                                        <p:cTn id="274" dur="2000" fill="hold"/>
                                        <p:tgtEl>
                                          <p:spTgt spid="2"/>
                                        </p:tgtEl>
                                        <p:attrNameLst>
                                          <p:attrName>ppt_h</p:attrName>
                                        </p:attrNameLst>
                                      </p:cBhvr>
                                      <p:tavLst>
                                        <p:tav tm="0">
                                          <p:val>
                                            <p:strVal val="#ppt_h"/>
                                          </p:val>
                                        </p:tav>
                                        <p:tav tm="100000">
                                          <p:val>
                                            <p:strVal val="#ppt_h"/>
                                          </p:val>
                                        </p:tav>
                                      </p:tavLst>
                                    </p:anim>
                                  </p:childTnLst>
                                </p:cTn>
                              </p:par>
                              <p:par>
                                <p:cTn id="275" presetID="16" presetClass="entr" presetSubtype="42" fill="hold" nodeType="withEffect">
                                  <p:stCondLst>
                                    <p:cond delay="0"/>
                                  </p:stCondLst>
                                  <p:childTnLst>
                                    <p:set>
                                      <p:cBhvr>
                                        <p:cTn id="276" dur="1" fill="hold">
                                          <p:stCondLst>
                                            <p:cond delay="0"/>
                                          </p:stCondLst>
                                        </p:cTn>
                                        <p:tgtEl>
                                          <p:spTgt spid="2"/>
                                        </p:tgtEl>
                                        <p:attrNameLst>
                                          <p:attrName>style.visibility</p:attrName>
                                        </p:attrNameLst>
                                      </p:cBhvr>
                                      <p:to>
                                        <p:strVal val="visible"/>
                                      </p:to>
                                    </p:set>
                                    <p:animEffect transition="in" filter="barn(outHorizontal)">
                                      <p:cBhvr>
                                        <p:cTn id="27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593825"/>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Photography-Wallpapers-10-Ewallpics-3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rot="16200000">
            <a:off x="1464447" y="3321844"/>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571605" y="3357563"/>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8823036">
            <a:off x="1592009" y="3366930"/>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883221">
            <a:off x="1523073" y="3430608"/>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5056416">
            <a:off x="1475182" y="3317688"/>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7562655">
            <a:off x="1535867" y="3354264"/>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2435354">
            <a:off x="1545043" y="3415462"/>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251140">
            <a:off x="1577081" y="3397384"/>
            <a:ext cx="6215107" cy="142876"/>
          </a:xfrm>
          <a:prstGeom prst="rect">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16 puntas"/>
          <p:cNvSpPr/>
          <p:nvPr/>
        </p:nvSpPr>
        <p:spPr>
          <a:xfrm>
            <a:off x="3857621" y="2786059"/>
            <a:ext cx="1500198" cy="1428760"/>
          </a:xfrm>
          <a:prstGeom prst="star16">
            <a:avLst/>
          </a:prstGeom>
          <a:gradFill flip="none" rotWithShape="1">
            <a:gsLst>
              <a:gs pos="0">
                <a:srgbClr val="FF3300"/>
              </a:gs>
              <a:gs pos="50000">
                <a:srgbClr val="FFFF00">
                  <a:shade val="67500"/>
                  <a:satMod val="115000"/>
                </a:srgbClr>
              </a:gs>
              <a:gs pos="100000">
                <a:srgbClr val="FFFF00">
                  <a:shade val="100000"/>
                  <a:satMod val="115000"/>
                </a:srgb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3" presetClass="entr" presetSubtype="528" fill="hold" grpId="3"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3"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3"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3"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3"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3"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3"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3"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23" presetClass="entr" presetSubtype="528" fill="hold" grpId="3" nodeType="with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2000" fill="hold"/>
                                        <p:tgtEl>
                                          <p:spTgt spid="11"/>
                                        </p:tgtEl>
                                        <p:attrNameLst>
                                          <p:attrName>ppt_w</p:attrName>
                                        </p:attrNameLst>
                                      </p:cBhvr>
                                      <p:tavLst>
                                        <p:tav tm="0">
                                          <p:val>
                                            <p:fltVal val="0"/>
                                          </p:val>
                                        </p:tav>
                                        <p:tav tm="100000">
                                          <p:val>
                                            <p:strVal val="#ppt_w"/>
                                          </p:val>
                                        </p:tav>
                                      </p:tavLst>
                                    </p:anim>
                                    <p:anim calcmode="lin" valueType="num">
                                      <p:cBhvr>
                                        <p:cTn id="59" dur="2000" fill="hold"/>
                                        <p:tgtEl>
                                          <p:spTgt spid="11"/>
                                        </p:tgtEl>
                                        <p:attrNameLst>
                                          <p:attrName>ppt_h</p:attrName>
                                        </p:attrNameLst>
                                      </p:cBhvr>
                                      <p:tavLst>
                                        <p:tav tm="0">
                                          <p:val>
                                            <p:fltVal val="0"/>
                                          </p:val>
                                        </p:tav>
                                        <p:tav tm="100000">
                                          <p:val>
                                            <p:strVal val="#ppt_h"/>
                                          </p:val>
                                        </p:tav>
                                      </p:tavLst>
                                    </p:anim>
                                    <p:anim calcmode="lin" valueType="num">
                                      <p:cBhvr>
                                        <p:cTn id="60" dur="2000" fill="hold"/>
                                        <p:tgtEl>
                                          <p:spTgt spid="11"/>
                                        </p:tgtEl>
                                        <p:attrNameLst>
                                          <p:attrName>ppt_x</p:attrName>
                                        </p:attrNameLst>
                                      </p:cBhvr>
                                      <p:tavLst>
                                        <p:tav tm="0">
                                          <p:val>
                                            <p:fltVal val="0.5"/>
                                          </p:val>
                                        </p:tav>
                                        <p:tav tm="100000">
                                          <p:val>
                                            <p:strVal val="#ppt_x"/>
                                          </p:val>
                                        </p:tav>
                                      </p:tavLst>
                                    </p:anim>
                                    <p:anim calcmode="lin" valueType="num">
                                      <p:cBhvr>
                                        <p:cTn id="61" dur="2000" fill="hold"/>
                                        <p:tgtEl>
                                          <p:spTgt spid="11"/>
                                        </p:tgtEl>
                                        <p:attrNameLst>
                                          <p:attrName>ppt_y</p:attrName>
                                        </p:attrNameLst>
                                      </p:cBhvr>
                                      <p:tavLst>
                                        <p:tav tm="0">
                                          <p:val>
                                            <p:fltVal val="0.5"/>
                                          </p:val>
                                        </p:tav>
                                        <p:tav tm="100000">
                                          <p:val>
                                            <p:strVal val="#ppt_y"/>
                                          </p:val>
                                        </p:tav>
                                      </p:tavLst>
                                    </p:anim>
                                  </p:childTnLst>
                                </p:cTn>
                              </p:par>
                              <p:par>
                                <p:cTn id="62" presetID="8" presetClass="emph" presetSubtype="0" fill="hold" grpId="0" nodeType="withEffect">
                                  <p:stCondLst>
                                    <p:cond delay="0"/>
                                  </p:stCondLst>
                                  <p:childTnLst>
                                    <p:animRot by="21600000">
                                      <p:cBhvr>
                                        <p:cTn id="63" dur="2000" fill="hold"/>
                                        <p:tgtEl>
                                          <p:spTgt spid="3"/>
                                        </p:tgtEl>
                                        <p:attrNameLst>
                                          <p:attrName>r</p:attrName>
                                        </p:attrNameLst>
                                      </p:cBhvr>
                                    </p:animRot>
                                  </p:childTnLst>
                                </p:cTn>
                              </p:par>
                              <p:par>
                                <p:cTn id="64" presetID="8" presetClass="emph" presetSubtype="0" fill="hold" grpId="0" nodeType="withEffect">
                                  <p:stCondLst>
                                    <p:cond delay="0"/>
                                  </p:stCondLst>
                                  <p:childTnLst>
                                    <p:animRot by="21600000">
                                      <p:cBhvr>
                                        <p:cTn id="65" dur="2000" fill="hold"/>
                                        <p:tgtEl>
                                          <p:spTgt spid="4"/>
                                        </p:tgtEl>
                                        <p:attrNameLst>
                                          <p:attrName>r</p:attrName>
                                        </p:attrNameLst>
                                      </p:cBhvr>
                                    </p:animRot>
                                  </p:childTnLst>
                                </p:cTn>
                              </p:par>
                              <p:par>
                                <p:cTn id="66" presetID="8" presetClass="emph" presetSubtype="0" fill="hold" grpId="0"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grpId="0" nodeType="withEffect">
                                  <p:stCondLst>
                                    <p:cond delay="0"/>
                                  </p:stCondLst>
                                  <p:childTnLst>
                                    <p:animRot by="21600000">
                                      <p:cBhvr>
                                        <p:cTn id="69" dur="2000" fill="hold"/>
                                        <p:tgtEl>
                                          <p:spTgt spid="6"/>
                                        </p:tgtEl>
                                        <p:attrNameLst>
                                          <p:attrName>r</p:attrName>
                                        </p:attrNameLst>
                                      </p:cBhvr>
                                    </p:animRot>
                                  </p:childTnLst>
                                </p:cTn>
                              </p:par>
                              <p:par>
                                <p:cTn id="70" presetID="8" presetClass="emph" presetSubtype="0" fill="hold" grpId="0" nodeType="withEffect">
                                  <p:stCondLst>
                                    <p:cond delay="0"/>
                                  </p:stCondLst>
                                  <p:childTnLst>
                                    <p:animRot by="21600000">
                                      <p:cBhvr>
                                        <p:cTn id="71" dur="2000" fill="hold"/>
                                        <p:tgtEl>
                                          <p:spTgt spid="7"/>
                                        </p:tgtEl>
                                        <p:attrNameLst>
                                          <p:attrName>r</p:attrName>
                                        </p:attrNameLst>
                                      </p:cBhvr>
                                    </p:animRot>
                                  </p:childTnLst>
                                </p:cTn>
                              </p:par>
                              <p:par>
                                <p:cTn id="72" presetID="8" presetClass="emph" presetSubtype="0" fill="hold" grpId="0"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grpId="0" nodeType="withEffect">
                                  <p:stCondLst>
                                    <p:cond delay="0"/>
                                  </p:stCondLst>
                                  <p:childTnLst>
                                    <p:animRot by="21600000">
                                      <p:cBhvr>
                                        <p:cTn id="75" dur="2000" fill="hold"/>
                                        <p:tgtEl>
                                          <p:spTgt spid="9"/>
                                        </p:tgtEl>
                                        <p:attrNameLst>
                                          <p:attrName>r</p:attrName>
                                        </p:attrNameLst>
                                      </p:cBhvr>
                                    </p:animRot>
                                  </p:childTnLst>
                                </p:cTn>
                              </p:par>
                              <p:par>
                                <p:cTn id="76" presetID="8" presetClass="emph" presetSubtype="0" fill="hold" grpId="0" nodeType="withEffect">
                                  <p:stCondLst>
                                    <p:cond delay="0"/>
                                  </p:stCondLst>
                                  <p:childTnLst>
                                    <p:animRot by="21600000">
                                      <p:cBhvr>
                                        <p:cTn id="77" dur="2000" fill="hold"/>
                                        <p:tgtEl>
                                          <p:spTgt spid="10"/>
                                        </p:tgtEl>
                                        <p:attrNameLst>
                                          <p:attrName>r</p:attrName>
                                        </p:attrNameLst>
                                      </p:cBhvr>
                                    </p:animRot>
                                  </p:childTnLst>
                                </p:cTn>
                              </p:par>
                              <p:par>
                                <p:cTn id="78" presetID="8" presetClass="emph" presetSubtype="0" fill="hold" grpId="0" nodeType="withEffect">
                                  <p:stCondLst>
                                    <p:cond delay="0"/>
                                  </p:stCondLst>
                                  <p:childTnLst>
                                    <p:animRot by="21600000">
                                      <p:cBhvr>
                                        <p:cTn id="79" dur="2000" fill="hold"/>
                                        <p:tgtEl>
                                          <p:spTgt spid="11"/>
                                        </p:tgtEl>
                                        <p:attrNameLst>
                                          <p:attrName>r</p:attrName>
                                        </p:attrNameLst>
                                      </p:cBhvr>
                                    </p:animRot>
                                  </p:childTnLst>
                                </p:cTn>
                              </p:par>
                            </p:childTnLst>
                          </p:cTn>
                        </p:par>
                        <p:par>
                          <p:cTn id="80" fill="hold">
                            <p:stCondLst>
                              <p:cond delay="2000"/>
                            </p:stCondLst>
                            <p:childTnLst>
                              <p:par>
                                <p:cTn id="81" presetID="23" presetClass="exit" presetSubtype="32" fill="hold" grpId="1" nodeType="afterEffect">
                                  <p:stCondLst>
                                    <p:cond delay="0"/>
                                  </p:stCondLst>
                                  <p:childTnLst>
                                    <p:anim calcmode="lin" valueType="num">
                                      <p:cBhvr>
                                        <p:cTn id="82" dur="2000"/>
                                        <p:tgtEl>
                                          <p:spTgt spid="3"/>
                                        </p:tgtEl>
                                        <p:attrNameLst>
                                          <p:attrName>ppt_w</p:attrName>
                                        </p:attrNameLst>
                                      </p:cBhvr>
                                      <p:tavLst>
                                        <p:tav tm="0">
                                          <p:val>
                                            <p:strVal val="ppt_w"/>
                                          </p:val>
                                        </p:tav>
                                        <p:tav tm="100000">
                                          <p:val>
                                            <p:fltVal val="0"/>
                                          </p:val>
                                        </p:tav>
                                      </p:tavLst>
                                    </p:anim>
                                    <p:anim calcmode="lin" valueType="num">
                                      <p:cBhvr>
                                        <p:cTn id="83" dur="2000"/>
                                        <p:tgtEl>
                                          <p:spTgt spid="3"/>
                                        </p:tgtEl>
                                        <p:attrNameLst>
                                          <p:attrName>ppt_h</p:attrName>
                                        </p:attrNameLst>
                                      </p:cBhvr>
                                      <p:tavLst>
                                        <p:tav tm="0">
                                          <p:val>
                                            <p:strVal val="ppt_h"/>
                                          </p:val>
                                        </p:tav>
                                        <p:tav tm="100000">
                                          <p:val>
                                            <p:fltVal val="0"/>
                                          </p:val>
                                        </p:tav>
                                      </p:tavLst>
                                    </p:anim>
                                    <p:set>
                                      <p:cBhvr>
                                        <p:cTn id="84" dur="1" fill="hold">
                                          <p:stCondLst>
                                            <p:cond delay="1999"/>
                                          </p:stCondLst>
                                        </p:cTn>
                                        <p:tgtEl>
                                          <p:spTgt spid="3"/>
                                        </p:tgtEl>
                                        <p:attrNameLst>
                                          <p:attrName>style.visibility</p:attrName>
                                        </p:attrNameLst>
                                      </p:cBhvr>
                                      <p:to>
                                        <p:strVal val="hidden"/>
                                      </p:to>
                                    </p:set>
                                  </p:childTnLst>
                                </p:cTn>
                              </p:par>
                              <p:par>
                                <p:cTn id="85" presetID="23" presetClass="exit" presetSubtype="32" fill="hold" grpId="1" nodeType="withEffect">
                                  <p:stCondLst>
                                    <p:cond delay="0"/>
                                  </p:stCondLst>
                                  <p:childTnLst>
                                    <p:anim calcmode="lin" valueType="num">
                                      <p:cBhvr>
                                        <p:cTn id="86" dur="2000"/>
                                        <p:tgtEl>
                                          <p:spTgt spid="4"/>
                                        </p:tgtEl>
                                        <p:attrNameLst>
                                          <p:attrName>ppt_w</p:attrName>
                                        </p:attrNameLst>
                                      </p:cBhvr>
                                      <p:tavLst>
                                        <p:tav tm="0">
                                          <p:val>
                                            <p:strVal val="ppt_w"/>
                                          </p:val>
                                        </p:tav>
                                        <p:tav tm="100000">
                                          <p:val>
                                            <p:fltVal val="0"/>
                                          </p:val>
                                        </p:tav>
                                      </p:tavLst>
                                    </p:anim>
                                    <p:anim calcmode="lin" valueType="num">
                                      <p:cBhvr>
                                        <p:cTn id="87" dur="2000"/>
                                        <p:tgtEl>
                                          <p:spTgt spid="4"/>
                                        </p:tgtEl>
                                        <p:attrNameLst>
                                          <p:attrName>ppt_h</p:attrName>
                                        </p:attrNameLst>
                                      </p:cBhvr>
                                      <p:tavLst>
                                        <p:tav tm="0">
                                          <p:val>
                                            <p:strVal val="ppt_h"/>
                                          </p:val>
                                        </p:tav>
                                        <p:tav tm="100000">
                                          <p:val>
                                            <p:fltVal val="0"/>
                                          </p:val>
                                        </p:tav>
                                      </p:tavLst>
                                    </p:anim>
                                    <p:set>
                                      <p:cBhvr>
                                        <p:cTn id="88" dur="1" fill="hold">
                                          <p:stCondLst>
                                            <p:cond delay="1999"/>
                                          </p:stCondLst>
                                        </p:cTn>
                                        <p:tgtEl>
                                          <p:spTgt spid="4"/>
                                        </p:tgtEl>
                                        <p:attrNameLst>
                                          <p:attrName>style.visibility</p:attrName>
                                        </p:attrNameLst>
                                      </p:cBhvr>
                                      <p:to>
                                        <p:strVal val="hidden"/>
                                      </p:to>
                                    </p:set>
                                  </p:childTnLst>
                                </p:cTn>
                              </p:par>
                              <p:par>
                                <p:cTn id="89" presetID="23" presetClass="exit" presetSubtype="32" fill="hold" grpId="1" nodeType="withEffect">
                                  <p:stCondLst>
                                    <p:cond delay="0"/>
                                  </p:stCondLst>
                                  <p:childTnLst>
                                    <p:anim calcmode="lin" valueType="num">
                                      <p:cBhvr>
                                        <p:cTn id="90" dur="2000"/>
                                        <p:tgtEl>
                                          <p:spTgt spid="5"/>
                                        </p:tgtEl>
                                        <p:attrNameLst>
                                          <p:attrName>ppt_w</p:attrName>
                                        </p:attrNameLst>
                                      </p:cBhvr>
                                      <p:tavLst>
                                        <p:tav tm="0">
                                          <p:val>
                                            <p:strVal val="ppt_w"/>
                                          </p:val>
                                        </p:tav>
                                        <p:tav tm="100000">
                                          <p:val>
                                            <p:fltVal val="0"/>
                                          </p:val>
                                        </p:tav>
                                      </p:tavLst>
                                    </p:anim>
                                    <p:anim calcmode="lin" valueType="num">
                                      <p:cBhvr>
                                        <p:cTn id="91" dur="2000"/>
                                        <p:tgtEl>
                                          <p:spTgt spid="5"/>
                                        </p:tgtEl>
                                        <p:attrNameLst>
                                          <p:attrName>ppt_h</p:attrName>
                                        </p:attrNameLst>
                                      </p:cBhvr>
                                      <p:tavLst>
                                        <p:tav tm="0">
                                          <p:val>
                                            <p:strVal val="ppt_h"/>
                                          </p:val>
                                        </p:tav>
                                        <p:tav tm="100000">
                                          <p:val>
                                            <p:fltVal val="0"/>
                                          </p:val>
                                        </p:tav>
                                      </p:tavLst>
                                    </p:anim>
                                    <p:set>
                                      <p:cBhvr>
                                        <p:cTn id="92" dur="1" fill="hold">
                                          <p:stCondLst>
                                            <p:cond delay="1999"/>
                                          </p:stCondLst>
                                        </p:cTn>
                                        <p:tgtEl>
                                          <p:spTgt spid="5"/>
                                        </p:tgtEl>
                                        <p:attrNameLst>
                                          <p:attrName>style.visibility</p:attrName>
                                        </p:attrNameLst>
                                      </p:cBhvr>
                                      <p:to>
                                        <p:strVal val="hidden"/>
                                      </p:to>
                                    </p:set>
                                  </p:childTnLst>
                                </p:cTn>
                              </p:par>
                              <p:par>
                                <p:cTn id="93" presetID="23" presetClass="exit" presetSubtype="32" fill="hold" grpId="1" nodeType="withEffect">
                                  <p:stCondLst>
                                    <p:cond delay="0"/>
                                  </p:stCondLst>
                                  <p:childTnLst>
                                    <p:anim calcmode="lin" valueType="num">
                                      <p:cBhvr>
                                        <p:cTn id="94" dur="2000"/>
                                        <p:tgtEl>
                                          <p:spTgt spid="6"/>
                                        </p:tgtEl>
                                        <p:attrNameLst>
                                          <p:attrName>ppt_w</p:attrName>
                                        </p:attrNameLst>
                                      </p:cBhvr>
                                      <p:tavLst>
                                        <p:tav tm="0">
                                          <p:val>
                                            <p:strVal val="ppt_w"/>
                                          </p:val>
                                        </p:tav>
                                        <p:tav tm="100000">
                                          <p:val>
                                            <p:fltVal val="0"/>
                                          </p:val>
                                        </p:tav>
                                      </p:tavLst>
                                    </p:anim>
                                    <p:anim calcmode="lin" valueType="num">
                                      <p:cBhvr>
                                        <p:cTn id="95" dur="2000"/>
                                        <p:tgtEl>
                                          <p:spTgt spid="6"/>
                                        </p:tgtEl>
                                        <p:attrNameLst>
                                          <p:attrName>ppt_h</p:attrName>
                                        </p:attrNameLst>
                                      </p:cBhvr>
                                      <p:tavLst>
                                        <p:tav tm="0">
                                          <p:val>
                                            <p:strVal val="ppt_h"/>
                                          </p:val>
                                        </p:tav>
                                        <p:tav tm="100000">
                                          <p:val>
                                            <p:fltVal val="0"/>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32" fill="hold" grpId="1"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set>
                                      <p:cBhvr>
                                        <p:cTn id="100" dur="1" fill="hold">
                                          <p:stCondLst>
                                            <p:cond delay="1999"/>
                                          </p:stCondLst>
                                        </p:cTn>
                                        <p:tgtEl>
                                          <p:spTgt spid="7"/>
                                        </p:tgtEl>
                                        <p:attrNameLst>
                                          <p:attrName>style.visibility</p:attrName>
                                        </p:attrNameLst>
                                      </p:cBhvr>
                                      <p:to>
                                        <p:strVal val="hidden"/>
                                      </p:to>
                                    </p:set>
                                  </p:childTnLst>
                                </p:cTn>
                              </p:par>
                              <p:par>
                                <p:cTn id="101" presetID="23" presetClass="exit" presetSubtype="32" fill="hold" grpId="1" nodeType="withEffect">
                                  <p:stCondLst>
                                    <p:cond delay="0"/>
                                  </p:stCondLst>
                                  <p:childTnLst>
                                    <p:anim calcmode="lin" valueType="num">
                                      <p:cBhvr>
                                        <p:cTn id="102" dur="2000"/>
                                        <p:tgtEl>
                                          <p:spTgt spid="8"/>
                                        </p:tgtEl>
                                        <p:attrNameLst>
                                          <p:attrName>ppt_w</p:attrName>
                                        </p:attrNameLst>
                                      </p:cBhvr>
                                      <p:tavLst>
                                        <p:tav tm="0">
                                          <p:val>
                                            <p:strVal val="ppt_w"/>
                                          </p:val>
                                        </p:tav>
                                        <p:tav tm="100000">
                                          <p:val>
                                            <p:fltVal val="0"/>
                                          </p:val>
                                        </p:tav>
                                      </p:tavLst>
                                    </p:anim>
                                    <p:anim calcmode="lin" valueType="num">
                                      <p:cBhvr>
                                        <p:cTn id="103" dur="2000"/>
                                        <p:tgtEl>
                                          <p:spTgt spid="8"/>
                                        </p:tgtEl>
                                        <p:attrNameLst>
                                          <p:attrName>ppt_h</p:attrName>
                                        </p:attrNameLst>
                                      </p:cBhvr>
                                      <p:tavLst>
                                        <p:tav tm="0">
                                          <p:val>
                                            <p:strVal val="ppt_h"/>
                                          </p:val>
                                        </p:tav>
                                        <p:tav tm="100000">
                                          <p:val>
                                            <p:fltVal val="0"/>
                                          </p:val>
                                        </p:tav>
                                      </p:tavLst>
                                    </p:anim>
                                    <p:set>
                                      <p:cBhvr>
                                        <p:cTn id="104" dur="1" fill="hold">
                                          <p:stCondLst>
                                            <p:cond delay="1999"/>
                                          </p:stCondLst>
                                        </p:cTn>
                                        <p:tgtEl>
                                          <p:spTgt spid="8"/>
                                        </p:tgtEl>
                                        <p:attrNameLst>
                                          <p:attrName>style.visibility</p:attrName>
                                        </p:attrNameLst>
                                      </p:cBhvr>
                                      <p:to>
                                        <p:strVal val="hidden"/>
                                      </p:to>
                                    </p:set>
                                  </p:childTnLst>
                                </p:cTn>
                              </p:par>
                              <p:par>
                                <p:cTn id="105" presetID="23" presetClass="exit" presetSubtype="32" fill="hold" grpId="1" nodeType="withEffect">
                                  <p:stCondLst>
                                    <p:cond delay="0"/>
                                  </p:stCondLst>
                                  <p:childTnLst>
                                    <p:anim calcmode="lin" valueType="num">
                                      <p:cBhvr>
                                        <p:cTn id="106" dur="2000"/>
                                        <p:tgtEl>
                                          <p:spTgt spid="9"/>
                                        </p:tgtEl>
                                        <p:attrNameLst>
                                          <p:attrName>ppt_w</p:attrName>
                                        </p:attrNameLst>
                                      </p:cBhvr>
                                      <p:tavLst>
                                        <p:tav tm="0">
                                          <p:val>
                                            <p:strVal val="ppt_w"/>
                                          </p:val>
                                        </p:tav>
                                        <p:tav tm="100000">
                                          <p:val>
                                            <p:fltVal val="0"/>
                                          </p:val>
                                        </p:tav>
                                      </p:tavLst>
                                    </p:anim>
                                    <p:anim calcmode="lin" valueType="num">
                                      <p:cBhvr>
                                        <p:cTn id="107" dur="2000"/>
                                        <p:tgtEl>
                                          <p:spTgt spid="9"/>
                                        </p:tgtEl>
                                        <p:attrNameLst>
                                          <p:attrName>ppt_h</p:attrName>
                                        </p:attrNameLst>
                                      </p:cBhvr>
                                      <p:tavLst>
                                        <p:tav tm="0">
                                          <p:val>
                                            <p:strVal val="ppt_h"/>
                                          </p:val>
                                        </p:tav>
                                        <p:tav tm="100000">
                                          <p:val>
                                            <p:fltVal val="0"/>
                                          </p:val>
                                        </p:tav>
                                      </p:tavLst>
                                    </p:anim>
                                    <p:set>
                                      <p:cBhvr>
                                        <p:cTn id="108" dur="1" fill="hold">
                                          <p:stCondLst>
                                            <p:cond delay="1999"/>
                                          </p:stCondLst>
                                        </p:cTn>
                                        <p:tgtEl>
                                          <p:spTgt spid="9"/>
                                        </p:tgtEl>
                                        <p:attrNameLst>
                                          <p:attrName>style.visibility</p:attrName>
                                        </p:attrNameLst>
                                      </p:cBhvr>
                                      <p:to>
                                        <p:strVal val="hidden"/>
                                      </p:to>
                                    </p:set>
                                  </p:childTnLst>
                                </p:cTn>
                              </p:par>
                              <p:par>
                                <p:cTn id="109" presetID="23" presetClass="exit" presetSubtype="32" fill="hold" grpId="1" nodeType="withEffect">
                                  <p:stCondLst>
                                    <p:cond delay="0"/>
                                  </p:stCondLst>
                                  <p:childTnLst>
                                    <p:anim calcmode="lin" valueType="num">
                                      <p:cBhvr>
                                        <p:cTn id="110" dur="2000"/>
                                        <p:tgtEl>
                                          <p:spTgt spid="10"/>
                                        </p:tgtEl>
                                        <p:attrNameLst>
                                          <p:attrName>ppt_w</p:attrName>
                                        </p:attrNameLst>
                                      </p:cBhvr>
                                      <p:tavLst>
                                        <p:tav tm="0">
                                          <p:val>
                                            <p:strVal val="ppt_w"/>
                                          </p:val>
                                        </p:tav>
                                        <p:tav tm="100000">
                                          <p:val>
                                            <p:fltVal val="0"/>
                                          </p:val>
                                        </p:tav>
                                      </p:tavLst>
                                    </p:anim>
                                    <p:anim calcmode="lin" valueType="num">
                                      <p:cBhvr>
                                        <p:cTn id="111" dur="2000"/>
                                        <p:tgtEl>
                                          <p:spTgt spid="10"/>
                                        </p:tgtEl>
                                        <p:attrNameLst>
                                          <p:attrName>ppt_h</p:attrName>
                                        </p:attrNameLst>
                                      </p:cBhvr>
                                      <p:tavLst>
                                        <p:tav tm="0">
                                          <p:val>
                                            <p:strVal val="ppt_h"/>
                                          </p:val>
                                        </p:tav>
                                        <p:tav tm="100000">
                                          <p:val>
                                            <p:fltVal val="0"/>
                                          </p:val>
                                        </p:tav>
                                      </p:tavLst>
                                    </p:anim>
                                    <p:set>
                                      <p:cBhvr>
                                        <p:cTn id="112" dur="1" fill="hold">
                                          <p:stCondLst>
                                            <p:cond delay="1999"/>
                                          </p:stCondLst>
                                        </p:cTn>
                                        <p:tgtEl>
                                          <p:spTgt spid="10"/>
                                        </p:tgtEl>
                                        <p:attrNameLst>
                                          <p:attrName>style.visibility</p:attrName>
                                        </p:attrNameLst>
                                      </p:cBhvr>
                                      <p:to>
                                        <p:strVal val="hidden"/>
                                      </p:to>
                                    </p:set>
                                  </p:childTnLst>
                                </p:cTn>
                              </p:par>
                              <p:par>
                                <p:cTn id="113" presetID="23" presetClass="exit" presetSubtype="32" fill="hold" grpId="1" nodeType="withEffect">
                                  <p:stCondLst>
                                    <p:cond delay="0"/>
                                  </p:stCondLst>
                                  <p:childTnLst>
                                    <p:anim calcmode="lin" valueType="num">
                                      <p:cBhvr>
                                        <p:cTn id="114" dur="2000"/>
                                        <p:tgtEl>
                                          <p:spTgt spid="11"/>
                                        </p:tgtEl>
                                        <p:attrNameLst>
                                          <p:attrName>ppt_w</p:attrName>
                                        </p:attrNameLst>
                                      </p:cBhvr>
                                      <p:tavLst>
                                        <p:tav tm="0">
                                          <p:val>
                                            <p:strVal val="ppt_w"/>
                                          </p:val>
                                        </p:tav>
                                        <p:tav tm="100000">
                                          <p:val>
                                            <p:fltVal val="0"/>
                                          </p:val>
                                        </p:tav>
                                      </p:tavLst>
                                    </p:anim>
                                    <p:anim calcmode="lin" valueType="num">
                                      <p:cBhvr>
                                        <p:cTn id="115" dur="2000"/>
                                        <p:tgtEl>
                                          <p:spTgt spid="11"/>
                                        </p:tgtEl>
                                        <p:attrNameLst>
                                          <p:attrName>ppt_h</p:attrName>
                                        </p:attrNameLst>
                                      </p:cBhvr>
                                      <p:tavLst>
                                        <p:tav tm="0">
                                          <p:val>
                                            <p:strVal val="ppt_h"/>
                                          </p:val>
                                        </p:tav>
                                        <p:tav tm="100000">
                                          <p:val>
                                            <p:fltVal val="0"/>
                                          </p:val>
                                        </p:tav>
                                      </p:tavLst>
                                    </p:anim>
                                    <p:set>
                                      <p:cBhvr>
                                        <p:cTn id="116" dur="1" fill="hold">
                                          <p:stCondLst>
                                            <p:cond delay="1999"/>
                                          </p:stCondLst>
                                        </p:cTn>
                                        <p:tgtEl>
                                          <p:spTgt spid="11"/>
                                        </p:tgtEl>
                                        <p:attrNameLst>
                                          <p:attrName>style.visibility</p:attrName>
                                        </p:attrNameLst>
                                      </p:cBhvr>
                                      <p:to>
                                        <p:strVal val="hidden"/>
                                      </p:to>
                                    </p:set>
                                  </p:childTnLst>
                                </p:cTn>
                              </p:par>
                              <p:par>
                                <p:cTn id="117" presetID="35" presetClass="exit" presetSubtype="0" fill="hold" grpId="2" nodeType="withEffect">
                                  <p:stCondLst>
                                    <p:cond delay="0"/>
                                  </p:stCondLst>
                                  <p:childTnLst>
                                    <p:animEffect transition="out" filter="fade">
                                      <p:cBhvr>
                                        <p:cTn id="118" dur="2000"/>
                                        <p:tgtEl>
                                          <p:spTgt spid="3"/>
                                        </p:tgtEl>
                                      </p:cBhvr>
                                    </p:animEffect>
                                    <p:anim calcmode="lin" valueType="num">
                                      <p:cBhvr>
                                        <p:cTn id="119" dur="2000"/>
                                        <p:tgtEl>
                                          <p:spTgt spid="3"/>
                                        </p:tgtEl>
                                        <p:attrNameLst>
                                          <p:attrName>style.rotation</p:attrName>
                                        </p:attrNameLst>
                                      </p:cBhvr>
                                      <p:tavLst>
                                        <p:tav tm="0">
                                          <p:val>
                                            <p:fltVal val="0"/>
                                          </p:val>
                                        </p:tav>
                                        <p:tav tm="100000">
                                          <p:val>
                                            <p:fltVal val="720"/>
                                          </p:val>
                                        </p:tav>
                                      </p:tavLst>
                                    </p:anim>
                                    <p:anim calcmode="lin" valueType="num">
                                      <p:cBhvr>
                                        <p:cTn id="120" dur="2000"/>
                                        <p:tgtEl>
                                          <p:spTgt spid="3"/>
                                        </p:tgtEl>
                                        <p:attrNameLst>
                                          <p:attrName>ppt_h</p:attrName>
                                        </p:attrNameLst>
                                      </p:cBhvr>
                                      <p:tavLst>
                                        <p:tav tm="0">
                                          <p:val>
                                            <p:strVal val="ppt_h"/>
                                          </p:val>
                                        </p:tav>
                                        <p:tav tm="100000">
                                          <p:val>
                                            <p:fltVal val="0"/>
                                          </p:val>
                                        </p:tav>
                                      </p:tavLst>
                                    </p:anim>
                                    <p:anim calcmode="lin" valueType="num">
                                      <p:cBhvr>
                                        <p:cTn id="121" dur="2000"/>
                                        <p:tgtEl>
                                          <p:spTgt spid="3"/>
                                        </p:tgtEl>
                                        <p:attrNameLst>
                                          <p:attrName>ppt_w</p:attrName>
                                        </p:attrNameLst>
                                      </p:cBhvr>
                                      <p:tavLst>
                                        <p:tav tm="0">
                                          <p:val>
                                            <p:strVal val="ppt_w"/>
                                          </p:val>
                                        </p:tav>
                                        <p:tav tm="100000">
                                          <p:val>
                                            <p:fltVal val="0"/>
                                          </p:val>
                                        </p:tav>
                                      </p:tavLst>
                                    </p:anim>
                                    <p:set>
                                      <p:cBhvr>
                                        <p:cTn id="122" dur="1" fill="hold">
                                          <p:stCondLst>
                                            <p:cond delay="1999"/>
                                          </p:stCondLst>
                                        </p:cTn>
                                        <p:tgtEl>
                                          <p:spTgt spid="3"/>
                                        </p:tgtEl>
                                        <p:attrNameLst>
                                          <p:attrName>style.visibility</p:attrName>
                                        </p:attrNameLst>
                                      </p:cBhvr>
                                      <p:to>
                                        <p:strVal val="hidden"/>
                                      </p:to>
                                    </p:set>
                                  </p:childTnLst>
                                </p:cTn>
                              </p:par>
                              <p:par>
                                <p:cTn id="123" presetID="35" presetClass="exit" presetSubtype="0" fill="hold" grpId="2" nodeType="withEffect">
                                  <p:stCondLst>
                                    <p:cond delay="0"/>
                                  </p:stCondLst>
                                  <p:childTnLst>
                                    <p:animEffect transition="out" filter="fade">
                                      <p:cBhvr>
                                        <p:cTn id="124" dur="2000"/>
                                        <p:tgtEl>
                                          <p:spTgt spid="4"/>
                                        </p:tgtEl>
                                      </p:cBhvr>
                                    </p:animEffect>
                                    <p:anim calcmode="lin" valueType="num">
                                      <p:cBhvr>
                                        <p:cTn id="125" dur="2000"/>
                                        <p:tgtEl>
                                          <p:spTgt spid="4"/>
                                        </p:tgtEl>
                                        <p:attrNameLst>
                                          <p:attrName>style.rotation</p:attrName>
                                        </p:attrNameLst>
                                      </p:cBhvr>
                                      <p:tavLst>
                                        <p:tav tm="0">
                                          <p:val>
                                            <p:fltVal val="0"/>
                                          </p:val>
                                        </p:tav>
                                        <p:tav tm="100000">
                                          <p:val>
                                            <p:fltVal val="720"/>
                                          </p:val>
                                        </p:tav>
                                      </p:tavLst>
                                    </p:anim>
                                    <p:anim calcmode="lin" valueType="num">
                                      <p:cBhvr>
                                        <p:cTn id="126" dur="2000"/>
                                        <p:tgtEl>
                                          <p:spTgt spid="4"/>
                                        </p:tgtEl>
                                        <p:attrNameLst>
                                          <p:attrName>ppt_h</p:attrName>
                                        </p:attrNameLst>
                                      </p:cBhvr>
                                      <p:tavLst>
                                        <p:tav tm="0">
                                          <p:val>
                                            <p:strVal val="ppt_h"/>
                                          </p:val>
                                        </p:tav>
                                        <p:tav tm="100000">
                                          <p:val>
                                            <p:fltVal val="0"/>
                                          </p:val>
                                        </p:tav>
                                      </p:tavLst>
                                    </p:anim>
                                    <p:anim calcmode="lin" valueType="num">
                                      <p:cBhvr>
                                        <p:cTn id="127" dur="2000"/>
                                        <p:tgtEl>
                                          <p:spTgt spid="4"/>
                                        </p:tgtEl>
                                        <p:attrNameLst>
                                          <p:attrName>ppt_w</p:attrName>
                                        </p:attrNameLst>
                                      </p:cBhvr>
                                      <p:tavLst>
                                        <p:tav tm="0">
                                          <p:val>
                                            <p:strVal val="ppt_w"/>
                                          </p:val>
                                        </p:tav>
                                        <p:tav tm="100000">
                                          <p:val>
                                            <p:fltVal val="0"/>
                                          </p:val>
                                        </p:tav>
                                      </p:tavLst>
                                    </p:anim>
                                    <p:set>
                                      <p:cBhvr>
                                        <p:cTn id="128" dur="1" fill="hold">
                                          <p:stCondLst>
                                            <p:cond delay="1999"/>
                                          </p:stCondLst>
                                        </p:cTn>
                                        <p:tgtEl>
                                          <p:spTgt spid="4"/>
                                        </p:tgtEl>
                                        <p:attrNameLst>
                                          <p:attrName>style.visibility</p:attrName>
                                        </p:attrNameLst>
                                      </p:cBhvr>
                                      <p:to>
                                        <p:strVal val="hidden"/>
                                      </p:to>
                                    </p:set>
                                  </p:childTnLst>
                                </p:cTn>
                              </p:par>
                              <p:par>
                                <p:cTn id="129" presetID="35" presetClass="exit" presetSubtype="0" fill="hold" grpId="2" nodeType="withEffect">
                                  <p:stCondLst>
                                    <p:cond delay="0"/>
                                  </p:stCondLst>
                                  <p:childTnLst>
                                    <p:animEffect transition="out" filter="fade">
                                      <p:cBhvr>
                                        <p:cTn id="130" dur="2000"/>
                                        <p:tgtEl>
                                          <p:spTgt spid="5"/>
                                        </p:tgtEl>
                                      </p:cBhvr>
                                    </p:animEffect>
                                    <p:anim calcmode="lin" valueType="num">
                                      <p:cBhvr>
                                        <p:cTn id="131" dur="2000"/>
                                        <p:tgtEl>
                                          <p:spTgt spid="5"/>
                                        </p:tgtEl>
                                        <p:attrNameLst>
                                          <p:attrName>style.rotation</p:attrName>
                                        </p:attrNameLst>
                                      </p:cBhvr>
                                      <p:tavLst>
                                        <p:tav tm="0">
                                          <p:val>
                                            <p:fltVal val="0"/>
                                          </p:val>
                                        </p:tav>
                                        <p:tav tm="100000">
                                          <p:val>
                                            <p:fltVal val="720"/>
                                          </p:val>
                                        </p:tav>
                                      </p:tavLst>
                                    </p:anim>
                                    <p:anim calcmode="lin" valueType="num">
                                      <p:cBhvr>
                                        <p:cTn id="132" dur="2000"/>
                                        <p:tgtEl>
                                          <p:spTgt spid="5"/>
                                        </p:tgtEl>
                                        <p:attrNameLst>
                                          <p:attrName>ppt_h</p:attrName>
                                        </p:attrNameLst>
                                      </p:cBhvr>
                                      <p:tavLst>
                                        <p:tav tm="0">
                                          <p:val>
                                            <p:strVal val="ppt_h"/>
                                          </p:val>
                                        </p:tav>
                                        <p:tav tm="100000">
                                          <p:val>
                                            <p:fltVal val="0"/>
                                          </p:val>
                                        </p:tav>
                                      </p:tavLst>
                                    </p:anim>
                                    <p:anim calcmode="lin" valueType="num">
                                      <p:cBhvr>
                                        <p:cTn id="133" dur="2000"/>
                                        <p:tgtEl>
                                          <p:spTgt spid="5"/>
                                        </p:tgtEl>
                                        <p:attrNameLst>
                                          <p:attrName>ppt_w</p:attrName>
                                        </p:attrNameLst>
                                      </p:cBhvr>
                                      <p:tavLst>
                                        <p:tav tm="0">
                                          <p:val>
                                            <p:strVal val="ppt_w"/>
                                          </p:val>
                                        </p:tav>
                                        <p:tav tm="100000">
                                          <p:val>
                                            <p:fltVal val="0"/>
                                          </p:val>
                                        </p:tav>
                                      </p:tavLst>
                                    </p:anim>
                                    <p:set>
                                      <p:cBhvr>
                                        <p:cTn id="134" dur="1" fill="hold">
                                          <p:stCondLst>
                                            <p:cond delay="1999"/>
                                          </p:stCondLst>
                                        </p:cTn>
                                        <p:tgtEl>
                                          <p:spTgt spid="5"/>
                                        </p:tgtEl>
                                        <p:attrNameLst>
                                          <p:attrName>style.visibility</p:attrName>
                                        </p:attrNameLst>
                                      </p:cBhvr>
                                      <p:to>
                                        <p:strVal val="hidden"/>
                                      </p:to>
                                    </p:set>
                                  </p:childTnLst>
                                </p:cTn>
                              </p:par>
                              <p:par>
                                <p:cTn id="135" presetID="35" presetClass="exit" presetSubtype="0" fill="hold" grpId="2" nodeType="withEffect">
                                  <p:stCondLst>
                                    <p:cond delay="0"/>
                                  </p:stCondLst>
                                  <p:childTnLst>
                                    <p:animEffect transition="out" filter="fade">
                                      <p:cBhvr>
                                        <p:cTn id="136" dur="2000"/>
                                        <p:tgtEl>
                                          <p:spTgt spid="6"/>
                                        </p:tgtEl>
                                      </p:cBhvr>
                                    </p:animEffect>
                                    <p:anim calcmode="lin" valueType="num">
                                      <p:cBhvr>
                                        <p:cTn id="137" dur="2000"/>
                                        <p:tgtEl>
                                          <p:spTgt spid="6"/>
                                        </p:tgtEl>
                                        <p:attrNameLst>
                                          <p:attrName>style.rotation</p:attrName>
                                        </p:attrNameLst>
                                      </p:cBhvr>
                                      <p:tavLst>
                                        <p:tav tm="0">
                                          <p:val>
                                            <p:fltVal val="0"/>
                                          </p:val>
                                        </p:tav>
                                        <p:tav tm="100000">
                                          <p:val>
                                            <p:fltVal val="720"/>
                                          </p:val>
                                        </p:tav>
                                      </p:tavLst>
                                    </p:anim>
                                    <p:anim calcmode="lin" valueType="num">
                                      <p:cBhvr>
                                        <p:cTn id="138" dur="2000"/>
                                        <p:tgtEl>
                                          <p:spTgt spid="6"/>
                                        </p:tgtEl>
                                        <p:attrNameLst>
                                          <p:attrName>ppt_h</p:attrName>
                                        </p:attrNameLst>
                                      </p:cBhvr>
                                      <p:tavLst>
                                        <p:tav tm="0">
                                          <p:val>
                                            <p:strVal val="ppt_h"/>
                                          </p:val>
                                        </p:tav>
                                        <p:tav tm="100000">
                                          <p:val>
                                            <p:fltVal val="0"/>
                                          </p:val>
                                        </p:tav>
                                      </p:tavLst>
                                    </p:anim>
                                    <p:anim calcmode="lin" valueType="num">
                                      <p:cBhvr>
                                        <p:cTn id="139" dur="2000"/>
                                        <p:tgtEl>
                                          <p:spTgt spid="6"/>
                                        </p:tgtEl>
                                        <p:attrNameLst>
                                          <p:attrName>ppt_w</p:attrName>
                                        </p:attrNameLst>
                                      </p:cBhvr>
                                      <p:tavLst>
                                        <p:tav tm="0">
                                          <p:val>
                                            <p:strVal val="ppt_w"/>
                                          </p:val>
                                        </p:tav>
                                        <p:tav tm="100000">
                                          <p:val>
                                            <p:fltVal val="0"/>
                                          </p:val>
                                        </p:tav>
                                      </p:tavLst>
                                    </p:anim>
                                    <p:set>
                                      <p:cBhvr>
                                        <p:cTn id="140" dur="1" fill="hold">
                                          <p:stCondLst>
                                            <p:cond delay="1999"/>
                                          </p:stCondLst>
                                        </p:cTn>
                                        <p:tgtEl>
                                          <p:spTgt spid="6"/>
                                        </p:tgtEl>
                                        <p:attrNameLst>
                                          <p:attrName>style.visibility</p:attrName>
                                        </p:attrNameLst>
                                      </p:cBhvr>
                                      <p:to>
                                        <p:strVal val="hidden"/>
                                      </p:to>
                                    </p:set>
                                  </p:childTnLst>
                                </p:cTn>
                              </p:par>
                              <p:par>
                                <p:cTn id="141" presetID="35" presetClass="exit" presetSubtype="0" fill="hold" grpId="2" nodeType="withEffect">
                                  <p:stCondLst>
                                    <p:cond delay="0"/>
                                  </p:stCondLst>
                                  <p:childTnLst>
                                    <p:animEffect transition="out" filter="fade">
                                      <p:cBhvr>
                                        <p:cTn id="142" dur="2000"/>
                                        <p:tgtEl>
                                          <p:spTgt spid="7"/>
                                        </p:tgtEl>
                                      </p:cBhvr>
                                    </p:animEffect>
                                    <p:anim calcmode="lin" valueType="num">
                                      <p:cBhvr>
                                        <p:cTn id="143" dur="2000"/>
                                        <p:tgtEl>
                                          <p:spTgt spid="7"/>
                                        </p:tgtEl>
                                        <p:attrNameLst>
                                          <p:attrName>style.rotation</p:attrName>
                                        </p:attrNameLst>
                                      </p:cBhvr>
                                      <p:tavLst>
                                        <p:tav tm="0">
                                          <p:val>
                                            <p:fltVal val="0"/>
                                          </p:val>
                                        </p:tav>
                                        <p:tav tm="100000">
                                          <p:val>
                                            <p:fltVal val="720"/>
                                          </p:val>
                                        </p:tav>
                                      </p:tavLst>
                                    </p:anim>
                                    <p:anim calcmode="lin" valueType="num">
                                      <p:cBhvr>
                                        <p:cTn id="144" dur="2000"/>
                                        <p:tgtEl>
                                          <p:spTgt spid="7"/>
                                        </p:tgtEl>
                                        <p:attrNameLst>
                                          <p:attrName>ppt_h</p:attrName>
                                        </p:attrNameLst>
                                      </p:cBhvr>
                                      <p:tavLst>
                                        <p:tav tm="0">
                                          <p:val>
                                            <p:strVal val="ppt_h"/>
                                          </p:val>
                                        </p:tav>
                                        <p:tav tm="100000">
                                          <p:val>
                                            <p:fltVal val="0"/>
                                          </p:val>
                                        </p:tav>
                                      </p:tavLst>
                                    </p:anim>
                                    <p:anim calcmode="lin" valueType="num">
                                      <p:cBhvr>
                                        <p:cTn id="145" dur="2000"/>
                                        <p:tgtEl>
                                          <p:spTgt spid="7"/>
                                        </p:tgtEl>
                                        <p:attrNameLst>
                                          <p:attrName>ppt_w</p:attrName>
                                        </p:attrNameLst>
                                      </p:cBhvr>
                                      <p:tavLst>
                                        <p:tav tm="0">
                                          <p:val>
                                            <p:strVal val="ppt_w"/>
                                          </p:val>
                                        </p:tav>
                                        <p:tav tm="100000">
                                          <p:val>
                                            <p:fltVal val="0"/>
                                          </p:val>
                                        </p:tav>
                                      </p:tavLst>
                                    </p:anim>
                                    <p:set>
                                      <p:cBhvr>
                                        <p:cTn id="146" dur="1" fill="hold">
                                          <p:stCondLst>
                                            <p:cond delay="1999"/>
                                          </p:stCondLst>
                                        </p:cTn>
                                        <p:tgtEl>
                                          <p:spTgt spid="7"/>
                                        </p:tgtEl>
                                        <p:attrNameLst>
                                          <p:attrName>style.visibility</p:attrName>
                                        </p:attrNameLst>
                                      </p:cBhvr>
                                      <p:to>
                                        <p:strVal val="hidden"/>
                                      </p:to>
                                    </p:set>
                                  </p:childTnLst>
                                </p:cTn>
                              </p:par>
                              <p:par>
                                <p:cTn id="147" presetID="35" presetClass="exit" presetSubtype="0" fill="hold" grpId="2" nodeType="withEffect">
                                  <p:stCondLst>
                                    <p:cond delay="0"/>
                                  </p:stCondLst>
                                  <p:childTnLst>
                                    <p:animEffect transition="out" filter="fade">
                                      <p:cBhvr>
                                        <p:cTn id="148" dur="2000"/>
                                        <p:tgtEl>
                                          <p:spTgt spid="8"/>
                                        </p:tgtEl>
                                      </p:cBhvr>
                                    </p:animEffect>
                                    <p:anim calcmode="lin" valueType="num">
                                      <p:cBhvr>
                                        <p:cTn id="149" dur="2000"/>
                                        <p:tgtEl>
                                          <p:spTgt spid="8"/>
                                        </p:tgtEl>
                                        <p:attrNameLst>
                                          <p:attrName>style.rotation</p:attrName>
                                        </p:attrNameLst>
                                      </p:cBhvr>
                                      <p:tavLst>
                                        <p:tav tm="0">
                                          <p:val>
                                            <p:fltVal val="0"/>
                                          </p:val>
                                        </p:tav>
                                        <p:tav tm="100000">
                                          <p:val>
                                            <p:fltVal val="720"/>
                                          </p:val>
                                        </p:tav>
                                      </p:tavLst>
                                    </p:anim>
                                    <p:anim calcmode="lin" valueType="num">
                                      <p:cBhvr>
                                        <p:cTn id="150" dur="2000"/>
                                        <p:tgtEl>
                                          <p:spTgt spid="8"/>
                                        </p:tgtEl>
                                        <p:attrNameLst>
                                          <p:attrName>ppt_h</p:attrName>
                                        </p:attrNameLst>
                                      </p:cBhvr>
                                      <p:tavLst>
                                        <p:tav tm="0">
                                          <p:val>
                                            <p:strVal val="ppt_h"/>
                                          </p:val>
                                        </p:tav>
                                        <p:tav tm="100000">
                                          <p:val>
                                            <p:fltVal val="0"/>
                                          </p:val>
                                        </p:tav>
                                      </p:tavLst>
                                    </p:anim>
                                    <p:anim calcmode="lin" valueType="num">
                                      <p:cBhvr>
                                        <p:cTn id="151" dur="2000"/>
                                        <p:tgtEl>
                                          <p:spTgt spid="8"/>
                                        </p:tgtEl>
                                        <p:attrNameLst>
                                          <p:attrName>ppt_w</p:attrName>
                                        </p:attrNameLst>
                                      </p:cBhvr>
                                      <p:tavLst>
                                        <p:tav tm="0">
                                          <p:val>
                                            <p:strVal val="ppt_w"/>
                                          </p:val>
                                        </p:tav>
                                        <p:tav tm="100000">
                                          <p:val>
                                            <p:fltVal val="0"/>
                                          </p:val>
                                        </p:tav>
                                      </p:tavLst>
                                    </p:anim>
                                    <p:set>
                                      <p:cBhvr>
                                        <p:cTn id="152" dur="1" fill="hold">
                                          <p:stCondLst>
                                            <p:cond delay="1999"/>
                                          </p:stCondLst>
                                        </p:cTn>
                                        <p:tgtEl>
                                          <p:spTgt spid="8"/>
                                        </p:tgtEl>
                                        <p:attrNameLst>
                                          <p:attrName>style.visibility</p:attrName>
                                        </p:attrNameLst>
                                      </p:cBhvr>
                                      <p:to>
                                        <p:strVal val="hidden"/>
                                      </p:to>
                                    </p:set>
                                  </p:childTnLst>
                                </p:cTn>
                              </p:par>
                              <p:par>
                                <p:cTn id="153" presetID="35" presetClass="exit" presetSubtype="0" fill="hold" grpId="2" nodeType="withEffect">
                                  <p:stCondLst>
                                    <p:cond delay="0"/>
                                  </p:stCondLst>
                                  <p:childTnLst>
                                    <p:animEffect transition="out" filter="fade">
                                      <p:cBhvr>
                                        <p:cTn id="154" dur="2000"/>
                                        <p:tgtEl>
                                          <p:spTgt spid="9"/>
                                        </p:tgtEl>
                                      </p:cBhvr>
                                    </p:animEffect>
                                    <p:anim calcmode="lin" valueType="num">
                                      <p:cBhvr>
                                        <p:cTn id="155" dur="2000"/>
                                        <p:tgtEl>
                                          <p:spTgt spid="9"/>
                                        </p:tgtEl>
                                        <p:attrNameLst>
                                          <p:attrName>style.rotation</p:attrName>
                                        </p:attrNameLst>
                                      </p:cBhvr>
                                      <p:tavLst>
                                        <p:tav tm="0">
                                          <p:val>
                                            <p:fltVal val="0"/>
                                          </p:val>
                                        </p:tav>
                                        <p:tav tm="100000">
                                          <p:val>
                                            <p:fltVal val="720"/>
                                          </p:val>
                                        </p:tav>
                                      </p:tavLst>
                                    </p:anim>
                                    <p:anim calcmode="lin" valueType="num">
                                      <p:cBhvr>
                                        <p:cTn id="156" dur="2000"/>
                                        <p:tgtEl>
                                          <p:spTgt spid="9"/>
                                        </p:tgtEl>
                                        <p:attrNameLst>
                                          <p:attrName>ppt_h</p:attrName>
                                        </p:attrNameLst>
                                      </p:cBhvr>
                                      <p:tavLst>
                                        <p:tav tm="0">
                                          <p:val>
                                            <p:strVal val="ppt_h"/>
                                          </p:val>
                                        </p:tav>
                                        <p:tav tm="100000">
                                          <p:val>
                                            <p:fltVal val="0"/>
                                          </p:val>
                                        </p:tav>
                                      </p:tavLst>
                                    </p:anim>
                                    <p:anim calcmode="lin" valueType="num">
                                      <p:cBhvr>
                                        <p:cTn id="157" dur="2000"/>
                                        <p:tgtEl>
                                          <p:spTgt spid="9"/>
                                        </p:tgtEl>
                                        <p:attrNameLst>
                                          <p:attrName>ppt_w</p:attrName>
                                        </p:attrNameLst>
                                      </p:cBhvr>
                                      <p:tavLst>
                                        <p:tav tm="0">
                                          <p:val>
                                            <p:strVal val="ppt_w"/>
                                          </p:val>
                                        </p:tav>
                                        <p:tav tm="100000">
                                          <p:val>
                                            <p:fltVal val="0"/>
                                          </p:val>
                                        </p:tav>
                                      </p:tavLst>
                                    </p:anim>
                                    <p:set>
                                      <p:cBhvr>
                                        <p:cTn id="158" dur="1" fill="hold">
                                          <p:stCondLst>
                                            <p:cond delay="1999"/>
                                          </p:stCondLst>
                                        </p:cTn>
                                        <p:tgtEl>
                                          <p:spTgt spid="9"/>
                                        </p:tgtEl>
                                        <p:attrNameLst>
                                          <p:attrName>style.visibility</p:attrName>
                                        </p:attrNameLst>
                                      </p:cBhvr>
                                      <p:to>
                                        <p:strVal val="hidden"/>
                                      </p:to>
                                    </p:set>
                                  </p:childTnLst>
                                </p:cTn>
                              </p:par>
                              <p:par>
                                <p:cTn id="159" presetID="35" presetClass="exit" presetSubtype="0" fill="hold" grpId="2" nodeType="withEffect">
                                  <p:stCondLst>
                                    <p:cond delay="0"/>
                                  </p:stCondLst>
                                  <p:childTnLst>
                                    <p:animEffect transition="out" filter="fade">
                                      <p:cBhvr>
                                        <p:cTn id="160" dur="2000"/>
                                        <p:tgtEl>
                                          <p:spTgt spid="10"/>
                                        </p:tgtEl>
                                      </p:cBhvr>
                                    </p:animEffect>
                                    <p:anim calcmode="lin" valueType="num">
                                      <p:cBhvr>
                                        <p:cTn id="161" dur="2000"/>
                                        <p:tgtEl>
                                          <p:spTgt spid="10"/>
                                        </p:tgtEl>
                                        <p:attrNameLst>
                                          <p:attrName>style.rotation</p:attrName>
                                        </p:attrNameLst>
                                      </p:cBhvr>
                                      <p:tavLst>
                                        <p:tav tm="0">
                                          <p:val>
                                            <p:fltVal val="0"/>
                                          </p:val>
                                        </p:tav>
                                        <p:tav tm="100000">
                                          <p:val>
                                            <p:fltVal val="720"/>
                                          </p:val>
                                        </p:tav>
                                      </p:tavLst>
                                    </p:anim>
                                    <p:anim calcmode="lin" valueType="num">
                                      <p:cBhvr>
                                        <p:cTn id="162" dur="2000"/>
                                        <p:tgtEl>
                                          <p:spTgt spid="10"/>
                                        </p:tgtEl>
                                        <p:attrNameLst>
                                          <p:attrName>ppt_h</p:attrName>
                                        </p:attrNameLst>
                                      </p:cBhvr>
                                      <p:tavLst>
                                        <p:tav tm="0">
                                          <p:val>
                                            <p:strVal val="ppt_h"/>
                                          </p:val>
                                        </p:tav>
                                        <p:tav tm="100000">
                                          <p:val>
                                            <p:fltVal val="0"/>
                                          </p:val>
                                        </p:tav>
                                      </p:tavLst>
                                    </p:anim>
                                    <p:anim calcmode="lin" valueType="num">
                                      <p:cBhvr>
                                        <p:cTn id="163" dur="2000"/>
                                        <p:tgtEl>
                                          <p:spTgt spid="10"/>
                                        </p:tgtEl>
                                        <p:attrNameLst>
                                          <p:attrName>ppt_w</p:attrName>
                                        </p:attrNameLst>
                                      </p:cBhvr>
                                      <p:tavLst>
                                        <p:tav tm="0">
                                          <p:val>
                                            <p:strVal val="ppt_w"/>
                                          </p:val>
                                        </p:tav>
                                        <p:tav tm="100000">
                                          <p:val>
                                            <p:fltVal val="0"/>
                                          </p:val>
                                        </p:tav>
                                      </p:tavLst>
                                    </p:anim>
                                    <p:set>
                                      <p:cBhvr>
                                        <p:cTn id="164" dur="1" fill="hold">
                                          <p:stCondLst>
                                            <p:cond delay="1999"/>
                                          </p:stCondLst>
                                        </p:cTn>
                                        <p:tgtEl>
                                          <p:spTgt spid="10"/>
                                        </p:tgtEl>
                                        <p:attrNameLst>
                                          <p:attrName>style.visibility</p:attrName>
                                        </p:attrNameLst>
                                      </p:cBhvr>
                                      <p:to>
                                        <p:strVal val="hidden"/>
                                      </p:to>
                                    </p:set>
                                  </p:childTnLst>
                                </p:cTn>
                              </p:par>
                              <p:par>
                                <p:cTn id="165" presetID="35" presetClass="exit" presetSubtype="0" fill="hold" grpId="2" nodeType="withEffect">
                                  <p:stCondLst>
                                    <p:cond delay="0"/>
                                  </p:stCondLst>
                                  <p:childTnLst>
                                    <p:animEffect transition="out" filter="fade">
                                      <p:cBhvr>
                                        <p:cTn id="166" dur="2000"/>
                                        <p:tgtEl>
                                          <p:spTgt spid="11"/>
                                        </p:tgtEl>
                                      </p:cBhvr>
                                    </p:animEffect>
                                    <p:anim calcmode="lin" valueType="num">
                                      <p:cBhvr>
                                        <p:cTn id="167" dur="2000"/>
                                        <p:tgtEl>
                                          <p:spTgt spid="11"/>
                                        </p:tgtEl>
                                        <p:attrNameLst>
                                          <p:attrName>style.rotation</p:attrName>
                                        </p:attrNameLst>
                                      </p:cBhvr>
                                      <p:tavLst>
                                        <p:tav tm="0">
                                          <p:val>
                                            <p:fltVal val="0"/>
                                          </p:val>
                                        </p:tav>
                                        <p:tav tm="100000">
                                          <p:val>
                                            <p:fltVal val="720"/>
                                          </p:val>
                                        </p:tav>
                                      </p:tavLst>
                                    </p:anim>
                                    <p:anim calcmode="lin" valueType="num">
                                      <p:cBhvr>
                                        <p:cTn id="168" dur="2000"/>
                                        <p:tgtEl>
                                          <p:spTgt spid="11"/>
                                        </p:tgtEl>
                                        <p:attrNameLst>
                                          <p:attrName>ppt_h</p:attrName>
                                        </p:attrNameLst>
                                      </p:cBhvr>
                                      <p:tavLst>
                                        <p:tav tm="0">
                                          <p:val>
                                            <p:strVal val="ppt_h"/>
                                          </p:val>
                                        </p:tav>
                                        <p:tav tm="100000">
                                          <p:val>
                                            <p:fltVal val="0"/>
                                          </p:val>
                                        </p:tav>
                                      </p:tavLst>
                                    </p:anim>
                                    <p:anim calcmode="lin" valueType="num">
                                      <p:cBhvr>
                                        <p:cTn id="169" dur="2000"/>
                                        <p:tgtEl>
                                          <p:spTgt spid="11"/>
                                        </p:tgtEl>
                                        <p:attrNameLst>
                                          <p:attrName>ppt_w</p:attrName>
                                        </p:attrNameLst>
                                      </p:cBhvr>
                                      <p:tavLst>
                                        <p:tav tm="0">
                                          <p:val>
                                            <p:strVal val="ppt_w"/>
                                          </p:val>
                                        </p:tav>
                                        <p:tav tm="100000">
                                          <p:val>
                                            <p:fltVal val="0"/>
                                          </p:val>
                                        </p:tav>
                                      </p:tavLst>
                                    </p:anim>
                                    <p:set>
                                      <p:cBhvr>
                                        <p:cTn id="170" dur="1" fill="hold">
                                          <p:stCondLst>
                                            <p:cond delay="1999"/>
                                          </p:stCondLst>
                                        </p:cTn>
                                        <p:tgtEl>
                                          <p:spTgt spid="11"/>
                                        </p:tgtEl>
                                        <p:attrNameLst>
                                          <p:attrName>style.visibility</p:attrName>
                                        </p:attrNameLst>
                                      </p:cBhvr>
                                      <p:to>
                                        <p:strVal val="hidden"/>
                                      </p:to>
                                    </p:set>
                                  </p:childTnLst>
                                </p:cTn>
                              </p:par>
                              <p:par>
                                <p:cTn id="171" presetID="23" presetClass="entr" presetSubtype="288" fill="hold" nodeType="withEffect">
                                  <p:stCondLst>
                                    <p:cond delay="0"/>
                                  </p:stCondLst>
                                  <p:childTnLst>
                                    <p:set>
                                      <p:cBhvr>
                                        <p:cTn id="172" dur="1" fill="hold">
                                          <p:stCondLst>
                                            <p:cond delay="0"/>
                                          </p:stCondLst>
                                        </p:cTn>
                                        <p:tgtEl>
                                          <p:spTgt spid="2"/>
                                        </p:tgtEl>
                                        <p:attrNameLst>
                                          <p:attrName>style.visibility</p:attrName>
                                        </p:attrNameLst>
                                      </p:cBhvr>
                                      <p:to>
                                        <p:strVal val="visible"/>
                                      </p:to>
                                    </p:set>
                                    <p:anim calcmode="lin" valueType="num">
                                      <p:cBhvr>
                                        <p:cTn id="173" dur="2000" fill="hold"/>
                                        <p:tgtEl>
                                          <p:spTgt spid="2"/>
                                        </p:tgtEl>
                                        <p:attrNameLst>
                                          <p:attrName>ppt_w</p:attrName>
                                        </p:attrNameLst>
                                      </p:cBhvr>
                                      <p:tavLst>
                                        <p:tav tm="0">
                                          <p:val>
                                            <p:strVal val="4/3*#ppt_w"/>
                                          </p:val>
                                        </p:tav>
                                        <p:tav tm="100000">
                                          <p:val>
                                            <p:strVal val="#ppt_w"/>
                                          </p:val>
                                        </p:tav>
                                      </p:tavLst>
                                    </p:anim>
                                    <p:anim calcmode="lin" valueType="num">
                                      <p:cBhvr>
                                        <p:cTn id="174" dur="2000" fill="hold"/>
                                        <p:tgtEl>
                                          <p:spTgt spid="2"/>
                                        </p:tgtEl>
                                        <p:attrNameLst>
                                          <p:attrName>ppt_h</p:attrName>
                                        </p:attrNameLst>
                                      </p:cBhvr>
                                      <p:tavLst>
                                        <p:tav tm="0">
                                          <p:val>
                                            <p:strVal val="4/3*#ppt_h"/>
                                          </p:val>
                                        </p:tav>
                                        <p:tav tm="100000">
                                          <p:val>
                                            <p:strVal val="#ppt_h"/>
                                          </p:val>
                                        </p:tav>
                                      </p:tavLst>
                                    </p:anim>
                                  </p:childTnLst>
                                </p:cTn>
                              </p:par>
                              <p:par>
                                <p:cTn id="175" presetID="21" presetClass="entr" presetSubtype="8" fill="hold" nodeType="withEffect">
                                  <p:stCondLst>
                                    <p:cond delay="0"/>
                                  </p:stCondLst>
                                  <p:childTnLst>
                                    <p:set>
                                      <p:cBhvr>
                                        <p:cTn id="176" dur="1" fill="hold">
                                          <p:stCondLst>
                                            <p:cond delay="0"/>
                                          </p:stCondLst>
                                        </p:cTn>
                                        <p:tgtEl>
                                          <p:spTgt spid="2"/>
                                        </p:tgtEl>
                                        <p:attrNameLst>
                                          <p:attrName>style.visibility</p:attrName>
                                        </p:attrNameLst>
                                      </p:cBhvr>
                                      <p:to>
                                        <p:strVal val="visible"/>
                                      </p:to>
                                    </p:set>
                                    <p:animEffect transition="in" filter="wheel(8)">
                                      <p:cBhvr>
                                        <p:cTn id="17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victorias-secret-13.jpg"/>
          <p:cNvPicPr>
            <a:picLocks noGrp="1" noChangeAspect="1"/>
          </p:cNvPicPr>
          <p:nvPr isPhoto="1"/>
        </p:nvPicPr>
        <p:blipFill>
          <a:blip r:embed="rId2">
            <a:lum/>
          </a:blip>
          <a:stretch>
            <a:fillRect/>
          </a:stretch>
        </p:blipFill>
        <p:spPr>
          <a:xfrm>
            <a:off x="12700" y="0"/>
            <a:ext cx="9117013" cy="6858000"/>
          </a:xfrm>
          <a:prstGeom prst="rect">
            <a:avLst/>
          </a:prstGeom>
          <a:noFill/>
          <a:ln>
            <a:noFill/>
          </a:ln>
        </p:spPr>
      </p:pic>
      <p:sp>
        <p:nvSpPr>
          <p:cNvPr id="3" name="2 Franja diagonal"/>
          <p:cNvSpPr/>
          <p:nvPr/>
        </p:nvSpPr>
        <p:spPr>
          <a:xfrm flipH="1">
            <a:off x="3071802" y="0"/>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Franja diagonal"/>
          <p:cNvSpPr/>
          <p:nvPr/>
        </p:nvSpPr>
        <p:spPr>
          <a:xfrm>
            <a:off x="4643438" y="0"/>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Franja diagonal"/>
          <p:cNvSpPr/>
          <p:nvPr/>
        </p:nvSpPr>
        <p:spPr>
          <a:xfrm flipH="1">
            <a:off x="3071802" y="857232"/>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a:off x="4643438" y="857232"/>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flipH="1">
            <a:off x="3071802" y="1785950"/>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a:off x="4643438" y="1785950"/>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flipH="1">
            <a:off x="3071802" y="2643182"/>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a:off x="4643438" y="2643182"/>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flipH="1">
            <a:off x="3071802" y="3500462"/>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a:off x="4643438" y="3500462"/>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flipH="1">
            <a:off x="3071802" y="4357694"/>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Franja diagonal"/>
          <p:cNvSpPr/>
          <p:nvPr/>
        </p:nvSpPr>
        <p:spPr>
          <a:xfrm>
            <a:off x="4643438" y="4357694"/>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Franja diagonal"/>
          <p:cNvSpPr/>
          <p:nvPr/>
        </p:nvSpPr>
        <p:spPr>
          <a:xfrm flipH="1">
            <a:off x="3071802" y="5214962"/>
            <a:ext cx="1443054"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Franja diagonal"/>
          <p:cNvSpPr/>
          <p:nvPr/>
        </p:nvSpPr>
        <p:spPr>
          <a:xfrm>
            <a:off x="4643438" y="5214962"/>
            <a:ext cx="1476380" cy="1571612"/>
          </a:xfrm>
          <a:prstGeom prst="diagStripe">
            <a:avLst>
              <a:gd name="adj" fmla="val 54849"/>
            </a:avLst>
          </a:prstGeom>
          <a:gradFill flip="none" rotWithShape="1">
            <a:gsLst>
              <a:gs pos="0">
                <a:schemeClr val="tx1"/>
              </a:gs>
              <a:gs pos="50000">
                <a:srgbClr val="FF57AB">
                  <a:shade val="67500"/>
                  <a:satMod val="115000"/>
                </a:srgbClr>
              </a:gs>
              <a:gs pos="100000">
                <a:srgbClr val="FF57AB">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1+#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2000" fill="hold"/>
                                        <p:tgtEl>
                                          <p:spTgt spid="9"/>
                                        </p:tgtEl>
                                        <p:attrNameLst>
                                          <p:attrName>ppt_x</p:attrName>
                                        </p:attrNameLst>
                                      </p:cBhvr>
                                      <p:tavLst>
                                        <p:tav tm="0">
                                          <p:val>
                                            <p:strVal val="1+#ppt_w/2"/>
                                          </p:val>
                                        </p:tav>
                                        <p:tav tm="100000">
                                          <p:val>
                                            <p:strVal val="#ppt_x"/>
                                          </p:val>
                                        </p:tav>
                                      </p:tavLst>
                                    </p:anim>
                                    <p:anim calcmode="lin" valueType="num">
                                      <p:cBhvr additive="base">
                                        <p:cTn id="35" dur="20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2000" fill="hold"/>
                                        <p:tgtEl>
                                          <p:spTgt spid="10"/>
                                        </p:tgtEl>
                                        <p:attrNameLst>
                                          <p:attrName>ppt_x</p:attrName>
                                        </p:attrNameLst>
                                      </p:cBhvr>
                                      <p:tavLst>
                                        <p:tav tm="0">
                                          <p:val>
                                            <p:strVal val="0-#ppt_w/2"/>
                                          </p:val>
                                        </p:tav>
                                        <p:tav tm="100000">
                                          <p:val>
                                            <p:strVal val="#ppt_x"/>
                                          </p:val>
                                        </p:tav>
                                      </p:tavLst>
                                    </p:anim>
                                    <p:anim calcmode="lin" valueType="num">
                                      <p:cBhvr additive="base">
                                        <p:cTn id="39" dur="2000" fill="hold"/>
                                        <p:tgtEl>
                                          <p:spTgt spid="1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2000" fill="hold"/>
                                        <p:tgtEl>
                                          <p:spTgt spid="11"/>
                                        </p:tgtEl>
                                        <p:attrNameLst>
                                          <p:attrName>ppt_x</p:attrName>
                                        </p:attrNameLst>
                                      </p:cBhvr>
                                      <p:tavLst>
                                        <p:tav tm="0">
                                          <p:val>
                                            <p:strVal val="1+#ppt_w/2"/>
                                          </p:val>
                                        </p:tav>
                                        <p:tav tm="100000">
                                          <p:val>
                                            <p:strVal val="#ppt_x"/>
                                          </p:val>
                                        </p:tav>
                                      </p:tavLst>
                                    </p:anim>
                                    <p:anim calcmode="lin" valueType="num">
                                      <p:cBhvr additive="base">
                                        <p:cTn id="43" dur="2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2000" fill="hold"/>
                                        <p:tgtEl>
                                          <p:spTgt spid="12"/>
                                        </p:tgtEl>
                                        <p:attrNameLst>
                                          <p:attrName>ppt_x</p:attrName>
                                        </p:attrNameLst>
                                      </p:cBhvr>
                                      <p:tavLst>
                                        <p:tav tm="0">
                                          <p:val>
                                            <p:strVal val="0-#ppt_w/2"/>
                                          </p:val>
                                        </p:tav>
                                        <p:tav tm="100000">
                                          <p:val>
                                            <p:strVal val="#ppt_x"/>
                                          </p:val>
                                        </p:tav>
                                      </p:tavLst>
                                    </p:anim>
                                    <p:anim calcmode="lin" valueType="num">
                                      <p:cBhvr additive="base">
                                        <p:cTn id="47" dur="2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2000" fill="hold"/>
                                        <p:tgtEl>
                                          <p:spTgt spid="13"/>
                                        </p:tgtEl>
                                        <p:attrNameLst>
                                          <p:attrName>ppt_x</p:attrName>
                                        </p:attrNameLst>
                                      </p:cBhvr>
                                      <p:tavLst>
                                        <p:tav tm="0">
                                          <p:val>
                                            <p:strVal val="1+#ppt_w/2"/>
                                          </p:val>
                                        </p:tav>
                                        <p:tav tm="100000">
                                          <p:val>
                                            <p:strVal val="#ppt_x"/>
                                          </p:val>
                                        </p:tav>
                                      </p:tavLst>
                                    </p:anim>
                                    <p:anim calcmode="lin" valueType="num">
                                      <p:cBhvr additive="base">
                                        <p:cTn id="51" dur="2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2000" fill="hold"/>
                                        <p:tgtEl>
                                          <p:spTgt spid="14"/>
                                        </p:tgtEl>
                                        <p:attrNameLst>
                                          <p:attrName>ppt_x</p:attrName>
                                        </p:attrNameLst>
                                      </p:cBhvr>
                                      <p:tavLst>
                                        <p:tav tm="0">
                                          <p:val>
                                            <p:strVal val="0-#ppt_w/2"/>
                                          </p:val>
                                        </p:tav>
                                        <p:tav tm="100000">
                                          <p:val>
                                            <p:strVal val="#ppt_x"/>
                                          </p:val>
                                        </p:tav>
                                      </p:tavLst>
                                    </p:anim>
                                    <p:anim calcmode="lin" valueType="num">
                                      <p:cBhvr additive="base">
                                        <p:cTn id="55" dur="2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2000" fill="hold"/>
                                        <p:tgtEl>
                                          <p:spTgt spid="15"/>
                                        </p:tgtEl>
                                        <p:attrNameLst>
                                          <p:attrName>ppt_x</p:attrName>
                                        </p:attrNameLst>
                                      </p:cBhvr>
                                      <p:tavLst>
                                        <p:tav tm="0">
                                          <p:val>
                                            <p:strVal val="1+#ppt_w/2"/>
                                          </p:val>
                                        </p:tav>
                                        <p:tav tm="100000">
                                          <p:val>
                                            <p:strVal val="#ppt_x"/>
                                          </p:val>
                                        </p:tav>
                                      </p:tavLst>
                                    </p:anim>
                                    <p:anim calcmode="lin" valueType="num">
                                      <p:cBhvr additive="base">
                                        <p:cTn id="59" dur="2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2000" fill="hold"/>
                                        <p:tgtEl>
                                          <p:spTgt spid="16"/>
                                        </p:tgtEl>
                                        <p:attrNameLst>
                                          <p:attrName>ppt_x</p:attrName>
                                        </p:attrNameLst>
                                      </p:cBhvr>
                                      <p:tavLst>
                                        <p:tav tm="0">
                                          <p:val>
                                            <p:strVal val="0-#ppt_w/2"/>
                                          </p:val>
                                        </p:tav>
                                        <p:tav tm="100000">
                                          <p:val>
                                            <p:strVal val="#ppt_x"/>
                                          </p:val>
                                        </p:tav>
                                      </p:tavLst>
                                    </p:anim>
                                    <p:anim calcmode="lin" valueType="num">
                                      <p:cBhvr additive="base">
                                        <p:cTn id="63" dur="2000" fill="hold"/>
                                        <p:tgtEl>
                                          <p:spTgt spid="16"/>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21600000">
                                      <p:cBhvr>
                                        <p:cTn id="65" dur="2000" fill="hold"/>
                                        <p:tgtEl>
                                          <p:spTgt spid="3"/>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5"/>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7"/>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9"/>
                                        </p:tgtEl>
                                        <p:attrNameLst>
                                          <p:attrName>r</p:attrName>
                                        </p:attrNameLst>
                                      </p:cBhvr>
                                    </p:animRot>
                                  </p:childTnLst>
                                </p:cTn>
                              </p:par>
                              <p:par>
                                <p:cTn id="72" presetID="8" presetClass="emph" presetSubtype="0" fill="hold" grpId="1" nodeType="withEffect">
                                  <p:stCondLst>
                                    <p:cond delay="0"/>
                                  </p:stCondLst>
                                  <p:childTnLst>
                                    <p:animRot by="21600000">
                                      <p:cBhvr>
                                        <p:cTn id="73" dur="2000" fill="hold"/>
                                        <p:tgtEl>
                                          <p:spTgt spid="11"/>
                                        </p:tgtEl>
                                        <p:attrNameLst>
                                          <p:attrName>r</p:attrName>
                                        </p:attrNameLst>
                                      </p:cBhvr>
                                    </p:animRot>
                                  </p:childTnLst>
                                </p:cTn>
                              </p:par>
                              <p:par>
                                <p:cTn id="74" presetID="8" presetClass="emph" presetSubtype="0" fill="hold" grpId="1" nodeType="withEffect">
                                  <p:stCondLst>
                                    <p:cond delay="0"/>
                                  </p:stCondLst>
                                  <p:childTnLst>
                                    <p:animRot by="21600000">
                                      <p:cBhvr>
                                        <p:cTn id="75" dur="2000" fill="hold"/>
                                        <p:tgtEl>
                                          <p:spTgt spid="13"/>
                                        </p:tgtEl>
                                        <p:attrNameLst>
                                          <p:attrName>r</p:attrName>
                                        </p:attrNameLst>
                                      </p:cBhvr>
                                    </p:animRot>
                                  </p:childTnLst>
                                </p:cTn>
                              </p:par>
                              <p:par>
                                <p:cTn id="76" presetID="8" presetClass="emph" presetSubtype="0" fill="hold" grpId="1" nodeType="withEffect">
                                  <p:stCondLst>
                                    <p:cond delay="0"/>
                                  </p:stCondLst>
                                  <p:childTnLst>
                                    <p:animRot by="21600000">
                                      <p:cBhvr>
                                        <p:cTn id="77" dur="2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grpId="1" nodeType="withEffect">
                                  <p:stCondLst>
                                    <p:cond delay="0"/>
                                  </p:stCondLst>
                                  <p:childTnLst>
                                    <p:animRot by="-21600000">
                                      <p:cBhvr>
                                        <p:cTn id="81" dur="2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2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2000" fill="hold"/>
                                        <p:tgtEl>
                                          <p:spTgt spid="10"/>
                                        </p:tgtEl>
                                        <p:attrNameLst>
                                          <p:attrName>r</p:attrName>
                                        </p:attrNameLst>
                                      </p:cBhvr>
                                    </p:animRot>
                                  </p:childTnLst>
                                </p:cTn>
                              </p:par>
                              <p:par>
                                <p:cTn id="86" presetID="8" presetClass="emph" presetSubtype="0" fill="hold" grpId="1" nodeType="withEffect">
                                  <p:stCondLst>
                                    <p:cond delay="0"/>
                                  </p:stCondLst>
                                  <p:childTnLst>
                                    <p:animRot by="-21600000">
                                      <p:cBhvr>
                                        <p:cTn id="87" dur="2000" fill="hold"/>
                                        <p:tgtEl>
                                          <p:spTgt spid="12"/>
                                        </p:tgtEl>
                                        <p:attrNameLst>
                                          <p:attrName>r</p:attrName>
                                        </p:attrNameLst>
                                      </p:cBhvr>
                                    </p:animRot>
                                  </p:childTnLst>
                                </p:cTn>
                              </p:par>
                              <p:par>
                                <p:cTn id="88" presetID="8" presetClass="emph" presetSubtype="0" fill="hold" grpId="1" nodeType="withEffect">
                                  <p:stCondLst>
                                    <p:cond delay="0"/>
                                  </p:stCondLst>
                                  <p:childTnLst>
                                    <p:animRot by="-21600000">
                                      <p:cBhvr>
                                        <p:cTn id="89" dur="2000" fill="hold"/>
                                        <p:tgtEl>
                                          <p:spTgt spid="14"/>
                                        </p:tgtEl>
                                        <p:attrNameLst>
                                          <p:attrName>r</p:attrName>
                                        </p:attrNameLst>
                                      </p:cBhvr>
                                    </p:animRot>
                                  </p:childTnLst>
                                </p:cTn>
                              </p:par>
                              <p:par>
                                <p:cTn id="90" presetID="8" presetClass="emph" presetSubtype="0" fill="hold" grpId="1" nodeType="withEffect">
                                  <p:stCondLst>
                                    <p:cond delay="0"/>
                                  </p:stCondLst>
                                  <p:childTnLst>
                                    <p:animRot by="-21600000">
                                      <p:cBhvr>
                                        <p:cTn id="91" dur="2000" fill="hold"/>
                                        <p:tgtEl>
                                          <p:spTgt spid="16"/>
                                        </p:tgtEl>
                                        <p:attrNameLst>
                                          <p:attrName>r</p:attrName>
                                        </p:attrNameLst>
                                      </p:cBhvr>
                                    </p:animRot>
                                  </p:childTnLst>
                                </p:cTn>
                              </p:par>
                            </p:childTnLst>
                          </p:cTn>
                        </p:par>
                        <p:par>
                          <p:cTn id="92" fill="hold">
                            <p:stCondLst>
                              <p:cond delay="2000"/>
                            </p:stCondLst>
                            <p:childTnLst>
                              <p:par>
                                <p:cTn id="93" presetID="2" presetClass="exit" presetSubtype="9" fill="hold" grpId="2" nodeType="afterEffect">
                                  <p:stCondLst>
                                    <p:cond delay="0"/>
                                  </p:stCondLst>
                                  <p:childTnLst>
                                    <p:anim calcmode="lin" valueType="num">
                                      <p:cBhvr additive="base">
                                        <p:cTn id="94" dur="2000"/>
                                        <p:tgtEl>
                                          <p:spTgt spid="3"/>
                                        </p:tgtEl>
                                        <p:attrNameLst>
                                          <p:attrName>ppt_x</p:attrName>
                                        </p:attrNameLst>
                                      </p:cBhvr>
                                      <p:tavLst>
                                        <p:tav tm="0">
                                          <p:val>
                                            <p:strVal val="ppt_x"/>
                                          </p:val>
                                        </p:tav>
                                        <p:tav tm="100000">
                                          <p:val>
                                            <p:strVal val="0-ppt_w/2"/>
                                          </p:val>
                                        </p:tav>
                                      </p:tavLst>
                                    </p:anim>
                                    <p:anim calcmode="lin" valueType="num">
                                      <p:cBhvr additive="base">
                                        <p:cTn id="95" dur="2000"/>
                                        <p:tgtEl>
                                          <p:spTgt spid="3"/>
                                        </p:tgtEl>
                                        <p:attrNameLst>
                                          <p:attrName>ppt_y</p:attrName>
                                        </p:attrNameLst>
                                      </p:cBhvr>
                                      <p:tavLst>
                                        <p:tav tm="0">
                                          <p:val>
                                            <p:strVal val="ppt_y"/>
                                          </p:val>
                                        </p:tav>
                                        <p:tav tm="100000">
                                          <p:val>
                                            <p:strVal val="0-ppt_h/2"/>
                                          </p:val>
                                        </p:tav>
                                      </p:tavLst>
                                    </p:anim>
                                    <p:set>
                                      <p:cBhvr>
                                        <p:cTn id="96" dur="1" fill="hold">
                                          <p:stCondLst>
                                            <p:cond delay="1999"/>
                                          </p:stCondLst>
                                        </p:cTn>
                                        <p:tgtEl>
                                          <p:spTgt spid="3"/>
                                        </p:tgtEl>
                                        <p:attrNameLst>
                                          <p:attrName>style.visibility</p:attrName>
                                        </p:attrNameLst>
                                      </p:cBhvr>
                                      <p:to>
                                        <p:strVal val="hidden"/>
                                      </p:to>
                                    </p:set>
                                  </p:childTnLst>
                                </p:cTn>
                              </p:par>
                              <p:par>
                                <p:cTn id="97" presetID="2" presetClass="exit" presetSubtype="9" fill="hold" grpId="2" nodeType="withEffect">
                                  <p:stCondLst>
                                    <p:cond delay="0"/>
                                  </p:stCondLst>
                                  <p:childTnLst>
                                    <p:anim calcmode="lin" valueType="num">
                                      <p:cBhvr additive="base">
                                        <p:cTn id="98" dur="2000"/>
                                        <p:tgtEl>
                                          <p:spTgt spid="5"/>
                                        </p:tgtEl>
                                        <p:attrNameLst>
                                          <p:attrName>ppt_x</p:attrName>
                                        </p:attrNameLst>
                                      </p:cBhvr>
                                      <p:tavLst>
                                        <p:tav tm="0">
                                          <p:val>
                                            <p:strVal val="ppt_x"/>
                                          </p:val>
                                        </p:tav>
                                        <p:tav tm="100000">
                                          <p:val>
                                            <p:strVal val="0-ppt_w/2"/>
                                          </p:val>
                                        </p:tav>
                                      </p:tavLst>
                                    </p:anim>
                                    <p:anim calcmode="lin" valueType="num">
                                      <p:cBhvr additive="base">
                                        <p:cTn id="99" dur="2000"/>
                                        <p:tgtEl>
                                          <p:spTgt spid="5"/>
                                        </p:tgtEl>
                                        <p:attrNameLst>
                                          <p:attrName>ppt_y</p:attrName>
                                        </p:attrNameLst>
                                      </p:cBhvr>
                                      <p:tavLst>
                                        <p:tav tm="0">
                                          <p:val>
                                            <p:strVal val="ppt_y"/>
                                          </p:val>
                                        </p:tav>
                                        <p:tav tm="100000">
                                          <p:val>
                                            <p:strVal val="0-ppt_h/2"/>
                                          </p:val>
                                        </p:tav>
                                      </p:tavLst>
                                    </p:anim>
                                    <p:set>
                                      <p:cBhvr>
                                        <p:cTn id="100" dur="1" fill="hold">
                                          <p:stCondLst>
                                            <p:cond delay="1999"/>
                                          </p:stCondLst>
                                        </p:cTn>
                                        <p:tgtEl>
                                          <p:spTgt spid="5"/>
                                        </p:tgtEl>
                                        <p:attrNameLst>
                                          <p:attrName>style.visibility</p:attrName>
                                        </p:attrNameLst>
                                      </p:cBhvr>
                                      <p:to>
                                        <p:strVal val="hidden"/>
                                      </p:to>
                                    </p:set>
                                  </p:childTnLst>
                                </p:cTn>
                              </p:par>
                              <p:par>
                                <p:cTn id="101" presetID="2" presetClass="exit" presetSubtype="9" fill="hold" grpId="2" nodeType="withEffect">
                                  <p:stCondLst>
                                    <p:cond delay="0"/>
                                  </p:stCondLst>
                                  <p:childTnLst>
                                    <p:anim calcmode="lin" valueType="num">
                                      <p:cBhvr additive="base">
                                        <p:cTn id="102" dur="2000"/>
                                        <p:tgtEl>
                                          <p:spTgt spid="7"/>
                                        </p:tgtEl>
                                        <p:attrNameLst>
                                          <p:attrName>ppt_x</p:attrName>
                                        </p:attrNameLst>
                                      </p:cBhvr>
                                      <p:tavLst>
                                        <p:tav tm="0">
                                          <p:val>
                                            <p:strVal val="ppt_x"/>
                                          </p:val>
                                        </p:tav>
                                        <p:tav tm="100000">
                                          <p:val>
                                            <p:strVal val="0-ppt_w/2"/>
                                          </p:val>
                                        </p:tav>
                                      </p:tavLst>
                                    </p:anim>
                                    <p:anim calcmode="lin" valueType="num">
                                      <p:cBhvr additive="base">
                                        <p:cTn id="103" dur="2000"/>
                                        <p:tgtEl>
                                          <p:spTgt spid="7"/>
                                        </p:tgtEl>
                                        <p:attrNameLst>
                                          <p:attrName>ppt_y</p:attrName>
                                        </p:attrNameLst>
                                      </p:cBhvr>
                                      <p:tavLst>
                                        <p:tav tm="0">
                                          <p:val>
                                            <p:strVal val="ppt_y"/>
                                          </p:val>
                                        </p:tav>
                                        <p:tav tm="100000">
                                          <p:val>
                                            <p:strVal val="0-ppt_h/2"/>
                                          </p:val>
                                        </p:tav>
                                      </p:tavLst>
                                    </p:anim>
                                    <p:set>
                                      <p:cBhvr>
                                        <p:cTn id="104" dur="1" fill="hold">
                                          <p:stCondLst>
                                            <p:cond delay="1999"/>
                                          </p:stCondLst>
                                        </p:cTn>
                                        <p:tgtEl>
                                          <p:spTgt spid="7"/>
                                        </p:tgtEl>
                                        <p:attrNameLst>
                                          <p:attrName>style.visibility</p:attrName>
                                        </p:attrNameLst>
                                      </p:cBhvr>
                                      <p:to>
                                        <p:strVal val="hidden"/>
                                      </p:to>
                                    </p:set>
                                  </p:childTnLst>
                                </p:cTn>
                              </p:par>
                              <p:par>
                                <p:cTn id="105" presetID="2" presetClass="exit" presetSubtype="9" fill="hold" grpId="2" nodeType="withEffect">
                                  <p:stCondLst>
                                    <p:cond delay="0"/>
                                  </p:stCondLst>
                                  <p:childTnLst>
                                    <p:anim calcmode="lin" valueType="num">
                                      <p:cBhvr additive="base">
                                        <p:cTn id="106" dur="2000"/>
                                        <p:tgtEl>
                                          <p:spTgt spid="9"/>
                                        </p:tgtEl>
                                        <p:attrNameLst>
                                          <p:attrName>ppt_x</p:attrName>
                                        </p:attrNameLst>
                                      </p:cBhvr>
                                      <p:tavLst>
                                        <p:tav tm="0">
                                          <p:val>
                                            <p:strVal val="ppt_x"/>
                                          </p:val>
                                        </p:tav>
                                        <p:tav tm="100000">
                                          <p:val>
                                            <p:strVal val="0-ppt_w/2"/>
                                          </p:val>
                                        </p:tav>
                                      </p:tavLst>
                                    </p:anim>
                                    <p:anim calcmode="lin" valueType="num">
                                      <p:cBhvr additive="base">
                                        <p:cTn id="107" dur="2000"/>
                                        <p:tgtEl>
                                          <p:spTgt spid="9"/>
                                        </p:tgtEl>
                                        <p:attrNameLst>
                                          <p:attrName>ppt_y</p:attrName>
                                        </p:attrNameLst>
                                      </p:cBhvr>
                                      <p:tavLst>
                                        <p:tav tm="0">
                                          <p:val>
                                            <p:strVal val="ppt_y"/>
                                          </p:val>
                                        </p:tav>
                                        <p:tav tm="100000">
                                          <p:val>
                                            <p:strVal val="0-ppt_h/2"/>
                                          </p:val>
                                        </p:tav>
                                      </p:tavLst>
                                    </p:anim>
                                    <p:set>
                                      <p:cBhvr>
                                        <p:cTn id="108" dur="1" fill="hold">
                                          <p:stCondLst>
                                            <p:cond delay="1999"/>
                                          </p:stCondLst>
                                        </p:cTn>
                                        <p:tgtEl>
                                          <p:spTgt spid="9"/>
                                        </p:tgtEl>
                                        <p:attrNameLst>
                                          <p:attrName>style.visibility</p:attrName>
                                        </p:attrNameLst>
                                      </p:cBhvr>
                                      <p:to>
                                        <p:strVal val="hidden"/>
                                      </p:to>
                                    </p:set>
                                  </p:childTnLst>
                                </p:cTn>
                              </p:par>
                              <p:par>
                                <p:cTn id="109" presetID="2" presetClass="exit" presetSubtype="9" fill="hold" grpId="2" nodeType="withEffect">
                                  <p:stCondLst>
                                    <p:cond delay="0"/>
                                  </p:stCondLst>
                                  <p:childTnLst>
                                    <p:anim calcmode="lin" valueType="num">
                                      <p:cBhvr additive="base">
                                        <p:cTn id="110" dur="2000"/>
                                        <p:tgtEl>
                                          <p:spTgt spid="11"/>
                                        </p:tgtEl>
                                        <p:attrNameLst>
                                          <p:attrName>ppt_x</p:attrName>
                                        </p:attrNameLst>
                                      </p:cBhvr>
                                      <p:tavLst>
                                        <p:tav tm="0">
                                          <p:val>
                                            <p:strVal val="ppt_x"/>
                                          </p:val>
                                        </p:tav>
                                        <p:tav tm="100000">
                                          <p:val>
                                            <p:strVal val="0-ppt_w/2"/>
                                          </p:val>
                                        </p:tav>
                                      </p:tavLst>
                                    </p:anim>
                                    <p:anim calcmode="lin" valueType="num">
                                      <p:cBhvr additive="base">
                                        <p:cTn id="111" dur="2000"/>
                                        <p:tgtEl>
                                          <p:spTgt spid="11"/>
                                        </p:tgtEl>
                                        <p:attrNameLst>
                                          <p:attrName>ppt_y</p:attrName>
                                        </p:attrNameLst>
                                      </p:cBhvr>
                                      <p:tavLst>
                                        <p:tav tm="0">
                                          <p:val>
                                            <p:strVal val="ppt_y"/>
                                          </p:val>
                                        </p:tav>
                                        <p:tav tm="100000">
                                          <p:val>
                                            <p:strVal val="0-ppt_h/2"/>
                                          </p:val>
                                        </p:tav>
                                      </p:tavLst>
                                    </p:anim>
                                    <p:set>
                                      <p:cBhvr>
                                        <p:cTn id="112" dur="1" fill="hold">
                                          <p:stCondLst>
                                            <p:cond delay="1999"/>
                                          </p:stCondLst>
                                        </p:cTn>
                                        <p:tgtEl>
                                          <p:spTgt spid="11"/>
                                        </p:tgtEl>
                                        <p:attrNameLst>
                                          <p:attrName>style.visibility</p:attrName>
                                        </p:attrNameLst>
                                      </p:cBhvr>
                                      <p:to>
                                        <p:strVal val="hidden"/>
                                      </p:to>
                                    </p:set>
                                  </p:childTnLst>
                                </p:cTn>
                              </p:par>
                              <p:par>
                                <p:cTn id="113" presetID="2" presetClass="exit" presetSubtype="9" fill="hold" grpId="2" nodeType="withEffect">
                                  <p:stCondLst>
                                    <p:cond delay="0"/>
                                  </p:stCondLst>
                                  <p:childTnLst>
                                    <p:anim calcmode="lin" valueType="num">
                                      <p:cBhvr additive="base">
                                        <p:cTn id="114" dur="2000"/>
                                        <p:tgtEl>
                                          <p:spTgt spid="13"/>
                                        </p:tgtEl>
                                        <p:attrNameLst>
                                          <p:attrName>ppt_x</p:attrName>
                                        </p:attrNameLst>
                                      </p:cBhvr>
                                      <p:tavLst>
                                        <p:tav tm="0">
                                          <p:val>
                                            <p:strVal val="ppt_x"/>
                                          </p:val>
                                        </p:tav>
                                        <p:tav tm="100000">
                                          <p:val>
                                            <p:strVal val="0-ppt_w/2"/>
                                          </p:val>
                                        </p:tav>
                                      </p:tavLst>
                                    </p:anim>
                                    <p:anim calcmode="lin" valueType="num">
                                      <p:cBhvr additive="base">
                                        <p:cTn id="115" dur="2000"/>
                                        <p:tgtEl>
                                          <p:spTgt spid="13"/>
                                        </p:tgtEl>
                                        <p:attrNameLst>
                                          <p:attrName>ppt_y</p:attrName>
                                        </p:attrNameLst>
                                      </p:cBhvr>
                                      <p:tavLst>
                                        <p:tav tm="0">
                                          <p:val>
                                            <p:strVal val="ppt_y"/>
                                          </p:val>
                                        </p:tav>
                                        <p:tav tm="100000">
                                          <p:val>
                                            <p:strVal val="0-ppt_h/2"/>
                                          </p:val>
                                        </p:tav>
                                      </p:tavLst>
                                    </p:anim>
                                    <p:set>
                                      <p:cBhvr>
                                        <p:cTn id="116" dur="1" fill="hold">
                                          <p:stCondLst>
                                            <p:cond delay="1999"/>
                                          </p:stCondLst>
                                        </p:cTn>
                                        <p:tgtEl>
                                          <p:spTgt spid="13"/>
                                        </p:tgtEl>
                                        <p:attrNameLst>
                                          <p:attrName>style.visibility</p:attrName>
                                        </p:attrNameLst>
                                      </p:cBhvr>
                                      <p:to>
                                        <p:strVal val="hidden"/>
                                      </p:to>
                                    </p:set>
                                  </p:childTnLst>
                                </p:cTn>
                              </p:par>
                              <p:par>
                                <p:cTn id="117" presetID="2" presetClass="exit" presetSubtype="9" fill="hold" grpId="2" nodeType="withEffect">
                                  <p:stCondLst>
                                    <p:cond delay="0"/>
                                  </p:stCondLst>
                                  <p:childTnLst>
                                    <p:anim calcmode="lin" valueType="num">
                                      <p:cBhvr additive="base">
                                        <p:cTn id="118" dur="2000"/>
                                        <p:tgtEl>
                                          <p:spTgt spid="15"/>
                                        </p:tgtEl>
                                        <p:attrNameLst>
                                          <p:attrName>ppt_x</p:attrName>
                                        </p:attrNameLst>
                                      </p:cBhvr>
                                      <p:tavLst>
                                        <p:tav tm="0">
                                          <p:val>
                                            <p:strVal val="ppt_x"/>
                                          </p:val>
                                        </p:tav>
                                        <p:tav tm="100000">
                                          <p:val>
                                            <p:strVal val="0-ppt_w/2"/>
                                          </p:val>
                                        </p:tav>
                                      </p:tavLst>
                                    </p:anim>
                                    <p:anim calcmode="lin" valueType="num">
                                      <p:cBhvr additive="base">
                                        <p:cTn id="119" dur="2000"/>
                                        <p:tgtEl>
                                          <p:spTgt spid="15"/>
                                        </p:tgtEl>
                                        <p:attrNameLst>
                                          <p:attrName>ppt_y</p:attrName>
                                        </p:attrNameLst>
                                      </p:cBhvr>
                                      <p:tavLst>
                                        <p:tav tm="0">
                                          <p:val>
                                            <p:strVal val="ppt_y"/>
                                          </p:val>
                                        </p:tav>
                                        <p:tav tm="100000">
                                          <p:val>
                                            <p:strVal val="0-ppt_h/2"/>
                                          </p:val>
                                        </p:tav>
                                      </p:tavLst>
                                    </p:anim>
                                    <p:set>
                                      <p:cBhvr>
                                        <p:cTn id="120" dur="1" fill="hold">
                                          <p:stCondLst>
                                            <p:cond delay="1999"/>
                                          </p:stCondLst>
                                        </p:cTn>
                                        <p:tgtEl>
                                          <p:spTgt spid="15"/>
                                        </p:tgtEl>
                                        <p:attrNameLst>
                                          <p:attrName>style.visibility</p:attrName>
                                        </p:attrNameLst>
                                      </p:cBhvr>
                                      <p:to>
                                        <p:strVal val="hidden"/>
                                      </p:to>
                                    </p:set>
                                  </p:childTnLst>
                                </p:cTn>
                              </p:par>
                              <p:par>
                                <p:cTn id="121" presetID="2" presetClass="exit" presetSubtype="3" fill="hold" grpId="2" nodeType="withEffect">
                                  <p:stCondLst>
                                    <p:cond delay="0"/>
                                  </p:stCondLst>
                                  <p:childTnLst>
                                    <p:anim calcmode="lin" valueType="num">
                                      <p:cBhvr additive="base">
                                        <p:cTn id="122" dur="2000"/>
                                        <p:tgtEl>
                                          <p:spTgt spid="4"/>
                                        </p:tgtEl>
                                        <p:attrNameLst>
                                          <p:attrName>ppt_x</p:attrName>
                                        </p:attrNameLst>
                                      </p:cBhvr>
                                      <p:tavLst>
                                        <p:tav tm="0">
                                          <p:val>
                                            <p:strVal val="ppt_x"/>
                                          </p:val>
                                        </p:tav>
                                        <p:tav tm="100000">
                                          <p:val>
                                            <p:strVal val="1+ppt_w/2"/>
                                          </p:val>
                                        </p:tav>
                                      </p:tavLst>
                                    </p:anim>
                                    <p:anim calcmode="lin" valueType="num">
                                      <p:cBhvr additive="base">
                                        <p:cTn id="123" dur="2000"/>
                                        <p:tgtEl>
                                          <p:spTgt spid="4"/>
                                        </p:tgtEl>
                                        <p:attrNameLst>
                                          <p:attrName>ppt_y</p:attrName>
                                        </p:attrNameLst>
                                      </p:cBhvr>
                                      <p:tavLst>
                                        <p:tav tm="0">
                                          <p:val>
                                            <p:strVal val="ppt_y"/>
                                          </p:val>
                                        </p:tav>
                                        <p:tav tm="100000">
                                          <p:val>
                                            <p:strVal val="0-ppt_h/2"/>
                                          </p:val>
                                        </p:tav>
                                      </p:tavLst>
                                    </p:anim>
                                    <p:set>
                                      <p:cBhvr>
                                        <p:cTn id="124" dur="1" fill="hold">
                                          <p:stCondLst>
                                            <p:cond delay="1999"/>
                                          </p:stCondLst>
                                        </p:cTn>
                                        <p:tgtEl>
                                          <p:spTgt spid="4"/>
                                        </p:tgtEl>
                                        <p:attrNameLst>
                                          <p:attrName>style.visibility</p:attrName>
                                        </p:attrNameLst>
                                      </p:cBhvr>
                                      <p:to>
                                        <p:strVal val="hidden"/>
                                      </p:to>
                                    </p:set>
                                  </p:childTnLst>
                                </p:cTn>
                              </p:par>
                              <p:par>
                                <p:cTn id="125" presetID="2" presetClass="exit" presetSubtype="3" fill="hold" grpId="2" nodeType="withEffect">
                                  <p:stCondLst>
                                    <p:cond delay="0"/>
                                  </p:stCondLst>
                                  <p:childTnLst>
                                    <p:anim calcmode="lin" valueType="num">
                                      <p:cBhvr additive="base">
                                        <p:cTn id="126" dur="2000"/>
                                        <p:tgtEl>
                                          <p:spTgt spid="6"/>
                                        </p:tgtEl>
                                        <p:attrNameLst>
                                          <p:attrName>ppt_x</p:attrName>
                                        </p:attrNameLst>
                                      </p:cBhvr>
                                      <p:tavLst>
                                        <p:tav tm="0">
                                          <p:val>
                                            <p:strVal val="ppt_x"/>
                                          </p:val>
                                        </p:tav>
                                        <p:tav tm="100000">
                                          <p:val>
                                            <p:strVal val="1+ppt_w/2"/>
                                          </p:val>
                                        </p:tav>
                                      </p:tavLst>
                                    </p:anim>
                                    <p:anim calcmode="lin" valueType="num">
                                      <p:cBhvr additive="base">
                                        <p:cTn id="127" dur="2000"/>
                                        <p:tgtEl>
                                          <p:spTgt spid="6"/>
                                        </p:tgtEl>
                                        <p:attrNameLst>
                                          <p:attrName>ppt_y</p:attrName>
                                        </p:attrNameLst>
                                      </p:cBhvr>
                                      <p:tavLst>
                                        <p:tav tm="0">
                                          <p:val>
                                            <p:strVal val="ppt_y"/>
                                          </p:val>
                                        </p:tav>
                                        <p:tav tm="100000">
                                          <p:val>
                                            <p:strVal val="0-ppt_h/2"/>
                                          </p:val>
                                        </p:tav>
                                      </p:tavLst>
                                    </p:anim>
                                    <p:set>
                                      <p:cBhvr>
                                        <p:cTn id="128" dur="1" fill="hold">
                                          <p:stCondLst>
                                            <p:cond delay="1999"/>
                                          </p:stCondLst>
                                        </p:cTn>
                                        <p:tgtEl>
                                          <p:spTgt spid="6"/>
                                        </p:tgtEl>
                                        <p:attrNameLst>
                                          <p:attrName>style.visibility</p:attrName>
                                        </p:attrNameLst>
                                      </p:cBhvr>
                                      <p:to>
                                        <p:strVal val="hidden"/>
                                      </p:to>
                                    </p:set>
                                  </p:childTnLst>
                                </p:cTn>
                              </p:par>
                              <p:par>
                                <p:cTn id="129" presetID="2" presetClass="exit" presetSubtype="3" fill="hold" grpId="2" nodeType="withEffect">
                                  <p:stCondLst>
                                    <p:cond delay="0"/>
                                  </p:stCondLst>
                                  <p:childTnLst>
                                    <p:anim calcmode="lin" valueType="num">
                                      <p:cBhvr additive="base">
                                        <p:cTn id="130" dur="2000"/>
                                        <p:tgtEl>
                                          <p:spTgt spid="8"/>
                                        </p:tgtEl>
                                        <p:attrNameLst>
                                          <p:attrName>ppt_x</p:attrName>
                                        </p:attrNameLst>
                                      </p:cBhvr>
                                      <p:tavLst>
                                        <p:tav tm="0">
                                          <p:val>
                                            <p:strVal val="ppt_x"/>
                                          </p:val>
                                        </p:tav>
                                        <p:tav tm="100000">
                                          <p:val>
                                            <p:strVal val="1+ppt_w/2"/>
                                          </p:val>
                                        </p:tav>
                                      </p:tavLst>
                                    </p:anim>
                                    <p:anim calcmode="lin" valueType="num">
                                      <p:cBhvr additive="base">
                                        <p:cTn id="131" dur="2000"/>
                                        <p:tgtEl>
                                          <p:spTgt spid="8"/>
                                        </p:tgtEl>
                                        <p:attrNameLst>
                                          <p:attrName>ppt_y</p:attrName>
                                        </p:attrNameLst>
                                      </p:cBhvr>
                                      <p:tavLst>
                                        <p:tav tm="0">
                                          <p:val>
                                            <p:strVal val="ppt_y"/>
                                          </p:val>
                                        </p:tav>
                                        <p:tav tm="100000">
                                          <p:val>
                                            <p:strVal val="0-ppt_h/2"/>
                                          </p:val>
                                        </p:tav>
                                      </p:tavLst>
                                    </p:anim>
                                    <p:set>
                                      <p:cBhvr>
                                        <p:cTn id="132" dur="1" fill="hold">
                                          <p:stCondLst>
                                            <p:cond delay="1999"/>
                                          </p:stCondLst>
                                        </p:cTn>
                                        <p:tgtEl>
                                          <p:spTgt spid="8"/>
                                        </p:tgtEl>
                                        <p:attrNameLst>
                                          <p:attrName>style.visibility</p:attrName>
                                        </p:attrNameLst>
                                      </p:cBhvr>
                                      <p:to>
                                        <p:strVal val="hidden"/>
                                      </p:to>
                                    </p:set>
                                  </p:childTnLst>
                                </p:cTn>
                              </p:par>
                              <p:par>
                                <p:cTn id="133" presetID="2" presetClass="exit" presetSubtype="3" fill="hold" grpId="2" nodeType="withEffect">
                                  <p:stCondLst>
                                    <p:cond delay="0"/>
                                  </p:stCondLst>
                                  <p:childTnLst>
                                    <p:anim calcmode="lin" valueType="num">
                                      <p:cBhvr additive="base">
                                        <p:cTn id="134" dur="2000"/>
                                        <p:tgtEl>
                                          <p:spTgt spid="10"/>
                                        </p:tgtEl>
                                        <p:attrNameLst>
                                          <p:attrName>ppt_x</p:attrName>
                                        </p:attrNameLst>
                                      </p:cBhvr>
                                      <p:tavLst>
                                        <p:tav tm="0">
                                          <p:val>
                                            <p:strVal val="ppt_x"/>
                                          </p:val>
                                        </p:tav>
                                        <p:tav tm="100000">
                                          <p:val>
                                            <p:strVal val="1+ppt_w/2"/>
                                          </p:val>
                                        </p:tav>
                                      </p:tavLst>
                                    </p:anim>
                                    <p:anim calcmode="lin" valueType="num">
                                      <p:cBhvr additive="base">
                                        <p:cTn id="135" dur="2000"/>
                                        <p:tgtEl>
                                          <p:spTgt spid="10"/>
                                        </p:tgtEl>
                                        <p:attrNameLst>
                                          <p:attrName>ppt_y</p:attrName>
                                        </p:attrNameLst>
                                      </p:cBhvr>
                                      <p:tavLst>
                                        <p:tav tm="0">
                                          <p:val>
                                            <p:strVal val="ppt_y"/>
                                          </p:val>
                                        </p:tav>
                                        <p:tav tm="100000">
                                          <p:val>
                                            <p:strVal val="0-ppt_h/2"/>
                                          </p:val>
                                        </p:tav>
                                      </p:tavLst>
                                    </p:anim>
                                    <p:set>
                                      <p:cBhvr>
                                        <p:cTn id="136" dur="1" fill="hold">
                                          <p:stCondLst>
                                            <p:cond delay="1999"/>
                                          </p:stCondLst>
                                        </p:cTn>
                                        <p:tgtEl>
                                          <p:spTgt spid="10"/>
                                        </p:tgtEl>
                                        <p:attrNameLst>
                                          <p:attrName>style.visibility</p:attrName>
                                        </p:attrNameLst>
                                      </p:cBhvr>
                                      <p:to>
                                        <p:strVal val="hidden"/>
                                      </p:to>
                                    </p:set>
                                  </p:childTnLst>
                                </p:cTn>
                              </p:par>
                              <p:par>
                                <p:cTn id="137" presetID="2" presetClass="exit" presetSubtype="3" fill="hold" grpId="2" nodeType="withEffect">
                                  <p:stCondLst>
                                    <p:cond delay="0"/>
                                  </p:stCondLst>
                                  <p:childTnLst>
                                    <p:anim calcmode="lin" valueType="num">
                                      <p:cBhvr additive="base">
                                        <p:cTn id="138" dur="2000"/>
                                        <p:tgtEl>
                                          <p:spTgt spid="12"/>
                                        </p:tgtEl>
                                        <p:attrNameLst>
                                          <p:attrName>ppt_x</p:attrName>
                                        </p:attrNameLst>
                                      </p:cBhvr>
                                      <p:tavLst>
                                        <p:tav tm="0">
                                          <p:val>
                                            <p:strVal val="ppt_x"/>
                                          </p:val>
                                        </p:tav>
                                        <p:tav tm="100000">
                                          <p:val>
                                            <p:strVal val="1+ppt_w/2"/>
                                          </p:val>
                                        </p:tav>
                                      </p:tavLst>
                                    </p:anim>
                                    <p:anim calcmode="lin" valueType="num">
                                      <p:cBhvr additive="base">
                                        <p:cTn id="139" dur="2000"/>
                                        <p:tgtEl>
                                          <p:spTgt spid="12"/>
                                        </p:tgtEl>
                                        <p:attrNameLst>
                                          <p:attrName>ppt_y</p:attrName>
                                        </p:attrNameLst>
                                      </p:cBhvr>
                                      <p:tavLst>
                                        <p:tav tm="0">
                                          <p:val>
                                            <p:strVal val="ppt_y"/>
                                          </p:val>
                                        </p:tav>
                                        <p:tav tm="100000">
                                          <p:val>
                                            <p:strVal val="0-ppt_h/2"/>
                                          </p:val>
                                        </p:tav>
                                      </p:tavLst>
                                    </p:anim>
                                    <p:set>
                                      <p:cBhvr>
                                        <p:cTn id="140" dur="1" fill="hold">
                                          <p:stCondLst>
                                            <p:cond delay="1999"/>
                                          </p:stCondLst>
                                        </p:cTn>
                                        <p:tgtEl>
                                          <p:spTgt spid="12"/>
                                        </p:tgtEl>
                                        <p:attrNameLst>
                                          <p:attrName>style.visibility</p:attrName>
                                        </p:attrNameLst>
                                      </p:cBhvr>
                                      <p:to>
                                        <p:strVal val="hidden"/>
                                      </p:to>
                                    </p:set>
                                  </p:childTnLst>
                                </p:cTn>
                              </p:par>
                              <p:par>
                                <p:cTn id="141" presetID="2" presetClass="exit" presetSubtype="3" fill="hold" grpId="2" nodeType="withEffect">
                                  <p:stCondLst>
                                    <p:cond delay="0"/>
                                  </p:stCondLst>
                                  <p:childTnLst>
                                    <p:anim calcmode="lin" valueType="num">
                                      <p:cBhvr additive="base">
                                        <p:cTn id="142" dur="2000"/>
                                        <p:tgtEl>
                                          <p:spTgt spid="14"/>
                                        </p:tgtEl>
                                        <p:attrNameLst>
                                          <p:attrName>ppt_x</p:attrName>
                                        </p:attrNameLst>
                                      </p:cBhvr>
                                      <p:tavLst>
                                        <p:tav tm="0">
                                          <p:val>
                                            <p:strVal val="ppt_x"/>
                                          </p:val>
                                        </p:tav>
                                        <p:tav tm="100000">
                                          <p:val>
                                            <p:strVal val="1+ppt_w/2"/>
                                          </p:val>
                                        </p:tav>
                                      </p:tavLst>
                                    </p:anim>
                                    <p:anim calcmode="lin" valueType="num">
                                      <p:cBhvr additive="base">
                                        <p:cTn id="143" dur="2000"/>
                                        <p:tgtEl>
                                          <p:spTgt spid="14"/>
                                        </p:tgtEl>
                                        <p:attrNameLst>
                                          <p:attrName>ppt_y</p:attrName>
                                        </p:attrNameLst>
                                      </p:cBhvr>
                                      <p:tavLst>
                                        <p:tav tm="0">
                                          <p:val>
                                            <p:strVal val="ppt_y"/>
                                          </p:val>
                                        </p:tav>
                                        <p:tav tm="100000">
                                          <p:val>
                                            <p:strVal val="0-ppt_h/2"/>
                                          </p:val>
                                        </p:tav>
                                      </p:tavLst>
                                    </p:anim>
                                    <p:set>
                                      <p:cBhvr>
                                        <p:cTn id="144" dur="1" fill="hold">
                                          <p:stCondLst>
                                            <p:cond delay="1999"/>
                                          </p:stCondLst>
                                        </p:cTn>
                                        <p:tgtEl>
                                          <p:spTgt spid="14"/>
                                        </p:tgtEl>
                                        <p:attrNameLst>
                                          <p:attrName>style.visibility</p:attrName>
                                        </p:attrNameLst>
                                      </p:cBhvr>
                                      <p:to>
                                        <p:strVal val="hidden"/>
                                      </p:to>
                                    </p:set>
                                  </p:childTnLst>
                                </p:cTn>
                              </p:par>
                              <p:par>
                                <p:cTn id="145" presetID="2" presetClass="exit" presetSubtype="3" fill="hold" grpId="2" nodeType="withEffect">
                                  <p:stCondLst>
                                    <p:cond delay="0"/>
                                  </p:stCondLst>
                                  <p:childTnLst>
                                    <p:anim calcmode="lin" valueType="num">
                                      <p:cBhvr additive="base">
                                        <p:cTn id="146" dur="2000"/>
                                        <p:tgtEl>
                                          <p:spTgt spid="16"/>
                                        </p:tgtEl>
                                        <p:attrNameLst>
                                          <p:attrName>ppt_x</p:attrName>
                                        </p:attrNameLst>
                                      </p:cBhvr>
                                      <p:tavLst>
                                        <p:tav tm="0">
                                          <p:val>
                                            <p:strVal val="ppt_x"/>
                                          </p:val>
                                        </p:tav>
                                        <p:tav tm="100000">
                                          <p:val>
                                            <p:strVal val="1+ppt_w/2"/>
                                          </p:val>
                                        </p:tav>
                                      </p:tavLst>
                                    </p:anim>
                                    <p:anim calcmode="lin" valueType="num">
                                      <p:cBhvr additive="base">
                                        <p:cTn id="147" dur="2000"/>
                                        <p:tgtEl>
                                          <p:spTgt spid="16"/>
                                        </p:tgtEl>
                                        <p:attrNameLst>
                                          <p:attrName>ppt_y</p:attrName>
                                        </p:attrNameLst>
                                      </p:cBhvr>
                                      <p:tavLst>
                                        <p:tav tm="0">
                                          <p:val>
                                            <p:strVal val="ppt_y"/>
                                          </p:val>
                                        </p:tav>
                                        <p:tav tm="100000">
                                          <p:val>
                                            <p:strVal val="0-ppt_h/2"/>
                                          </p:val>
                                        </p:tav>
                                      </p:tavLst>
                                    </p:anim>
                                    <p:set>
                                      <p:cBhvr>
                                        <p:cTn id="148" dur="1" fill="hold">
                                          <p:stCondLst>
                                            <p:cond delay="1999"/>
                                          </p:stCondLst>
                                        </p:cTn>
                                        <p:tgtEl>
                                          <p:spTgt spid="16"/>
                                        </p:tgtEl>
                                        <p:attrNameLst>
                                          <p:attrName>style.visibility</p:attrName>
                                        </p:attrNameLst>
                                      </p:cBhvr>
                                      <p:to>
                                        <p:strVal val="hidden"/>
                                      </p:to>
                                    </p:set>
                                  </p:childTnLst>
                                </p:cTn>
                              </p:par>
                              <p:par>
                                <p:cTn id="149" presetID="23" presetClass="entr" presetSubtype="36" fill="hold" nodeType="withEffect">
                                  <p:stCondLst>
                                    <p:cond delay="0"/>
                                  </p:stCondLst>
                                  <p:childTnLst>
                                    <p:set>
                                      <p:cBhvr>
                                        <p:cTn id="150" dur="1" fill="hold">
                                          <p:stCondLst>
                                            <p:cond delay="0"/>
                                          </p:stCondLst>
                                        </p:cTn>
                                        <p:tgtEl>
                                          <p:spTgt spid="2"/>
                                        </p:tgtEl>
                                        <p:attrNameLst>
                                          <p:attrName>style.visibility</p:attrName>
                                        </p:attrNameLst>
                                      </p:cBhvr>
                                      <p:to>
                                        <p:strVal val="visible"/>
                                      </p:to>
                                    </p:set>
                                    <p:anim calcmode="lin" valueType="num">
                                      <p:cBhvr>
                                        <p:cTn id="151" dur="2000" fill="hold"/>
                                        <p:tgtEl>
                                          <p:spTgt spid="2"/>
                                        </p:tgtEl>
                                        <p:attrNameLst>
                                          <p:attrName>ppt_w</p:attrName>
                                        </p:attrNameLst>
                                      </p:cBhvr>
                                      <p:tavLst>
                                        <p:tav tm="0">
                                          <p:val>
                                            <p:strVal val="(6*min(max(#ppt_w*#ppt_h,.3),1)-7.4)/-.7*#ppt_w"/>
                                          </p:val>
                                        </p:tav>
                                        <p:tav tm="100000">
                                          <p:val>
                                            <p:strVal val="#ppt_w"/>
                                          </p:val>
                                        </p:tav>
                                      </p:tavLst>
                                    </p:anim>
                                    <p:anim calcmode="lin" valueType="num">
                                      <p:cBhvr>
                                        <p:cTn id="152" dur="2000" fill="hold"/>
                                        <p:tgtEl>
                                          <p:spTgt spid="2"/>
                                        </p:tgtEl>
                                        <p:attrNameLst>
                                          <p:attrName>ppt_h</p:attrName>
                                        </p:attrNameLst>
                                      </p:cBhvr>
                                      <p:tavLst>
                                        <p:tav tm="0">
                                          <p:val>
                                            <p:strVal val="(6*min(max(#ppt_w*#ppt_h,.3),1)-7.4)/-.7*#ppt_h"/>
                                          </p:val>
                                        </p:tav>
                                        <p:tav tm="100000">
                                          <p:val>
                                            <p:strVal val="#ppt_h"/>
                                          </p:val>
                                        </p:tav>
                                      </p:tavLst>
                                    </p:anim>
                                    <p:anim calcmode="lin" valueType="num">
                                      <p:cBhvr>
                                        <p:cTn id="153" dur="2000" fill="hold"/>
                                        <p:tgtEl>
                                          <p:spTgt spid="2"/>
                                        </p:tgtEl>
                                        <p:attrNameLst>
                                          <p:attrName>ppt_x</p:attrName>
                                        </p:attrNameLst>
                                      </p:cBhvr>
                                      <p:tavLst>
                                        <p:tav tm="0">
                                          <p:val>
                                            <p:fltVal val="0.5"/>
                                          </p:val>
                                        </p:tav>
                                        <p:tav tm="100000">
                                          <p:val>
                                            <p:strVal val="#ppt_x"/>
                                          </p:val>
                                        </p:tav>
                                      </p:tavLst>
                                    </p:anim>
                                    <p:anim calcmode="lin" valueType="num">
                                      <p:cBhvr>
                                        <p:cTn id="154" dur="2000" fill="hold"/>
                                        <p:tgtEl>
                                          <p:spTgt spid="2"/>
                                        </p:tgtEl>
                                        <p:attrNameLst>
                                          <p:attrName>ppt_y</p:attrName>
                                        </p:attrNameLst>
                                      </p:cBhvr>
                                      <p:tavLst>
                                        <p:tav tm="0">
                                          <p:val>
                                            <p:strVal val="1+(6*min(max(#ppt_w*#ppt_h,.3),1)-7.4)/-.7*#ppt_h/2"/>
                                          </p:val>
                                        </p:tav>
                                        <p:tav tm="100000">
                                          <p:val>
                                            <p:strVal val="#ppt_y"/>
                                          </p:val>
                                        </p:tav>
                                      </p:tavLst>
                                    </p:anim>
                                  </p:childTnLst>
                                </p:cTn>
                              </p:par>
                              <p:par>
                                <p:cTn id="155" presetID="16" presetClass="entr" presetSubtype="37" fill="hold" nodeType="withEffect">
                                  <p:stCondLst>
                                    <p:cond delay="0"/>
                                  </p:stCondLst>
                                  <p:childTnLst>
                                    <p:set>
                                      <p:cBhvr>
                                        <p:cTn id="156" dur="1" fill="hold">
                                          <p:stCondLst>
                                            <p:cond delay="0"/>
                                          </p:stCondLst>
                                        </p:cTn>
                                        <p:tgtEl>
                                          <p:spTgt spid="2"/>
                                        </p:tgtEl>
                                        <p:attrNameLst>
                                          <p:attrName>style.visibility</p:attrName>
                                        </p:attrNameLst>
                                      </p:cBhvr>
                                      <p:to>
                                        <p:strVal val="visible"/>
                                      </p:to>
                                    </p:set>
                                    <p:animEffect transition="in" filter="barn(outVertical)">
                                      <p:cBhvr>
                                        <p:cTn id="15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4C22"/>
        </a:solidFill>
        <a:effectLst/>
      </p:bgPr>
    </p:bg>
    <p:spTree>
      <p:nvGrpSpPr>
        <p:cNvPr id="1" name=""/>
        <p:cNvGrpSpPr/>
        <p:nvPr/>
      </p:nvGrpSpPr>
      <p:grpSpPr>
        <a:xfrm>
          <a:off x="0" y="0"/>
          <a:ext cx="0" cy="0"/>
          <a:chOff x="0" y="0"/>
          <a:chExt cx="0" cy="0"/>
        </a:xfrm>
      </p:grpSpPr>
      <p:pic>
        <p:nvPicPr>
          <p:cNvPr id="2" name="1 Imagen" descr="romantic-flowers-couple-with-umbrella-hd-desktop-wallpaper-2880x1800.jpg"/>
          <p:cNvPicPr>
            <a:picLocks noGrp="1" noChangeAspect="1"/>
          </p:cNvPicPr>
          <p:nvPr isPhoto="1"/>
        </p:nvPicPr>
        <p:blipFill>
          <a:blip r:embed="rId2">
            <a:lum/>
          </a:blip>
          <a:stretch>
            <a:fillRect/>
          </a:stretch>
        </p:blipFill>
        <p:spPr>
          <a:xfrm>
            <a:off x="0" y="1"/>
            <a:ext cx="9144000" cy="6840538"/>
          </a:xfrm>
          <a:prstGeom prst="rect">
            <a:avLst/>
          </a:prstGeom>
          <a:noFill/>
          <a:ln>
            <a:noFill/>
          </a:ln>
        </p:spPr>
      </p:pic>
      <p:sp>
        <p:nvSpPr>
          <p:cNvPr id="4" name="3 Cheurón"/>
          <p:cNvSpPr/>
          <p:nvPr/>
        </p:nvSpPr>
        <p:spPr>
          <a:xfrm>
            <a:off x="0" y="0"/>
            <a:ext cx="1857356" cy="1643050"/>
          </a:xfrm>
          <a:prstGeom prst="chevron">
            <a:avLst>
              <a:gd name="adj" fmla="val 67392"/>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1643050"/>
            <a:ext cx="1857356" cy="1714488"/>
          </a:xfrm>
          <a:prstGeom prst="chevron">
            <a:avLst>
              <a:gd name="adj" fmla="val 66667"/>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3357562"/>
            <a:ext cx="1857356" cy="1785950"/>
          </a:xfrm>
          <a:prstGeom prst="chevron">
            <a:avLst>
              <a:gd name="adj" fmla="val 63867"/>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5143512"/>
            <a:ext cx="1785918" cy="1714488"/>
          </a:xfrm>
          <a:prstGeom prst="chevron">
            <a:avLst>
              <a:gd name="adj" fmla="val 65556"/>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286644" y="0"/>
            <a:ext cx="1857356" cy="1714488"/>
          </a:xfrm>
          <a:prstGeom prst="chevron">
            <a:avLst>
              <a:gd name="adj" fmla="val 70000"/>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7286644" y="1714488"/>
            <a:ext cx="1857356" cy="1714488"/>
          </a:xfrm>
          <a:prstGeom prst="chevron">
            <a:avLst>
              <a:gd name="adj" fmla="val 71111"/>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7286644" y="3429000"/>
            <a:ext cx="1857356" cy="1785950"/>
          </a:xfrm>
          <a:prstGeom prst="chevron">
            <a:avLst>
              <a:gd name="adj" fmla="val 70267"/>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0800000">
            <a:off x="7286644" y="5214950"/>
            <a:ext cx="1857356" cy="1643050"/>
          </a:xfrm>
          <a:prstGeom prst="chevron">
            <a:avLst>
              <a:gd name="adj" fmla="val 67391"/>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214414" y="0"/>
            <a:ext cx="1857356" cy="1643050"/>
          </a:xfrm>
          <a:prstGeom prst="chevron">
            <a:avLst>
              <a:gd name="adj" fmla="val 66232"/>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214414" y="1643050"/>
            <a:ext cx="1857356" cy="1714488"/>
          </a:xfrm>
          <a:prstGeom prst="chevron">
            <a:avLst>
              <a:gd name="adj" fmla="val 65556"/>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1214414" y="3357562"/>
            <a:ext cx="1857356" cy="1785950"/>
          </a:xfrm>
          <a:prstGeom prst="chevron">
            <a:avLst>
              <a:gd name="adj" fmla="val 66000"/>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a:off x="1214414" y="5143512"/>
            <a:ext cx="1785918" cy="1714488"/>
          </a:xfrm>
          <a:prstGeom prst="chevron">
            <a:avLst>
              <a:gd name="adj" fmla="val 67778"/>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6000760" y="0"/>
            <a:ext cx="1857356" cy="1714488"/>
          </a:xfrm>
          <a:prstGeom prst="chevron">
            <a:avLst>
              <a:gd name="adj" fmla="val 66666"/>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6000760" y="1714488"/>
            <a:ext cx="1857356" cy="1714488"/>
          </a:xfrm>
          <a:prstGeom prst="chevron">
            <a:avLst>
              <a:gd name="adj" fmla="val 65556"/>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6000760" y="3429000"/>
            <a:ext cx="1857356" cy="1785950"/>
          </a:xfrm>
          <a:prstGeom prst="chevron">
            <a:avLst>
              <a:gd name="adj" fmla="val 66000"/>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rot="10800000">
            <a:off x="6000760" y="5214950"/>
            <a:ext cx="1857356" cy="1643050"/>
          </a:xfrm>
          <a:prstGeom prst="chevron">
            <a:avLst>
              <a:gd name="adj" fmla="val 70870"/>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a:off x="2357422" y="0"/>
            <a:ext cx="1857356" cy="1643050"/>
          </a:xfrm>
          <a:prstGeom prst="chevron">
            <a:avLst>
              <a:gd name="adj" fmla="val 69710"/>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a:off x="2357422" y="1643050"/>
            <a:ext cx="1857356" cy="1714488"/>
          </a:xfrm>
          <a:prstGeom prst="chevron">
            <a:avLst>
              <a:gd name="adj" fmla="val 64445"/>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a:off x="2357422" y="3357562"/>
            <a:ext cx="1857356" cy="1785950"/>
          </a:xfrm>
          <a:prstGeom prst="chevron">
            <a:avLst>
              <a:gd name="adj" fmla="val 61733"/>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Cheurón"/>
          <p:cNvSpPr/>
          <p:nvPr/>
        </p:nvSpPr>
        <p:spPr>
          <a:xfrm>
            <a:off x="2357422" y="5143512"/>
            <a:ext cx="1785918" cy="1714488"/>
          </a:xfrm>
          <a:prstGeom prst="chevron">
            <a:avLst>
              <a:gd name="adj" fmla="val 63333"/>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rot="10800000">
            <a:off x="4857752" y="0"/>
            <a:ext cx="1857356" cy="1714488"/>
          </a:xfrm>
          <a:prstGeom prst="chevron">
            <a:avLst>
              <a:gd name="adj" fmla="val 62222"/>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rot="10800000">
            <a:off x="4857752" y="1643050"/>
            <a:ext cx="1857356" cy="1714488"/>
          </a:xfrm>
          <a:prstGeom prst="chevron">
            <a:avLst>
              <a:gd name="adj" fmla="val 64445"/>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0800000">
            <a:off x="4857752" y="3429000"/>
            <a:ext cx="1857356" cy="1785950"/>
          </a:xfrm>
          <a:prstGeom prst="chevron">
            <a:avLst>
              <a:gd name="adj" fmla="val 63866"/>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0800000">
            <a:off x="4857752" y="5214950"/>
            <a:ext cx="1857356" cy="1643050"/>
          </a:xfrm>
          <a:prstGeom prst="chevron">
            <a:avLst>
              <a:gd name="adj" fmla="val 67391"/>
            </a:avLst>
          </a:prstGeom>
          <a:solidFill>
            <a:srgbClr val="D60093"/>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8"/>
                                        </p:tgtEl>
                                        <p:attrNameLst>
                                          <p:attrName>style.opacity</p:attrName>
                                        </p:attrNameLst>
                                      </p:cBhvr>
                                      <p:to>
                                        <p:strVal val="0"/>
                                      </p:to>
                                    </p:set>
                                    <p:animEffect filter="image" prLst="opacity: 0">
                                      <p:cBhvr rctx="IE">
                                        <p:cTn id="7" dur="indefinite"/>
                                        <p:tgtEl>
                                          <p:spTgt spid="2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2000" fill="hold"/>
                                        <p:tgtEl>
                                          <p:spTgt spid="8"/>
                                        </p:tgtEl>
                                        <p:attrNameLst>
                                          <p:attrName>ppt_x</p:attrName>
                                        </p:attrNameLst>
                                      </p:cBhvr>
                                      <p:tavLst>
                                        <p:tav tm="0">
                                          <p:val>
                                            <p:strVal val="0-#ppt_w/2"/>
                                          </p:val>
                                        </p:tav>
                                        <p:tav tm="100000">
                                          <p:val>
                                            <p:strVal val="#ppt_x"/>
                                          </p:val>
                                        </p:tav>
                                      </p:tavLst>
                                    </p:anim>
                                    <p:anim calcmode="lin" valueType="num">
                                      <p:cBhvr additive="base">
                                        <p:cTn id="11" dur="2000" fill="hold"/>
                                        <p:tgtEl>
                                          <p:spTgt spid="8"/>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2000" fill="hold"/>
                                        <p:tgtEl>
                                          <p:spTgt spid="9"/>
                                        </p:tgtEl>
                                        <p:attrNameLst>
                                          <p:attrName>ppt_x</p:attrName>
                                        </p:attrNameLst>
                                      </p:cBhvr>
                                      <p:tavLst>
                                        <p:tav tm="0">
                                          <p:val>
                                            <p:strVal val="0-#ppt_w/2"/>
                                          </p:val>
                                        </p:tav>
                                        <p:tav tm="100000">
                                          <p:val>
                                            <p:strVal val="#ppt_x"/>
                                          </p:val>
                                        </p:tav>
                                      </p:tavLst>
                                    </p:anim>
                                    <p:anim calcmode="lin" valueType="num">
                                      <p:cBhvr additive="base">
                                        <p:cTn id="15" dur="2000" fill="hold"/>
                                        <p:tgtEl>
                                          <p:spTgt spid="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2000" fill="hold"/>
                                        <p:tgtEl>
                                          <p:spTgt spid="10"/>
                                        </p:tgtEl>
                                        <p:attrNameLst>
                                          <p:attrName>ppt_x</p:attrName>
                                        </p:attrNameLst>
                                      </p:cBhvr>
                                      <p:tavLst>
                                        <p:tav tm="0">
                                          <p:val>
                                            <p:strVal val="0-#ppt_w/2"/>
                                          </p:val>
                                        </p:tav>
                                        <p:tav tm="100000">
                                          <p:val>
                                            <p:strVal val="#ppt_x"/>
                                          </p:val>
                                        </p:tav>
                                      </p:tavLst>
                                    </p:anim>
                                    <p:anim calcmode="lin" valueType="num">
                                      <p:cBhvr additive="base">
                                        <p:cTn id="19" dur="2000" fill="hold"/>
                                        <p:tgtEl>
                                          <p:spTgt spid="1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2000" fill="hold"/>
                                        <p:tgtEl>
                                          <p:spTgt spid="11"/>
                                        </p:tgtEl>
                                        <p:attrNameLst>
                                          <p:attrName>ppt_x</p:attrName>
                                        </p:attrNameLst>
                                      </p:cBhvr>
                                      <p:tavLst>
                                        <p:tav tm="0">
                                          <p:val>
                                            <p:strVal val="0-#ppt_w/2"/>
                                          </p:val>
                                        </p:tav>
                                        <p:tav tm="100000">
                                          <p:val>
                                            <p:strVal val="#ppt_x"/>
                                          </p:val>
                                        </p:tav>
                                      </p:tavLst>
                                    </p:anim>
                                    <p:anim calcmode="lin" valueType="num">
                                      <p:cBhvr additive="base">
                                        <p:cTn id="23" dur="2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2000" fill="hold"/>
                                        <p:tgtEl>
                                          <p:spTgt spid="16"/>
                                        </p:tgtEl>
                                        <p:attrNameLst>
                                          <p:attrName>ppt_x</p:attrName>
                                        </p:attrNameLst>
                                      </p:cBhvr>
                                      <p:tavLst>
                                        <p:tav tm="0">
                                          <p:val>
                                            <p:strVal val="0-#ppt_w/2"/>
                                          </p:val>
                                        </p:tav>
                                        <p:tav tm="100000">
                                          <p:val>
                                            <p:strVal val="#ppt_x"/>
                                          </p:val>
                                        </p:tav>
                                      </p:tavLst>
                                    </p:anim>
                                    <p:anim calcmode="lin" valueType="num">
                                      <p:cBhvr additive="base">
                                        <p:cTn id="27" dur="2000" fill="hold"/>
                                        <p:tgtEl>
                                          <p:spTgt spid="16"/>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2000" fill="hold"/>
                                        <p:tgtEl>
                                          <p:spTgt spid="17"/>
                                        </p:tgtEl>
                                        <p:attrNameLst>
                                          <p:attrName>ppt_x</p:attrName>
                                        </p:attrNameLst>
                                      </p:cBhvr>
                                      <p:tavLst>
                                        <p:tav tm="0">
                                          <p:val>
                                            <p:strVal val="0-#ppt_w/2"/>
                                          </p:val>
                                        </p:tav>
                                        <p:tav tm="100000">
                                          <p:val>
                                            <p:strVal val="#ppt_x"/>
                                          </p:val>
                                        </p:tav>
                                      </p:tavLst>
                                    </p:anim>
                                    <p:anim calcmode="lin" valueType="num">
                                      <p:cBhvr additive="base">
                                        <p:cTn id="31" dur="2000" fill="hold"/>
                                        <p:tgtEl>
                                          <p:spTgt spid="1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2000" fill="hold"/>
                                        <p:tgtEl>
                                          <p:spTgt spid="18"/>
                                        </p:tgtEl>
                                        <p:attrNameLst>
                                          <p:attrName>ppt_x</p:attrName>
                                        </p:attrNameLst>
                                      </p:cBhvr>
                                      <p:tavLst>
                                        <p:tav tm="0">
                                          <p:val>
                                            <p:strVal val="0-#ppt_w/2"/>
                                          </p:val>
                                        </p:tav>
                                        <p:tav tm="100000">
                                          <p:val>
                                            <p:strVal val="#ppt_x"/>
                                          </p:val>
                                        </p:tav>
                                      </p:tavLst>
                                    </p:anim>
                                    <p:anim calcmode="lin" valueType="num">
                                      <p:cBhvr additive="base">
                                        <p:cTn id="35" dur="2000" fill="hold"/>
                                        <p:tgtEl>
                                          <p:spTgt spid="18"/>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2000" fill="hold"/>
                                        <p:tgtEl>
                                          <p:spTgt spid="19"/>
                                        </p:tgtEl>
                                        <p:attrNameLst>
                                          <p:attrName>ppt_x</p:attrName>
                                        </p:attrNameLst>
                                      </p:cBhvr>
                                      <p:tavLst>
                                        <p:tav tm="0">
                                          <p:val>
                                            <p:strVal val="0-#ppt_w/2"/>
                                          </p:val>
                                        </p:tav>
                                        <p:tav tm="100000">
                                          <p:val>
                                            <p:strVal val="#ppt_x"/>
                                          </p:val>
                                        </p:tav>
                                      </p:tavLst>
                                    </p:anim>
                                    <p:anim calcmode="lin" valueType="num">
                                      <p:cBhvr additive="base">
                                        <p:cTn id="39" dur="2000" fill="hold"/>
                                        <p:tgtEl>
                                          <p:spTgt spid="19"/>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additive="base">
                                        <p:cTn id="42" dur="2000" fill="hold"/>
                                        <p:tgtEl>
                                          <p:spTgt spid="24"/>
                                        </p:tgtEl>
                                        <p:attrNameLst>
                                          <p:attrName>ppt_x</p:attrName>
                                        </p:attrNameLst>
                                      </p:cBhvr>
                                      <p:tavLst>
                                        <p:tav tm="0">
                                          <p:val>
                                            <p:strVal val="0-#ppt_w/2"/>
                                          </p:val>
                                        </p:tav>
                                        <p:tav tm="100000">
                                          <p:val>
                                            <p:strVal val="#ppt_x"/>
                                          </p:val>
                                        </p:tav>
                                      </p:tavLst>
                                    </p:anim>
                                    <p:anim calcmode="lin" valueType="num">
                                      <p:cBhvr additive="base">
                                        <p:cTn id="43" dur="2000" fill="hold"/>
                                        <p:tgtEl>
                                          <p:spTgt spid="24"/>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2000" fill="hold"/>
                                        <p:tgtEl>
                                          <p:spTgt spid="25"/>
                                        </p:tgtEl>
                                        <p:attrNameLst>
                                          <p:attrName>ppt_x</p:attrName>
                                        </p:attrNameLst>
                                      </p:cBhvr>
                                      <p:tavLst>
                                        <p:tav tm="0">
                                          <p:val>
                                            <p:strVal val="0-#ppt_w/2"/>
                                          </p:val>
                                        </p:tav>
                                        <p:tav tm="100000">
                                          <p:val>
                                            <p:strVal val="#ppt_x"/>
                                          </p:val>
                                        </p:tav>
                                      </p:tavLst>
                                    </p:anim>
                                    <p:anim calcmode="lin" valueType="num">
                                      <p:cBhvr additive="base">
                                        <p:cTn id="47" dur="20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2000" fill="hold"/>
                                        <p:tgtEl>
                                          <p:spTgt spid="26"/>
                                        </p:tgtEl>
                                        <p:attrNameLst>
                                          <p:attrName>ppt_x</p:attrName>
                                        </p:attrNameLst>
                                      </p:cBhvr>
                                      <p:tavLst>
                                        <p:tav tm="0">
                                          <p:val>
                                            <p:strVal val="0-#ppt_w/2"/>
                                          </p:val>
                                        </p:tav>
                                        <p:tav tm="100000">
                                          <p:val>
                                            <p:strVal val="#ppt_x"/>
                                          </p:val>
                                        </p:tav>
                                      </p:tavLst>
                                    </p:anim>
                                    <p:anim calcmode="lin" valueType="num">
                                      <p:cBhvr additive="base">
                                        <p:cTn id="51" dur="20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2000" fill="hold"/>
                                        <p:tgtEl>
                                          <p:spTgt spid="27"/>
                                        </p:tgtEl>
                                        <p:attrNameLst>
                                          <p:attrName>ppt_x</p:attrName>
                                        </p:attrNameLst>
                                      </p:cBhvr>
                                      <p:tavLst>
                                        <p:tav tm="0">
                                          <p:val>
                                            <p:strVal val="0-#ppt_w/2"/>
                                          </p:val>
                                        </p:tav>
                                        <p:tav tm="100000">
                                          <p:val>
                                            <p:strVal val="#ppt_x"/>
                                          </p:val>
                                        </p:tav>
                                      </p:tavLst>
                                    </p:anim>
                                    <p:anim calcmode="lin" valueType="num">
                                      <p:cBhvr additive="base">
                                        <p:cTn id="55" dur="2000" fill="hold"/>
                                        <p:tgtEl>
                                          <p:spTgt spid="27"/>
                                        </p:tgtEl>
                                        <p:attrNameLst>
                                          <p:attrName>ppt_y</p:attrName>
                                        </p:attrNameLst>
                                      </p:cBhvr>
                                      <p:tavLst>
                                        <p:tav tm="0">
                                          <p:val>
                                            <p:strVal val="#ppt_y"/>
                                          </p:val>
                                        </p:tav>
                                        <p:tav tm="100000">
                                          <p:val>
                                            <p:strVal val="#ppt_y"/>
                                          </p:val>
                                        </p:tav>
                                      </p:tavLst>
                                    </p:anim>
                                  </p:childTnLst>
                                </p:cTn>
                              </p:par>
                              <p:par>
                                <p:cTn id="56" presetID="2" presetClass="entr" presetSubtype="2" fill="hold" grpId="0"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additive="base">
                                        <p:cTn id="58" dur="2000" fill="hold"/>
                                        <p:tgtEl>
                                          <p:spTgt spid="4"/>
                                        </p:tgtEl>
                                        <p:attrNameLst>
                                          <p:attrName>ppt_x</p:attrName>
                                        </p:attrNameLst>
                                      </p:cBhvr>
                                      <p:tavLst>
                                        <p:tav tm="0">
                                          <p:val>
                                            <p:strVal val="1+#ppt_w/2"/>
                                          </p:val>
                                        </p:tav>
                                        <p:tav tm="100000">
                                          <p:val>
                                            <p:strVal val="#ppt_x"/>
                                          </p:val>
                                        </p:tav>
                                      </p:tavLst>
                                    </p:anim>
                                    <p:anim calcmode="lin" valueType="num">
                                      <p:cBhvr additive="base">
                                        <p:cTn id="59" dur="2000" fill="hold"/>
                                        <p:tgtEl>
                                          <p:spTgt spid="4"/>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2000" fill="hold"/>
                                        <p:tgtEl>
                                          <p:spTgt spid="5"/>
                                        </p:tgtEl>
                                        <p:attrNameLst>
                                          <p:attrName>ppt_x</p:attrName>
                                        </p:attrNameLst>
                                      </p:cBhvr>
                                      <p:tavLst>
                                        <p:tav tm="0">
                                          <p:val>
                                            <p:strVal val="1+#ppt_w/2"/>
                                          </p:val>
                                        </p:tav>
                                        <p:tav tm="100000">
                                          <p:val>
                                            <p:strVal val="#ppt_x"/>
                                          </p:val>
                                        </p:tav>
                                      </p:tavLst>
                                    </p:anim>
                                    <p:anim calcmode="lin" valueType="num">
                                      <p:cBhvr additive="base">
                                        <p:cTn id="63" dur="2000" fill="hold"/>
                                        <p:tgtEl>
                                          <p:spTgt spid="5"/>
                                        </p:tgtEl>
                                        <p:attrNameLst>
                                          <p:attrName>ppt_y</p:attrName>
                                        </p:attrNameLst>
                                      </p:cBhvr>
                                      <p:tavLst>
                                        <p:tav tm="0">
                                          <p:val>
                                            <p:strVal val="#ppt_y"/>
                                          </p:val>
                                        </p:tav>
                                        <p:tav tm="100000">
                                          <p:val>
                                            <p:strVal val="#ppt_y"/>
                                          </p:val>
                                        </p:tav>
                                      </p:tavLst>
                                    </p:anim>
                                  </p:childTnLst>
                                </p:cTn>
                              </p:par>
                              <p:par>
                                <p:cTn id="64" presetID="2" presetClass="entr" presetSubtype="2" fill="hold" grpId="0" nodeType="withEffect">
                                  <p:stCondLst>
                                    <p:cond delay="0"/>
                                  </p:stCondLst>
                                  <p:childTnLst>
                                    <p:set>
                                      <p:cBhvr>
                                        <p:cTn id="65" dur="1" fill="hold">
                                          <p:stCondLst>
                                            <p:cond delay="0"/>
                                          </p:stCondLst>
                                        </p:cTn>
                                        <p:tgtEl>
                                          <p:spTgt spid="6"/>
                                        </p:tgtEl>
                                        <p:attrNameLst>
                                          <p:attrName>style.visibility</p:attrName>
                                        </p:attrNameLst>
                                      </p:cBhvr>
                                      <p:to>
                                        <p:strVal val="visible"/>
                                      </p:to>
                                    </p:set>
                                    <p:anim calcmode="lin" valueType="num">
                                      <p:cBhvr additive="base">
                                        <p:cTn id="66" dur="2000" fill="hold"/>
                                        <p:tgtEl>
                                          <p:spTgt spid="6"/>
                                        </p:tgtEl>
                                        <p:attrNameLst>
                                          <p:attrName>ppt_x</p:attrName>
                                        </p:attrNameLst>
                                      </p:cBhvr>
                                      <p:tavLst>
                                        <p:tav tm="0">
                                          <p:val>
                                            <p:strVal val="1+#ppt_w/2"/>
                                          </p:val>
                                        </p:tav>
                                        <p:tav tm="100000">
                                          <p:val>
                                            <p:strVal val="#ppt_x"/>
                                          </p:val>
                                        </p:tav>
                                      </p:tavLst>
                                    </p:anim>
                                    <p:anim calcmode="lin" valueType="num">
                                      <p:cBhvr additive="base">
                                        <p:cTn id="67" dur="2000" fill="hold"/>
                                        <p:tgtEl>
                                          <p:spTgt spid="6"/>
                                        </p:tgtEl>
                                        <p:attrNameLst>
                                          <p:attrName>ppt_y</p:attrName>
                                        </p:attrNameLst>
                                      </p:cBhvr>
                                      <p:tavLst>
                                        <p:tav tm="0">
                                          <p:val>
                                            <p:strVal val="#ppt_y"/>
                                          </p:val>
                                        </p:tav>
                                        <p:tav tm="100000">
                                          <p:val>
                                            <p:strVal val="#ppt_y"/>
                                          </p:val>
                                        </p:tav>
                                      </p:tavLst>
                                    </p:anim>
                                  </p:childTnLst>
                                </p:cTn>
                              </p:par>
                              <p:par>
                                <p:cTn id="68" presetID="2" presetClass="entr" presetSubtype="2" fill="hold" grpId="0"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2000" fill="hold"/>
                                        <p:tgtEl>
                                          <p:spTgt spid="7"/>
                                        </p:tgtEl>
                                        <p:attrNameLst>
                                          <p:attrName>ppt_x</p:attrName>
                                        </p:attrNameLst>
                                      </p:cBhvr>
                                      <p:tavLst>
                                        <p:tav tm="0">
                                          <p:val>
                                            <p:strVal val="1+#ppt_w/2"/>
                                          </p:val>
                                        </p:tav>
                                        <p:tav tm="100000">
                                          <p:val>
                                            <p:strVal val="#ppt_x"/>
                                          </p:val>
                                        </p:tav>
                                      </p:tavLst>
                                    </p:anim>
                                    <p:anim calcmode="lin" valueType="num">
                                      <p:cBhvr additive="base">
                                        <p:cTn id="71" dur="2000" fill="hold"/>
                                        <p:tgtEl>
                                          <p:spTgt spid="7"/>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2000" fill="hold"/>
                                        <p:tgtEl>
                                          <p:spTgt spid="12"/>
                                        </p:tgtEl>
                                        <p:attrNameLst>
                                          <p:attrName>ppt_x</p:attrName>
                                        </p:attrNameLst>
                                      </p:cBhvr>
                                      <p:tavLst>
                                        <p:tav tm="0">
                                          <p:val>
                                            <p:strVal val="1+#ppt_w/2"/>
                                          </p:val>
                                        </p:tav>
                                        <p:tav tm="100000">
                                          <p:val>
                                            <p:strVal val="#ppt_x"/>
                                          </p:val>
                                        </p:tav>
                                      </p:tavLst>
                                    </p:anim>
                                    <p:anim calcmode="lin" valueType="num">
                                      <p:cBhvr additive="base">
                                        <p:cTn id="75" dur="2000" fill="hold"/>
                                        <p:tgtEl>
                                          <p:spTgt spid="12"/>
                                        </p:tgtEl>
                                        <p:attrNameLst>
                                          <p:attrName>ppt_y</p:attrName>
                                        </p:attrNameLst>
                                      </p:cBhvr>
                                      <p:tavLst>
                                        <p:tav tm="0">
                                          <p:val>
                                            <p:strVal val="#ppt_y"/>
                                          </p:val>
                                        </p:tav>
                                        <p:tav tm="100000">
                                          <p:val>
                                            <p:strVal val="#ppt_y"/>
                                          </p:val>
                                        </p:tav>
                                      </p:tavLst>
                                    </p:anim>
                                  </p:childTnLst>
                                </p:cTn>
                              </p:par>
                              <p:par>
                                <p:cTn id="76" presetID="2" presetClass="entr" presetSubtype="2" fill="hold" grpId="0"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2000" fill="hold"/>
                                        <p:tgtEl>
                                          <p:spTgt spid="13"/>
                                        </p:tgtEl>
                                        <p:attrNameLst>
                                          <p:attrName>ppt_x</p:attrName>
                                        </p:attrNameLst>
                                      </p:cBhvr>
                                      <p:tavLst>
                                        <p:tav tm="0">
                                          <p:val>
                                            <p:strVal val="1+#ppt_w/2"/>
                                          </p:val>
                                        </p:tav>
                                        <p:tav tm="100000">
                                          <p:val>
                                            <p:strVal val="#ppt_x"/>
                                          </p:val>
                                        </p:tav>
                                      </p:tavLst>
                                    </p:anim>
                                    <p:anim calcmode="lin" valueType="num">
                                      <p:cBhvr additive="base">
                                        <p:cTn id="79" dur="2000" fill="hold"/>
                                        <p:tgtEl>
                                          <p:spTgt spid="13"/>
                                        </p:tgtEl>
                                        <p:attrNameLst>
                                          <p:attrName>ppt_y</p:attrName>
                                        </p:attrNameLst>
                                      </p:cBhvr>
                                      <p:tavLst>
                                        <p:tav tm="0">
                                          <p:val>
                                            <p:strVal val="#ppt_y"/>
                                          </p:val>
                                        </p:tav>
                                        <p:tav tm="100000">
                                          <p:val>
                                            <p:strVal val="#ppt_y"/>
                                          </p:val>
                                        </p:tav>
                                      </p:tavLst>
                                    </p:anim>
                                  </p:childTnLst>
                                </p:cTn>
                              </p:par>
                              <p:par>
                                <p:cTn id="80" presetID="2" presetClass="entr" presetSubtype="2"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2000" fill="hold"/>
                                        <p:tgtEl>
                                          <p:spTgt spid="14"/>
                                        </p:tgtEl>
                                        <p:attrNameLst>
                                          <p:attrName>ppt_x</p:attrName>
                                        </p:attrNameLst>
                                      </p:cBhvr>
                                      <p:tavLst>
                                        <p:tav tm="0">
                                          <p:val>
                                            <p:strVal val="1+#ppt_w/2"/>
                                          </p:val>
                                        </p:tav>
                                        <p:tav tm="100000">
                                          <p:val>
                                            <p:strVal val="#ppt_x"/>
                                          </p:val>
                                        </p:tav>
                                      </p:tavLst>
                                    </p:anim>
                                    <p:anim calcmode="lin" valueType="num">
                                      <p:cBhvr additive="base">
                                        <p:cTn id="83" dur="2000" fill="hold"/>
                                        <p:tgtEl>
                                          <p:spTgt spid="14"/>
                                        </p:tgtEl>
                                        <p:attrNameLst>
                                          <p:attrName>ppt_y</p:attrName>
                                        </p:attrNameLst>
                                      </p:cBhvr>
                                      <p:tavLst>
                                        <p:tav tm="0">
                                          <p:val>
                                            <p:strVal val="#ppt_y"/>
                                          </p:val>
                                        </p:tav>
                                        <p:tav tm="100000">
                                          <p:val>
                                            <p:strVal val="#ppt_y"/>
                                          </p:val>
                                        </p:tav>
                                      </p:tavLst>
                                    </p:anim>
                                  </p:childTnLst>
                                </p:cTn>
                              </p:par>
                              <p:par>
                                <p:cTn id="84" presetID="2" presetClass="entr" presetSubtype="2" fill="hold" grpId="0" nodeType="withEffect">
                                  <p:stCondLst>
                                    <p:cond delay="0"/>
                                  </p:stCondLst>
                                  <p:childTnLst>
                                    <p:set>
                                      <p:cBhvr>
                                        <p:cTn id="85" dur="1" fill="hold">
                                          <p:stCondLst>
                                            <p:cond delay="0"/>
                                          </p:stCondLst>
                                        </p:cTn>
                                        <p:tgtEl>
                                          <p:spTgt spid="15"/>
                                        </p:tgtEl>
                                        <p:attrNameLst>
                                          <p:attrName>style.visibility</p:attrName>
                                        </p:attrNameLst>
                                      </p:cBhvr>
                                      <p:to>
                                        <p:strVal val="visible"/>
                                      </p:to>
                                    </p:set>
                                    <p:anim calcmode="lin" valueType="num">
                                      <p:cBhvr additive="base">
                                        <p:cTn id="86" dur="2000" fill="hold"/>
                                        <p:tgtEl>
                                          <p:spTgt spid="15"/>
                                        </p:tgtEl>
                                        <p:attrNameLst>
                                          <p:attrName>ppt_x</p:attrName>
                                        </p:attrNameLst>
                                      </p:cBhvr>
                                      <p:tavLst>
                                        <p:tav tm="0">
                                          <p:val>
                                            <p:strVal val="1+#ppt_w/2"/>
                                          </p:val>
                                        </p:tav>
                                        <p:tav tm="100000">
                                          <p:val>
                                            <p:strVal val="#ppt_x"/>
                                          </p:val>
                                        </p:tav>
                                      </p:tavLst>
                                    </p:anim>
                                    <p:anim calcmode="lin" valueType="num">
                                      <p:cBhvr additive="base">
                                        <p:cTn id="87" dur="2000" fill="hold"/>
                                        <p:tgtEl>
                                          <p:spTgt spid="15"/>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0"/>
                                  </p:stCondLst>
                                  <p:childTnLst>
                                    <p:set>
                                      <p:cBhvr>
                                        <p:cTn id="89" dur="1" fill="hold">
                                          <p:stCondLst>
                                            <p:cond delay="0"/>
                                          </p:stCondLst>
                                        </p:cTn>
                                        <p:tgtEl>
                                          <p:spTgt spid="20"/>
                                        </p:tgtEl>
                                        <p:attrNameLst>
                                          <p:attrName>style.visibility</p:attrName>
                                        </p:attrNameLst>
                                      </p:cBhvr>
                                      <p:to>
                                        <p:strVal val="visible"/>
                                      </p:to>
                                    </p:set>
                                    <p:anim calcmode="lin" valueType="num">
                                      <p:cBhvr additive="base">
                                        <p:cTn id="90" dur="2000" fill="hold"/>
                                        <p:tgtEl>
                                          <p:spTgt spid="20"/>
                                        </p:tgtEl>
                                        <p:attrNameLst>
                                          <p:attrName>ppt_x</p:attrName>
                                        </p:attrNameLst>
                                      </p:cBhvr>
                                      <p:tavLst>
                                        <p:tav tm="0">
                                          <p:val>
                                            <p:strVal val="1+#ppt_w/2"/>
                                          </p:val>
                                        </p:tav>
                                        <p:tav tm="100000">
                                          <p:val>
                                            <p:strVal val="#ppt_x"/>
                                          </p:val>
                                        </p:tav>
                                      </p:tavLst>
                                    </p:anim>
                                    <p:anim calcmode="lin" valueType="num">
                                      <p:cBhvr additive="base">
                                        <p:cTn id="91" dur="2000" fill="hold"/>
                                        <p:tgtEl>
                                          <p:spTgt spid="20"/>
                                        </p:tgtEl>
                                        <p:attrNameLst>
                                          <p:attrName>ppt_y</p:attrName>
                                        </p:attrNameLst>
                                      </p:cBhvr>
                                      <p:tavLst>
                                        <p:tav tm="0">
                                          <p:val>
                                            <p:strVal val="#ppt_y"/>
                                          </p:val>
                                        </p:tav>
                                        <p:tav tm="100000">
                                          <p:val>
                                            <p:strVal val="#ppt_y"/>
                                          </p:val>
                                        </p:tav>
                                      </p:tavLst>
                                    </p:anim>
                                  </p:childTnLst>
                                </p:cTn>
                              </p:par>
                              <p:par>
                                <p:cTn id="92" presetID="2" presetClass="entr" presetSubtype="2" fill="hold" grpId="0"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2000" fill="hold"/>
                                        <p:tgtEl>
                                          <p:spTgt spid="21"/>
                                        </p:tgtEl>
                                        <p:attrNameLst>
                                          <p:attrName>ppt_x</p:attrName>
                                        </p:attrNameLst>
                                      </p:cBhvr>
                                      <p:tavLst>
                                        <p:tav tm="0">
                                          <p:val>
                                            <p:strVal val="1+#ppt_w/2"/>
                                          </p:val>
                                        </p:tav>
                                        <p:tav tm="100000">
                                          <p:val>
                                            <p:strVal val="#ppt_x"/>
                                          </p:val>
                                        </p:tav>
                                      </p:tavLst>
                                    </p:anim>
                                    <p:anim calcmode="lin" valueType="num">
                                      <p:cBhvr additive="base">
                                        <p:cTn id="95" dur="2000" fill="hold"/>
                                        <p:tgtEl>
                                          <p:spTgt spid="21"/>
                                        </p:tgtEl>
                                        <p:attrNameLst>
                                          <p:attrName>ppt_y</p:attrName>
                                        </p:attrNameLst>
                                      </p:cBhvr>
                                      <p:tavLst>
                                        <p:tav tm="0">
                                          <p:val>
                                            <p:strVal val="#ppt_y"/>
                                          </p:val>
                                        </p:tav>
                                        <p:tav tm="100000">
                                          <p:val>
                                            <p:strVal val="#ppt_y"/>
                                          </p:val>
                                        </p:tav>
                                      </p:tavLst>
                                    </p:anim>
                                  </p:childTnLst>
                                </p:cTn>
                              </p:par>
                              <p:par>
                                <p:cTn id="96" presetID="2" presetClass="entr" presetSubtype="2" fill="hold" grpId="0" nodeType="withEffect">
                                  <p:stCondLst>
                                    <p:cond delay="0"/>
                                  </p:stCondLst>
                                  <p:childTnLst>
                                    <p:set>
                                      <p:cBhvr>
                                        <p:cTn id="97" dur="1" fill="hold">
                                          <p:stCondLst>
                                            <p:cond delay="0"/>
                                          </p:stCondLst>
                                        </p:cTn>
                                        <p:tgtEl>
                                          <p:spTgt spid="22"/>
                                        </p:tgtEl>
                                        <p:attrNameLst>
                                          <p:attrName>style.visibility</p:attrName>
                                        </p:attrNameLst>
                                      </p:cBhvr>
                                      <p:to>
                                        <p:strVal val="visible"/>
                                      </p:to>
                                    </p:set>
                                    <p:anim calcmode="lin" valueType="num">
                                      <p:cBhvr additive="base">
                                        <p:cTn id="98" dur="2000" fill="hold"/>
                                        <p:tgtEl>
                                          <p:spTgt spid="22"/>
                                        </p:tgtEl>
                                        <p:attrNameLst>
                                          <p:attrName>ppt_x</p:attrName>
                                        </p:attrNameLst>
                                      </p:cBhvr>
                                      <p:tavLst>
                                        <p:tav tm="0">
                                          <p:val>
                                            <p:strVal val="1+#ppt_w/2"/>
                                          </p:val>
                                        </p:tav>
                                        <p:tav tm="100000">
                                          <p:val>
                                            <p:strVal val="#ppt_x"/>
                                          </p:val>
                                        </p:tav>
                                      </p:tavLst>
                                    </p:anim>
                                    <p:anim calcmode="lin" valueType="num">
                                      <p:cBhvr additive="base">
                                        <p:cTn id="99" dur="2000" fill="hold"/>
                                        <p:tgtEl>
                                          <p:spTgt spid="22"/>
                                        </p:tgtEl>
                                        <p:attrNameLst>
                                          <p:attrName>ppt_y</p:attrName>
                                        </p:attrNameLst>
                                      </p:cBhvr>
                                      <p:tavLst>
                                        <p:tav tm="0">
                                          <p:val>
                                            <p:strVal val="#ppt_y"/>
                                          </p:val>
                                        </p:tav>
                                        <p:tav tm="100000">
                                          <p:val>
                                            <p:strVal val="#ppt_y"/>
                                          </p:val>
                                        </p:tav>
                                      </p:tavLst>
                                    </p:anim>
                                  </p:childTnLst>
                                </p:cTn>
                              </p:par>
                              <p:par>
                                <p:cTn id="100" presetID="2" presetClass="entr" presetSubtype="2" fill="hold" grpId="0" nodeType="withEffect">
                                  <p:stCondLst>
                                    <p:cond delay="0"/>
                                  </p:stCondLst>
                                  <p:childTnLst>
                                    <p:set>
                                      <p:cBhvr>
                                        <p:cTn id="101" dur="1" fill="hold">
                                          <p:stCondLst>
                                            <p:cond delay="0"/>
                                          </p:stCondLst>
                                        </p:cTn>
                                        <p:tgtEl>
                                          <p:spTgt spid="23"/>
                                        </p:tgtEl>
                                        <p:attrNameLst>
                                          <p:attrName>style.visibility</p:attrName>
                                        </p:attrNameLst>
                                      </p:cBhvr>
                                      <p:to>
                                        <p:strVal val="visible"/>
                                      </p:to>
                                    </p:set>
                                    <p:anim calcmode="lin" valueType="num">
                                      <p:cBhvr additive="base">
                                        <p:cTn id="102" dur="2000" fill="hold"/>
                                        <p:tgtEl>
                                          <p:spTgt spid="23"/>
                                        </p:tgtEl>
                                        <p:attrNameLst>
                                          <p:attrName>ppt_x</p:attrName>
                                        </p:attrNameLst>
                                      </p:cBhvr>
                                      <p:tavLst>
                                        <p:tav tm="0">
                                          <p:val>
                                            <p:strVal val="1+#ppt_w/2"/>
                                          </p:val>
                                        </p:tav>
                                        <p:tav tm="100000">
                                          <p:val>
                                            <p:strVal val="#ppt_x"/>
                                          </p:val>
                                        </p:tav>
                                      </p:tavLst>
                                    </p:anim>
                                    <p:anim calcmode="lin" valueType="num">
                                      <p:cBhvr additive="base">
                                        <p:cTn id="103" dur="2000" fill="hold"/>
                                        <p:tgtEl>
                                          <p:spTgt spid="23"/>
                                        </p:tgtEl>
                                        <p:attrNameLst>
                                          <p:attrName>ppt_y</p:attrName>
                                        </p:attrNameLst>
                                      </p:cBhvr>
                                      <p:tavLst>
                                        <p:tav tm="0">
                                          <p:val>
                                            <p:strVal val="#ppt_y"/>
                                          </p:val>
                                        </p:tav>
                                        <p:tav tm="100000">
                                          <p:val>
                                            <p:strVal val="#ppt_y"/>
                                          </p:val>
                                        </p:tav>
                                      </p:tavLst>
                                    </p:anim>
                                  </p:childTnLst>
                                </p:cTn>
                              </p:par>
                              <p:par>
                                <p:cTn id="104" presetID="3" presetClass="entr" presetSubtype="5" fill="hold" grpId="1" nodeType="withEffect">
                                  <p:stCondLst>
                                    <p:cond delay="0"/>
                                  </p:stCondLst>
                                  <p:childTnLst>
                                    <p:set>
                                      <p:cBhvr>
                                        <p:cTn id="105" dur="1" fill="hold">
                                          <p:stCondLst>
                                            <p:cond delay="0"/>
                                          </p:stCondLst>
                                        </p:cTn>
                                        <p:tgtEl>
                                          <p:spTgt spid="4"/>
                                        </p:tgtEl>
                                        <p:attrNameLst>
                                          <p:attrName>style.visibility</p:attrName>
                                        </p:attrNameLst>
                                      </p:cBhvr>
                                      <p:to>
                                        <p:strVal val="visible"/>
                                      </p:to>
                                    </p:set>
                                    <p:animEffect transition="in" filter="blinds(vertical)">
                                      <p:cBhvr>
                                        <p:cTn id="106" dur="2000"/>
                                        <p:tgtEl>
                                          <p:spTgt spid="4"/>
                                        </p:tgtEl>
                                      </p:cBhvr>
                                    </p:animEffect>
                                  </p:childTnLst>
                                </p:cTn>
                              </p:par>
                              <p:par>
                                <p:cTn id="107" presetID="3" presetClass="entr" presetSubtype="5" fill="hold" grpId="1" nodeType="withEffect">
                                  <p:stCondLst>
                                    <p:cond delay="0"/>
                                  </p:stCondLst>
                                  <p:childTnLst>
                                    <p:set>
                                      <p:cBhvr>
                                        <p:cTn id="108" dur="1" fill="hold">
                                          <p:stCondLst>
                                            <p:cond delay="0"/>
                                          </p:stCondLst>
                                        </p:cTn>
                                        <p:tgtEl>
                                          <p:spTgt spid="5"/>
                                        </p:tgtEl>
                                        <p:attrNameLst>
                                          <p:attrName>style.visibility</p:attrName>
                                        </p:attrNameLst>
                                      </p:cBhvr>
                                      <p:to>
                                        <p:strVal val="visible"/>
                                      </p:to>
                                    </p:set>
                                    <p:animEffect transition="in" filter="blinds(vertical)">
                                      <p:cBhvr>
                                        <p:cTn id="109" dur="2000"/>
                                        <p:tgtEl>
                                          <p:spTgt spid="5"/>
                                        </p:tgtEl>
                                      </p:cBhvr>
                                    </p:animEffect>
                                  </p:childTnLst>
                                </p:cTn>
                              </p:par>
                              <p:par>
                                <p:cTn id="110" presetID="3" presetClass="entr" presetSubtype="5" fill="hold" grpId="1" nodeType="withEffect">
                                  <p:stCondLst>
                                    <p:cond delay="0"/>
                                  </p:stCondLst>
                                  <p:childTnLst>
                                    <p:set>
                                      <p:cBhvr>
                                        <p:cTn id="111" dur="1" fill="hold">
                                          <p:stCondLst>
                                            <p:cond delay="0"/>
                                          </p:stCondLst>
                                        </p:cTn>
                                        <p:tgtEl>
                                          <p:spTgt spid="6"/>
                                        </p:tgtEl>
                                        <p:attrNameLst>
                                          <p:attrName>style.visibility</p:attrName>
                                        </p:attrNameLst>
                                      </p:cBhvr>
                                      <p:to>
                                        <p:strVal val="visible"/>
                                      </p:to>
                                    </p:set>
                                    <p:animEffect transition="in" filter="blinds(vertical)">
                                      <p:cBhvr>
                                        <p:cTn id="112" dur="2000"/>
                                        <p:tgtEl>
                                          <p:spTgt spid="6"/>
                                        </p:tgtEl>
                                      </p:cBhvr>
                                    </p:animEffect>
                                  </p:childTnLst>
                                </p:cTn>
                              </p:par>
                              <p:par>
                                <p:cTn id="113" presetID="3" presetClass="entr" presetSubtype="5" fill="hold" grpId="1" nodeType="withEffect">
                                  <p:stCondLst>
                                    <p:cond delay="0"/>
                                  </p:stCondLst>
                                  <p:childTnLst>
                                    <p:set>
                                      <p:cBhvr>
                                        <p:cTn id="114" dur="1" fill="hold">
                                          <p:stCondLst>
                                            <p:cond delay="0"/>
                                          </p:stCondLst>
                                        </p:cTn>
                                        <p:tgtEl>
                                          <p:spTgt spid="7"/>
                                        </p:tgtEl>
                                        <p:attrNameLst>
                                          <p:attrName>style.visibility</p:attrName>
                                        </p:attrNameLst>
                                      </p:cBhvr>
                                      <p:to>
                                        <p:strVal val="visible"/>
                                      </p:to>
                                    </p:set>
                                    <p:animEffect transition="in" filter="blinds(vertical)">
                                      <p:cBhvr>
                                        <p:cTn id="115" dur="2000"/>
                                        <p:tgtEl>
                                          <p:spTgt spid="7"/>
                                        </p:tgtEl>
                                      </p:cBhvr>
                                    </p:animEffect>
                                  </p:childTnLst>
                                </p:cTn>
                              </p:par>
                              <p:par>
                                <p:cTn id="116" presetID="3" presetClass="entr" presetSubtype="5" fill="hold" grpId="1" nodeType="withEffect">
                                  <p:stCondLst>
                                    <p:cond delay="0"/>
                                  </p:stCondLst>
                                  <p:childTnLst>
                                    <p:set>
                                      <p:cBhvr>
                                        <p:cTn id="117" dur="1" fill="hold">
                                          <p:stCondLst>
                                            <p:cond delay="0"/>
                                          </p:stCondLst>
                                        </p:cTn>
                                        <p:tgtEl>
                                          <p:spTgt spid="12"/>
                                        </p:tgtEl>
                                        <p:attrNameLst>
                                          <p:attrName>style.visibility</p:attrName>
                                        </p:attrNameLst>
                                      </p:cBhvr>
                                      <p:to>
                                        <p:strVal val="visible"/>
                                      </p:to>
                                    </p:set>
                                    <p:animEffect transition="in" filter="blinds(vertical)">
                                      <p:cBhvr>
                                        <p:cTn id="118" dur="2000"/>
                                        <p:tgtEl>
                                          <p:spTgt spid="12"/>
                                        </p:tgtEl>
                                      </p:cBhvr>
                                    </p:animEffect>
                                  </p:childTnLst>
                                </p:cTn>
                              </p:par>
                              <p:par>
                                <p:cTn id="119" presetID="3" presetClass="entr" presetSubtype="5" fill="hold" grpId="1" nodeType="withEffect">
                                  <p:stCondLst>
                                    <p:cond delay="0"/>
                                  </p:stCondLst>
                                  <p:childTnLst>
                                    <p:set>
                                      <p:cBhvr>
                                        <p:cTn id="120" dur="1" fill="hold">
                                          <p:stCondLst>
                                            <p:cond delay="0"/>
                                          </p:stCondLst>
                                        </p:cTn>
                                        <p:tgtEl>
                                          <p:spTgt spid="13"/>
                                        </p:tgtEl>
                                        <p:attrNameLst>
                                          <p:attrName>style.visibility</p:attrName>
                                        </p:attrNameLst>
                                      </p:cBhvr>
                                      <p:to>
                                        <p:strVal val="visible"/>
                                      </p:to>
                                    </p:set>
                                    <p:animEffect transition="in" filter="blinds(vertical)">
                                      <p:cBhvr>
                                        <p:cTn id="121" dur="2000"/>
                                        <p:tgtEl>
                                          <p:spTgt spid="13"/>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14"/>
                                        </p:tgtEl>
                                        <p:attrNameLst>
                                          <p:attrName>style.visibility</p:attrName>
                                        </p:attrNameLst>
                                      </p:cBhvr>
                                      <p:to>
                                        <p:strVal val="visible"/>
                                      </p:to>
                                    </p:set>
                                    <p:animEffect transition="in" filter="blinds(vertical)">
                                      <p:cBhvr>
                                        <p:cTn id="124" dur="2000"/>
                                        <p:tgtEl>
                                          <p:spTgt spid="14"/>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15"/>
                                        </p:tgtEl>
                                        <p:attrNameLst>
                                          <p:attrName>style.visibility</p:attrName>
                                        </p:attrNameLst>
                                      </p:cBhvr>
                                      <p:to>
                                        <p:strVal val="visible"/>
                                      </p:to>
                                    </p:set>
                                    <p:animEffect transition="in" filter="blinds(vertical)">
                                      <p:cBhvr>
                                        <p:cTn id="127" dur="2000"/>
                                        <p:tgtEl>
                                          <p:spTgt spid="15"/>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blinds(vertical)">
                                      <p:cBhvr>
                                        <p:cTn id="130" dur="2000"/>
                                        <p:tgtEl>
                                          <p:spTgt spid="20"/>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21"/>
                                        </p:tgtEl>
                                        <p:attrNameLst>
                                          <p:attrName>style.visibility</p:attrName>
                                        </p:attrNameLst>
                                      </p:cBhvr>
                                      <p:to>
                                        <p:strVal val="visible"/>
                                      </p:to>
                                    </p:set>
                                    <p:animEffect transition="in" filter="blinds(vertical)">
                                      <p:cBhvr>
                                        <p:cTn id="133" dur="2000"/>
                                        <p:tgtEl>
                                          <p:spTgt spid="21"/>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22"/>
                                        </p:tgtEl>
                                        <p:attrNameLst>
                                          <p:attrName>style.visibility</p:attrName>
                                        </p:attrNameLst>
                                      </p:cBhvr>
                                      <p:to>
                                        <p:strVal val="visible"/>
                                      </p:to>
                                    </p:set>
                                    <p:animEffect transition="in" filter="blinds(vertical)">
                                      <p:cBhvr>
                                        <p:cTn id="136" dur="2000"/>
                                        <p:tgtEl>
                                          <p:spTgt spid="22"/>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Effect transition="in" filter="blinds(vertical)">
                                      <p:cBhvr>
                                        <p:cTn id="139" dur="2000"/>
                                        <p:tgtEl>
                                          <p:spTgt spid="23"/>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8"/>
                                        </p:tgtEl>
                                        <p:attrNameLst>
                                          <p:attrName>style.visibility</p:attrName>
                                        </p:attrNameLst>
                                      </p:cBhvr>
                                      <p:to>
                                        <p:strVal val="visible"/>
                                      </p:to>
                                    </p:set>
                                    <p:animEffect transition="in" filter="blinds(vertical)">
                                      <p:cBhvr>
                                        <p:cTn id="142" dur="2000"/>
                                        <p:tgtEl>
                                          <p:spTgt spid="8"/>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9"/>
                                        </p:tgtEl>
                                        <p:attrNameLst>
                                          <p:attrName>style.visibility</p:attrName>
                                        </p:attrNameLst>
                                      </p:cBhvr>
                                      <p:to>
                                        <p:strVal val="visible"/>
                                      </p:to>
                                    </p:set>
                                    <p:animEffect transition="in" filter="blinds(vertical)">
                                      <p:cBhvr>
                                        <p:cTn id="145" dur="2000"/>
                                        <p:tgtEl>
                                          <p:spTgt spid="9"/>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0"/>
                                        </p:tgtEl>
                                        <p:attrNameLst>
                                          <p:attrName>style.visibility</p:attrName>
                                        </p:attrNameLst>
                                      </p:cBhvr>
                                      <p:to>
                                        <p:strVal val="visible"/>
                                      </p:to>
                                    </p:set>
                                    <p:animEffect transition="in" filter="blinds(vertical)">
                                      <p:cBhvr>
                                        <p:cTn id="148" dur="2000"/>
                                        <p:tgtEl>
                                          <p:spTgt spid="10"/>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1"/>
                                        </p:tgtEl>
                                        <p:attrNameLst>
                                          <p:attrName>style.visibility</p:attrName>
                                        </p:attrNameLst>
                                      </p:cBhvr>
                                      <p:to>
                                        <p:strVal val="visible"/>
                                      </p:to>
                                    </p:set>
                                    <p:animEffect transition="in" filter="blinds(vertical)">
                                      <p:cBhvr>
                                        <p:cTn id="151" dur="2000"/>
                                        <p:tgtEl>
                                          <p:spTgt spid="11"/>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6"/>
                                        </p:tgtEl>
                                        <p:attrNameLst>
                                          <p:attrName>style.visibility</p:attrName>
                                        </p:attrNameLst>
                                      </p:cBhvr>
                                      <p:to>
                                        <p:strVal val="visible"/>
                                      </p:to>
                                    </p:set>
                                    <p:animEffect transition="in" filter="blinds(vertical)">
                                      <p:cBhvr>
                                        <p:cTn id="154" dur="2000"/>
                                        <p:tgtEl>
                                          <p:spTgt spid="16"/>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7"/>
                                        </p:tgtEl>
                                        <p:attrNameLst>
                                          <p:attrName>style.visibility</p:attrName>
                                        </p:attrNameLst>
                                      </p:cBhvr>
                                      <p:to>
                                        <p:strVal val="visible"/>
                                      </p:to>
                                    </p:set>
                                    <p:animEffect transition="in" filter="blinds(vertical)">
                                      <p:cBhvr>
                                        <p:cTn id="157" dur="2000"/>
                                        <p:tgtEl>
                                          <p:spTgt spid="17"/>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8"/>
                                        </p:tgtEl>
                                        <p:attrNameLst>
                                          <p:attrName>style.visibility</p:attrName>
                                        </p:attrNameLst>
                                      </p:cBhvr>
                                      <p:to>
                                        <p:strVal val="visible"/>
                                      </p:to>
                                    </p:set>
                                    <p:animEffect transition="in" filter="blinds(vertical)">
                                      <p:cBhvr>
                                        <p:cTn id="160" dur="2000"/>
                                        <p:tgtEl>
                                          <p:spTgt spid="18"/>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9"/>
                                        </p:tgtEl>
                                        <p:attrNameLst>
                                          <p:attrName>style.visibility</p:attrName>
                                        </p:attrNameLst>
                                      </p:cBhvr>
                                      <p:to>
                                        <p:strVal val="visible"/>
                                      </p:to>
                                    </p:set>
                                    <p:animEffect transition="in" filter="blinds(vertical)">
                                      <p:cBhvr>
                                        <p:cTn id="163" dur="2000"/>
                                        <p:tgtEl>
                                          <p:spTgt spid="19"/>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24"/>
                                        </p:tgtEl>
                                        <p:attrNameLst>
                                          <p:attrName>style.visibility</p:attrName>
                                        </p:attrNameLst>
                                      </p:cBhvr>
                                      <p:to>
                                        <p:strVal val="visible"/>
                                      </p:to>
                                    </p:set>
                                    <p:animEffect transition="in" filter="blinds(vertical)">
                                      <p:cBhvr>
                                        <p:cTn id="166" dur="2000"/>
                                        <p:tgtEl>
                                          <p:spTgt spid="24"/>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5"/>
                                        </p:tgtEl>
                                        <p:attrNameLst>
                                          <p:attrName>style.visibility</p:attrName>
                                        </p:attrNameLst>
                                      </p:cBhvr>
                                      <p:to>
                                        <p:strVal val="visible"/>
                                      </p:to>
                                    </p:set>
                                    <p:animEffect transition="in" filter="blinds(vertical)">
                                      <p:cBhvr>
                                        <p:cTn id="169" dur="2000"/>
                                        <p:tgtEl>
                                          <p:spTgt spid="25"/>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6"/>
                                        </p:tgtEl>
                                        <p:attrNameLst>
                                          <p:attrName>style.visibility</p:attrName>
                                        </p:attrNameLst>
                                      </p:cBhvr>
                                      <p:to>
                                        <p:strVal val="visible"/>
                                      </p:to>
                                    </p:set>
                                    <p:animEffect transition="in" filter="blinds(vertical)">
                                      <p:cBhvr>
                                        <p:cTn id="172" dur="2000"/>
                                        <p:tgtEl>
                                          <p:spTgt spid="26"/>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7"/>
                                        </p:tgtEl>
                                        <p:attrNameLst>
                                          <p:attrName>style.visibility</p:attrName>
                                        </p:attrNameLst>
                                      </p:cBhvr>
                                      <p:to>
                                        <p:strVal val="visible"/>
                                      </p:to>
                                    </p:set>
                                    <p:animEffect transition="in" filter="blinds(vertical)">
                                      <p:cBhvr>
                                        <p:cTn id="175" dur="2000"/>
                                        <p:tgtEl>
                                          <p:spTgt spid="27"/>
                                        </p:tgtEl>
                                      </p:cBhvr>
                                    </p:animEffect>
                                  </p:childTnLst>
                                </p:cTn>
                              </p:par>
                            </p:childTnLst>
                          </p:cTn>
                        </p:par>
                        <p:par>
                          <p:cTn id="176" fill="hold">
                            <p:stCondLst>
                              <p:cond delay="2000"/>
                            </p:stCondLst>
                            <p:childTnLst>
                              <p:par>
                                <p:cTn id="177" presetID="2" presetClass="exit" presetSubtype="2" fill="hold" grpId="2" nodeType="afterEffect">
                                  <p:stCondLst>
                                    <p:cond delay="0"/>
                                  </p:stCondLst>
                                  <p:childTnLst>
                                    <p:anim calcmode="lin" valueType="num">
                                      <p:cBhvr additive="base">
                                        <p:cTn id="178" dur="2000"/>
                                        <p:tgtEl>
                                          <p:spTgt spid="4"/>
                                        </p:tgtEl>
                                        <p:attrNameLst>
                                          <p:attrName>ppt_x</p:attrName>
                                        </p:attrNameLst>
                                      </p:cBhvr>
                                      <p:tavLst>
                                        <p:tav tm="0">
                                          <p:val>
                                            <p:strVal val="ppt_x"/>
                                          </p:val>
                                        </p:tav>
                                        <p:tav tm="100000">
                                          <p:val>
                                            <p:strVal val="1+ppt_w/2"/>
                                          </p:val>
                                        </p:tav>
                                      </p:tavLst>
                                    </p:anim>
                                    <p:anim calcmode="lin" valueType="num">
                                      <p:cBhvr additive="base">
                                        <p:cTn id="179" dur="2000"/>
                                        <p:tgtEl>
                                          <p:spTgt spid="4"/>
                                        </p:tgtEl>
                                        <p:attrNameLst>
                                          <p:attrName>ppt_y</p:attrName>
                                        </p:attrNameLst>
                                      </p:cBhvr>
                                      <p:tavLst>
                                        <p:tav tm="0">
                                          <p:val>
                                            <p:strVal val="ppt_y"/>
                                          </p:val>
                                        </p:tav>
                                        <p:tav tm="100000">
                                          <p:val>
                                            <p:strVal val="ppt_y"/>
                                          </p:val>
                                        </p:tav>
                                      </p:tavLst>
                                    </p:anim>
                                    <p:set>
                                      <p:cBhvr>
                                        <p:cTn id="180" dur="1" fill="hold">
                                          <p:stCondLst>
                                            <p:cond delay="1999"/>
                                          </p:stCondLst>
                                        </p:cTn>
                                        <p:tgtEl>
                                          <p:spTgt spid="4"/>
                                        </p:tgtEl>
                                        <p:attrNameLst>
                                          <p:attrName>style.visibility</p:attrName>
                                        </p:attrNameLst>
                                      </p:cBhvr>
                                      <p:to>
                                        <p:strVal val="hidden"/>
                                      </p:to>
                                    </p:set>
                                  </p:childTnLst>
                                </p:cTn>
                              </p:par>
                              <p:par>
                                <p:cTn id="181" presetID="2" presetClass="exit" presetSubtype="2" fill="hold" grpId="2" nodeType="withEffect">
                                  <p:stCondLst>
                                    <p:cond delay="0"/>
                                  </p:stCondLst>
                                  <p:childTnLst>
                                    <p:anim calcmode="lin" valueType="num">
                                      <p:cBhvr additive="base">
                                        <p:cTn id="182" dur="2000"/>
                                        <p:tgtEl>
                                          <p:spTgt spid="5"/>
                                        </p:tgtEl>
                                        <p:attrNameLst>
                                          <p:attrName>ppt_x</p:attrName>
                                        </p:attrNameLst>
                                      </p:cBhvr>
                                      <p:tavLst>
                                        <p:tav tm="0">
                                          <p:val>
                                            <p:strVal val="ppt_x"/>
                                          </p:val>
                                        </p:tav>
                                        <p:tav tm="100000">
                                          <p:val>
                                            <p:strVal val="1+ppt_w/2"/>
                                          </p:val>
                                        </p:tav>
                                      </p:tavLst>
                                    </p:anim>
                                    <p:anim calcmode="lin" valueType="num">
                                      <p:cBhvr additive="base">
                                        <p:cTn id="183" dur="2000"/>
                                        <p:tgtEl>
                                          <p:spTgt spid="5"/>
                                        </p:tgtEl>
                                        <p:attrNameLst>
                                          <p:attrName>ppt_y</p:attrName>
                                        </p:attrNameLst>
                                      </p:cBhvr>
                                      <p:tavLst>
                                        <p:tav tm="0">
                                          <p:val>
                                            <p:strVal val="ppt_y"/>
                                          </p:val>
                                        </p:tav>
                                        <p:tav tm="100000">
                                          <p:val>
                                            <p:strVal val="ppt_y"/>
                                          </p:val>
                                        </p:tav>
                                      </p:tavLst>
                                    </p:anim>
                                    <p:set>
                                      <p:cBhvr>
                                        <p:cTn id="184" dur="1" fill="hold">
                                          <p:stCondLst>
                                            <p:cond delay="1999"/>
                                          </p:stCondLst>
                                        </p:cTn>
                                        <p:tgtEl>
                                          <p:spTgt spid="5"/>
                                        </p:tgtEl>
                                        <p:attrNameLst>
                                          <p:attrName>style.visibility</p:attrName>
                                        </p:attrNameLst>
                                      </p:cBhvr>
                                      <p:to>
                                        <p:strVal val="hidden"/>
                                      </p:to>
                                    </p:set>
                                  </p:childTnLst>
                                </p:cTn>
                              </p:par>
                              <p:par>
                                <p:cTn id="185" presetID="2" presetClass="exit" presetSubtype="2" fill="hold" grpId="2" nodeType="withEffect">
                                  <p:stCondLst>
                                    <p:cond delay="0"/>
                                  </p:stCondLst>
                                  <p:childTnLst>
                                    <p:anim calcmode="lin" valueType="num">
                                      <p:cBhvr additive="base">
                                        <p:cTn id="186" dur="2000"/>
                                        <p:tgtEl>
                                          <p:spTgt spid="6"/>
                                        </p:tgtEl>
                                        <p:attrNameLst>
                                          <p:attrName>ppt_x</p:attrName>
                                        </p:attrNameLst>
                                      </p:cBhvr>
                                      <p:tavLst>
                                        <p:tav tm="0">
                                          <p:val>
                                            <p:strVal val="ppt_x"/>
                                          </p:val>
                                        </p:tav>
                                        <p:tav tm="100000">
                                          <p:val>
                                            <p:strVal val="1+ppt_w/2"/>
                                          </p:val>
                                        </p:tav>
                                      </p:tavLst>
                                    </p:anim>
                                    <p:anim calcmode="lin" valueType="num">
                                      <p:cBhvr additive="base">
                                        <p:cTn id="187" dur="2000"/>
                                        <p:tgtEl>
                                          <p:spTgt spid="6"/>
                                        </p:tgtEl>
                                        <p:attrNameLst>
                                          <p:attrName>ppt_y</p:attrName>
                                        </p:attrNameLst>
                                      </p:cBhvr>
                                      <p:tavLst>
                                        <p:tav tm="0">
                                          <p:val>
                                            <p:strVal val="ppt_y"/>
                                          </p:val>
                                        </p:tav>
                                        <p:tav tm="100000">
                                          <p:val>
                                            <p:strVal val="ppt_y"/>
                                          </p:val>
                                        </p:tav>
                                      </p:tavLst>
                                    </p:anim>
                                    <p:set>
                                      <p:cBhvr>
                                        <p:cTn id="188" dur="1" fill="hold">
                                          <p:stCondLst>
                                            <p:cond delay="1999"/>
                                          </p:stCondLst>
                                        </p:cTn>
                                        <p:tgtEl>
                                          <p:spTgt spid="6"/>
                                        </p:tgtEl>
                                        <p:attrNameLst>
                                          <p:attrName>style.visibility</p:attrName>
                                        </p:attrNameLst>
                                      </p:cBhvr>
                                      <p:to>
                                        <p:strVal val="hidden"/>
                                      </p:to>
                                    </p:set>
                                  </p:childTnLst>
                                </p:cTn>
                              </p:par>
                              <p:par>
                                <p:cTn id="189" presetID="2" presetClass="exit" presetSubtype="2" fill="hold" grpId="2" nodeType="withEffect">
                                  <p:stCondLst>
                                    <p:cond delay="0"/>
                                  </p:stCondLst>
                                  <p:childTnLst>
                                    <p:anim calcmode="lin" valueType="num">
                                      <p:cBhvr additive="base">
                                        <p:cTn id="190" dur="2000"/>
                                        <p:tgtEl>
                                          <p:spTgt spid="7"/>
                                        </p:tgtEl>
                                        <p:attrNameLst>
                                          <p:attrName>ppt_x</p:attrName>
                                        </p:attrNameLst>
                                      </p:cBhvr>
                                      <p:tavLst>
                                        <p:tav tm="0">
                                          <p:val>
                                            <p:strVal val="ppt_x"/>
                                          </p:val>
                                        </p:tav>
                                        <p:tav tm="100000">
                                          <p:val>
                                            <p:strVal val="1+ppt_w/2"/>
                                          </p:val>
                                        </p:tav>
                                      </p:tavLst>
                                    </p:anim>
                                    <p:anim calcmode="lin" valueType="num">
                                      <p:cBhvr additive="base">
                                        <p:cTn id="191" dur="2000"/>
                                        <p:tgtEl>
                                          <p:spTgt spid="7"/>
                                        </p:tgtEl>
                                        <p:attrNameLst>
                                          <p:attrName>ppt_y</p:attrName>
                                        </p:attrNameLst>
                                      </p:cBhvr>
                                      <p:tavLst>
                                        <p:tav tm="0">
                                          <p:val>
                                            <p:strVal val="ppt_y"/>
                                          </p:val>
                                        </p:tav>
                                        <p:tav tm="100000">
                                          <p:val>
                                            <p:strVal val="ppt_y"/>
                                          </p:val>
                                        </p:tav>
                                      </p:tavLst>
                                    </p:anim>
                                    <p:set>
                                      <p:cBhvr>
                                        <p:cTn id="192" dur="1" fill="hold">
                                          <p:stCondLst>
                                            <p:cond delay="1999"/>
                                          </p:stCondLst>
                                        </p:cTn>
                                        <p:tgtEl>
                                          <p:spTgt spid="7"/>
                                        </p:tgtEl>
                                        <p:attrNameLst>
                                          <p:attrName>style.visibility</p:attrName>
                                        </p:attrNameLst>
                                      </p:cBhvr>
                                      <p:to>
                                        <p:strVal val="hidden"/>
                                      </p:to>
                                    </p:set>
                                  </p:childTnLst>
                                </p:cTn>
                              </p:par>
                              <p:par>
                                <p:cTn id="193" presetID="2" presetClass="exit" presetSubtype="2" fill="hold" grpId="2" nodeType="withEffect">
                                  <p:stCondLst>
                                    <p:cond delay="0"/>
                                  </p:stCondLst>
                                  <p:childTnLst>
                                    <p:anim calcmode="lin" valueType="num">
                                      <p:cBhvr additive="base">
                                        <p:cTn id="194" dur="2000"/>
                                        <p:tgtEl>
                                          <p:spTgt spid="12"/>
                                        </p:tgtEl>
                                        <p:attrNameLst>
                                          <p:attrName>ppt_x</p:attrName>
                                        </p:attrNameLst>
                                      </p:cBhvr>
                                      <p:tavLst>
                                        <p:tav tm="0">
                                          <p:val>
                                            <p:strVal val="ppt_x"/>
                                          </p:val>
                                        </p:tav>
                                        <p:tav tm="100000">
                                          <p:val>
                                            <p:strVal val="1+ppt_w/2"/>
                                          </p:val>
                                        </p:tav>
                                      </p:tavLst>
                                    </p:anim>
                                    <p:anim calcmode="lin" valueType="num">
                                      <p:cBhvr additive="base">
                                        <p:cTn id="195" dur="2000"/>
                                        <p:tgtEl>
                                          <p:spTgt spid="12"/>
                                        </p:tgtEl>
                                        <p:attrNameLst>
                                          <p:attrName>ppt_y</p:attrName>
                                        </p:attrNameLst>
                                      </p:cBhvr>
                                      <p:tavLst>
                                        <p:tav tm="0">
                                          <p:val>
                                            <p:strVal val="ppt_y"/>
                                          </p:val>
                                        </p:tav>
                                        <p:tav tm="100000">
                                          <p:val>
                                            <p:strVal val="ppt_y"/>
                                          </p:val>
                                        </p:tav>
                                      </p:tavLst>
                                    </p:anim>
                                    <p:set>
                                      <p:cBhvr>
                                        <p:cTn id="196" dur="1" fill="hold">
                                          <p:stCondLst>
                                            <p:cond delay="1999"/>
                                          </p:stCondLst>
                                        </p:cTn>
                                        <p:tgtEl>
                                          <p:spTgt spid="12"/>
                                        </p:tgtEl>
                                        <p:attrNameLst>
                                          <p:attrName>style.visibility</p:attrName>
                                        </p:attrNameLst>
                                      </p:cBhvr>
                                      <p:to>
                                        <p:strVal val="hidden"/>
                                      </p:to>
                                    </p:set>
                                  </p:childTnLst>
                                </p:cTn>
                              </p:par>
                              <p:par>
                                <p:cTn id="197" presetID="2" presetClass="exit" presetSubtype="2" fill="hold" grpId="2" nodeType="withEffect">
                                  <p:stCondLst>
                                    <p:cond delay="0"/>
                                  </p:stCondLst>
                                  <p:childTnLst>
                                    <p:anim calcmode="lin" valueType="num">
                                      <p:cBhvr additive="base">
                                        <p:cTn id="198" dur="2000"/>
                                        <p:tgtEl>
                                          <p:spTgt spid="13"/>
                                        </p:tgtEl>
                                        <p:attrNameLst>
                                          <p:attrName>ppt_x</p:attrName>
                                        </p:attrNameLst>
                                      </p:cBhvr>
                                      <p:tavLst>
                                        <p:tav tm="0">
                                          <p:val>
                                            <p:strVal val="ppt_x"/>
                                          </p:val>
                                        </p:tav>
                                        <p:tav tm="100000">
                                          <p:val>
                                            <p:strVal val="1+ppt_w/2"/>
                                          </p:val>
                                        </p:tav>
                                      </p:tavLst>
                                    </p:anim>
                                    <p:anim calcmode="lin" valueType="num">
                                      <p:cBhvr additive="base">
                                        <p:cTn id="199" dur="2000"/>
                                        <p:tgtEl>
                                          <p:spTgt spid="13"/>
                                        </p:tgtEl>
                                        <p:attrNameLst>
                                          <p:attrName>ppt_y</p:attrName>
                                        </p:attrNameLst>
                                      </p:cBhvr>
                                      <p:tavLst>
                                        <p:tav tm="0">
                                          <p:val>
                                            <p:strVal val="ppt_y"/>
                                          </p:val>
                                        </p:tav>
                                        <p:tav tm="100000">
                                          <p:val>
                                            <p:strVal val="ppt_y"/>
                                          </p:val>
                                        </p:tav>
                                      </p:tavLst>
                                    </p:anim>
                                    <p:set>
                                      <p:cBhvr>
                                        <p:cTn id="200" dur="1" fill="hold">
                                          <p:stCondLst>
                                            <p:cond delay="1999"/>
                                          </p:stCondLst>
                                        </p:cTn>
                                        <p:tgtEl>
                                          <p:spTgt spid="13"/>
                                        </p:tgtEl>
                                        <p:attrNameLst>
                                          <p:attrName>style.visibility</p:attrName>
                                        </p:attrNameLst>
                                      </p:cBhvr>
                                      <p:to>
                                        <p:strVal val="hidden"/>
                                      </p:to>
                                    </p:set>
                                  </p:childTnLst>
                                </p:cTn>
                              </p:par>
                              <p:par>
                                <p:cTn id="201" presetID="2" presetClass="exit" presetSubtype="2" fill="hold" grpId="2" nodeType="withEffect">
                                  <p:stCondLst>
                                    <p:cond delay="0"/>
                                  </p:stCondLst>
                                  <p:childTnLst>
                                    <p:anim calcmode="lin" valueType="num">
                                      <p:cBhvr additive="base">
                                        <p:cTn id="202" dur="2000"/>
                                        <p:tgtEl>
                                          <p:spTgt spid="14"/>
                                        </p:tgtEl>
                                        <p:attrNameLst>
                                          <p:attrName>ppt_x</p:attrName>
                                        </p:attrNameLst>
                                      </p:cBhvr>
                                      <p:tavLst>
                                        <p:tav tm="0">
                                          <p:val>
                                            <p:strVal val="ppt_x"/>
                                          </p:val>
                                        </p:tav>
                                        <p:tav tm="100000">
                                          <p:val>
                                            <p:strVal val="1+ppt_w/2"/>
                                          </p:val>
                                        </p:tav>
                                      </p:tavLst>
                                    </p:anim>
                                    <p:anim calcmode="lin" valueType="num">
                                      <p:cBhvr additive="base">
                                        <p:cTn id="203" dur="2000"/>
                                        <p:tgtEl>
                                          <p:spTgt spid="14"/>
                                        </p:tgtEl>
                                        <p:attrNameLst>
                                          <p:attrName>ppt_y</p:attrName>
                                        </p:attrNameLst>
                                      </p:cBhvr>
                                      <p:tavLst>
                                        <p:tav tm="0">
                                          <p:val>
                                            <p:strVal val="ppt_y"/>
                                          </p:val>
                                        </p:tav>
                                        <p:tav tm="100000">
                                          <p:val>
                                            <p:strVal val="ppt_y"/>
                                          </p:val>
                                        </p:tav>
                                      </p:tavLst>
                                    </p:anim>
                                    <p:set>
                                      <p:cBhvr>
                                        <p:cTn id="204" dur="1" fill="hold">
                                          <p:stCondLst>
                                            <p:cond delay="1999"/>
                                          </p:stCondLst>
                                        </p:cTn>
                                        <p:tgtEl>
                                          <p:spTgt spid="14"/>
                                        </p:tgtEl>
                                        <p:attrNameLst>
                                          <p:attrName>style.visibility</p:attrName>
                                        </p:attrNameLst>
                                      </p:cBhvr>
                                      <p:to>
                                        <p:strVal val="hidden"/>
                                      </p:to>
                                    </p:set>
                                  </p:childTnLst>
                                </p:cTn>
                              </p:par>
                              <p:par>
                                <p:cTn id="205" presetID="2" presetClass="exit" presetSubtype="2" fill="hold" grpId="2" nodeType="withEffect">
                                  <p:stCondLst>
                                    <p:cond delay="0"/>
                                  </p:stCondLst>
                                  <p:childTnLst>
                                    <p:anim calcmode="lin" valueType="num">
                                      <p:cBhvr additive="base">
                                        <p:cTn id="206" dur="2000"/>
                                        <p:tgtEl>
                                          <p:spTgt spid="15"/>
                                        </p:tgtEl>
                                        <p:attrNameLst>
                                          <p:attrName>ppt_x</p:attrName>
                                        </p:attrNameLst>
                                      </p:cBhvr>
                                      <p:tavLst>
                                        <p:tav tm="0">
                                          <p:val>
                                            <p:strVal val="ppt_x"/>
                                          </p:val>
                                        </p:tav>
                                        <p:tav tm="100000">
                                          <p:val>
                                            <p:strVal val="1+ppt_w/2"/>
                                          </p:val>
                                        </p:tav>
                                      </p:tavLst>
                                    </p:anim>
                                    <p:anim calcmode="lin" valueType="num">
                                      <p:cBhvr additive="base">
                                        <p:cTn id="207" dur="2000"/>
                                        <p:tgtEl>
                                          <p:spTgt spid="15"/>
                                        </p:tgtEl>
                                        <p:attrNameLst>
                                          <p:attrName>ppt_y</p:attrName>
                                        </p:attrNameLst>
                                      </p:cBhvr>
                                      <p:tavLst>
                                        <p:tav tm="0">
                                          <p:val>
                                            <p:strVal val="ppt_y"/>
                                          </p:val>
                                        </p:tav>
                                        <p:tav tm="100000">
                                          <p:val>
                                            <p:strVal val="ppt_y"/>
                                          </p:val>
                                        </p:tav>
                                      </p:tavLst>
                                    </p:anim>
                                    <p:set>
                                      <p:cBhvr>
                                        <p:cTn id="208" dur="1" fill="hold">
                                          <p:stCondLst>
                                            <p:cond delay="1999"/>
                                          </p:stCondLst>
                                        </p:cTn>
                                        <p:tgtEl>
                                          <p:spTgt spid="15"/>
                                        </p:tgtEl>
                                        <p:attrNameLst>
                                          <p:attrName>style.visibility</p:attrName>
                                        </p:attrNameLst>
                                      </p:cBhvr>
                                      <p:to>
                                        <p:strVal val="hidden"/>
                                      </p:to>
                                    </p:set>
                                  </p:childTnLst>
                                </p:cTn>
                              </p:par>
                              <p:par>
                                <p:cTn id="209" presetID="2" presetClass="exit" presetSubtype="2" fill="hold" grpId="2" nodeType="withEffect">
                                  <p:stCondLst>
                                    <p:cond delay="0"/>
                                  </p:stCondLst>
                                  <p:childTnLst>
                                    <p:anim calcmode="lin" valueType="num">
                                      <p:cBhvr additive="base">
                                        <p:cTn id="210" dur="2000"/>
                                        <p:tgtEl>
                                          <p:spTgt spid="20"/>
                                        </p:tgtEl>
                                        <p:attrNameLst>
                                          <p:attrName>ppt_x</p:attrName>
                                        </p:attrNameLst>
                                      </p:cBhvr>
                                      <p:tavLst>
                                        <p:tav tm="0">
                                          <p:val>
                                            <p:strVal val="ppt_x"/>
                                          </p:val>
                                        </p:tav>
                                        <p:tav tm="100000">
                                          <p:val>
                                            <p:strVal val="1+ppt_w/2"/>
                                          </p:val>
                                        </p:tav>
                                      </p:tavLst>
                                    </p:anim>
                                    <p:anim calcmode="lin" valueType="num">
                                      <p:cBhvr additive="base">
                                        <p:cTn id="211" dur="2000"/>
                                        <p:tgtEl>
                                          <p:spTgt spid="20"/>
                                        </p:tgtEl>
                                        <p:attrNameLst>
                                          <p:attrName>ppt_y</p:attrName>
                                        </p:attrNameLst>
                                      </p:cBhvr>
                                      <p:tavLst>
                                        <p:tav tm="0">
                                          <p:val>
                                            <p:strVal val="ppt_y"/>
                                          </p:val>
                                        </p:tav>
                                        <p:tav tm="100000">
                                          <p:val>
                                            <p:strVal val="ppt_y"/>
                                          </p:val>
                                        </p:tav>
                                      </p:tavLst>
                                    </p:anim>
                                    <p:set>
                                      <p:cBhvr>
                                        <p:cTn id="212" dur="1" fill="hold">
                                          <p:stCondLst>
                                            <p:cond delay="1999"/>
                                          </p:stCondLst>
                                        </p:cTn>
                                        <p:tgtEl>
                                          <p:spTgt spid="20"/>
                                        </p:tgtEl>
                                        <p:attrNameLst>
                                          <p:attrName>style.visibility</p:attrName>
                                        </p:attrNameLst>
                                      </p:cBhvr>
                                      <p:to>
                                        <p:strVal val="hidden"/>
                                      </p:to>
                                    </p:set>
                                  </p:childTnLst>
                                </p:cTn>
                              </p:par>
                              <p:par>
                                <p:cTn id="213" presetID="2" presetClass="exit" presetSubtype="2" fill="hold" grpId="2" nodeType="withEffect">
                                  <p:stCondLst>
                                    <p:cond delay="0"/>
                                  </p:stCondLst>
                                  <p:childTnLst>
                                    <p:anim calcmode="lin" valueType="num">
                                      <p:cBhvr additive="base">
                                        <p:cTn id="214" dur="2000"/>
                                        <p:tgtEl>
                                          <p:spTgt spid="21"/>
                                        </p:tgtEl>
                                        <p:attrNameLst>
                                          <p:attrName>ppt_x</p:attrName>
                                        </p:attrNameLst>
                                      </p:cBhvr>
                                      <p:tavLst>
                                        <p:tav tm="0">
                                          <p:val>
                                            <p:strVal val="ppt_x"/>
                                          </p:val>
                                        </p:tav>
                                        <p:tav tm="100000">
                                          <p:val>
                                            <p:strVal val="1+ppt_w/2"/>
                                          </p:val>
                                        </p:tav>
                                      </p:tavLst>
                                    </p:anim>
                                    <p:anim calcmode="lin" valueType="num">
                                      <p:cBhvr additive="base">
                                        <p:cTn id="215" dur="2000"/>
                                        <p:tgtEl>
                                          <p:spTgt spid="21"/>
                                        </p:tgtEl>
                                        <p:attrNameLst>
                                          <p:attrName>ppt_y</p:attrName>
                                        </p:attrNameLst>
                                      </p:cBhvr>
                                      <p:tavLst>
                                        <p:tav tm="0">
                                          <p:val>
                                            <p:strVal val="ppt_y"/>
                                          </p:val>
                                        </p:tav>
                                        <p:tav tm="100000">
                                          <p:val>
                                            <p:strVal val="ppt_y"/>
                                          </p:val>
                                        </p:tav>
                                      </p:tavLst>
                                    </p:anim>
                                    <p:set>
                                      <p:cBhvr>
                                        <p:cTn id="216" dur="1" fill="hold">
                                          <p:stCondLst>
                                            <p:cond delay="1999"/>
                                          </p:stCondLst>
                                        </p:cTn>
                                        <p:tgtEl>
                                          <p:spTgt spid="21"/>
                                        </p:tgtEl>
                                        <p:attrNameLst>
                                          <p:attrName>style.visibility</p:attrName>
                                        </p:attrNameLst>
                                      </p:cBhvr>
                                      <p:to>
                                        <p:strVal val="hidden"/>
                                      </p:to>
                                    </p:set>
                                  </p:childTnLst>
                                </p:cTn>
                              </p:par>
                              <p:par>
                                <p:cTn id="217" presetID="2" presetClass="exit" presetSubtype="2" fill="hold" grpId="2" nodeType="withEffect">
                                  <p:stCondLst>
                                    <p:cond delay="0"/>
                                  </p:stCondLst>
                                  <p:childTnLst>
                                    <p:anim calcmode="lin" valueType="num">
                                      <p:cBhvr additive="base">
                                        <p:cTn id="218" dur="2000"/>
                                        <p:tgtEl>
                                          <p:spTgt spid="22"/>
                                        </p:tgtEl>
                                        <p:attrNameLst>
                                          <p:attrName>ppt_x</p:attrName>
                                        </p:attrNameLst>
                                      </p:cBhvr>
                                      <p:tavLst>
                                        <p:tav tm="0">
                                          <p:val>
                                            <p:strVal val="ppt_x"/>
                                          </p:val>
                                        </p:tav>
                                        <p:tav tm="100000">
                                          <p:val>
                                            <p:strVal val="1+ppt_w/2"/>
                                          </p:val>
                                        </p:tav>
                                      </p:tavLst>
                                    </p:anim>
                                    <p:anim calcmode="lin" valueType="num">
                                      <p:cBhvr additive="base">
                                        <p:cTn id="219" dur="2000"/>
                                        <p:tgtEl>
                                          <p:spTgt spid="22"/>
                                        </p:tgtEl>
                                        <p:attrNameLst>
                                          <p:attrName>ppt_y</p:attrName>
                                        </p:attrNameLst>
                                      </p:cBhvr>
                                      <p:tavLst>
                                        <p:tav tm="0">
                                          <p:val>
                                            <p:strVal val="ppt_y"/>
                                          </p:val>
                                        </p:tav>
                                        <p:tav tm="100000">
                                          <p:val>
                                            <p:strVal val="ppt_y"/>
                                          </p:val>
                                        </p:tav>
                                      </p:tavLst>
                                    </p:anim>
                                    <p:set>
                                      <p:cBhvr>
                                        <p:cTn id="220" dur="1" fill="hold">
                                          <p:stCondLst>
                                            <p:cond delay="1999"/>
                                          </p:stCondLst>
                                        </p:cTn>
                                        <p:tgtEl>
                                          <p:spTgt spid="22"/>
                                        </p:tgtEl>
                                        <p:attrNameLst>
                                          <p:attrName>style.visibility</p:attrName>
                                        </p:attrNameLst>
                                      </p:cBhvr>
                                      <p:to>
                                        <p:strVal val="hidden"/>
                                      </p:to>
                                    </p:set>
                                  </p:childTnLst>
                                </p:cTn>
                              </p:par>
                              <p:par>
                                <p:cTn id="221" presetID="2" presetClass="exit" presetSubtype="2" fill="hold" grpId="2" nodeType="withEffect">
                                  <p:stCondLst>
                                    <p:cond delay="0"/>
                                  </p:stCondLst>
                                  <p:childTnLst>
                                    <p:anim calcmode="lin" valueType="num">
                                      <p:cBhvr additive="base">
                                        <p:cTn id="222" dur="2000"/>
                                        <p:tgtEl>
                                          <p:spTgt spid="23"/>
                                        </p:tgtEl>
                                        <p:attrNameLst>
                                          <p:attrName>ppt_x</p:attrName>
                                        </p:attrNameLst>
                                      </p:cBhvr>
                                      <p:tavLst>
                                        <p:tav tm="0">
                                          <p:val>
                                            <p:strVal val="ppt_x"/>
                                          </p:val>
                                        </p:tav>
                                        <p:tav tm="100000">
                                          <p:val>
                                            <p:strVal val="1+ppt_w/2"/>
                                          </p:val>
                                        </p:tav>
                                      </p:tavLst>
                                    </p:anim>
                                    <p:anim calcmode="lin" valueType="num">
                                      <p:cBhvr additive="base">
                                        <p:cTn id="223" dur="2000"/>
                                        <p:tgtEl>
                                          <p:spTgt spid="23"/>
                                        </p:tgtEl>
                                        <p:attrNameLst>
                                          <p:attrName>ppt_y</p:attrName>
                                        </p:attrNameLst>
                                      </p:cBhvr>
                                      <p:tavLst>
                                        <p:tav tm="0">
                                          <p:val>
                                            <p:strVal val="ppt_y"/>
                                          </p:val>
                                        </p:tav>
                                        <p:tav tm="100000">
                                          <p:val>
                                            <p:strVal val="ppt_y"/>
                                          </p:val>
                                        </p:tav>
                                      </p:tavLst>
                                    </p:anim>
                                    <p:set>
                                      <p:cBhvr>
                                        <p:cTn id="224" dur="1" fill="hold">
                                          <p:stCondLst>
                                            <p:cond delay="1999"/>
                                          </p:stCondLst>
                                        </p:cTn>
                                        <p:tgtEl>
                                          <p:spTgt spid="23"/>
                                        </p:tgtEl>
                                        <p:attrNameLst>
                                          <p:attrName>style.visibility</p:attrName>
                                        </p:attrNameLst>
                                      </p:cBhvr>
                                      <p:to>
                                        <p:strVal val="hidden"/>
                                      </p:to>
                                    </p:set>
                                  </p:childTnLst>
                                </p:cTn>
                              </p:par>
                              <p:par>
                                <p:cTn id="225" presetID="2" presetClass="exit" presetSubtype="8" fill="hold" grpId="2" nodeType="withEffect">
                                  <p:stCondLst>
                                    <p:cond delay="0"/>
                                  </p:stCondLst>
                                  <p:childTnLst>
                                    <p:anim calcmode="lin" valueType="num">
                                      <p:cBhvr additive="base">
                                        <p:cTn id="226" dur="2000"/>
                                        <p:tgtEl>
                                          <p:spTgt spid="8"/>
                                        </p:tgtEl>
                                        <p:attrNameLst>
                                          <p:attrName>ppt_x</p:attrName>
                                        </p:attrNameLst>
                                      </p:cBhvr>
                                      <p:tavLst>
                                        <p:tav tm="0">
                                          <p:val>
                                            <p:strVal val="ppt_x"/>
                                          </p:val>
                                        </p:tav>
                                        <p:tav tm="100000">
                                          <p:val>
                                            <p:strVal val="0-ppt_w/2"/>
                                          </p:val>
                                        </p:tav>
                                      </p:tavLst>
                                    </p:anim>
                                    <p:anim calcmode="lin" valueType="num">
                                      <p:cBhvr additive="base">
                                        <p:cTn id="227" dur="2000"/>
                                        <p:tgtEl>
                                          <p:spTgt spid="8"/>
                                        </p:tgtEl>
                                        <p:attrNameLst>
                                          <p:attrName>ppt_y</p:attrName>
                                        </p:attrNameLst>
                                      </p:cBhvr>
                                      <p:tavLst>
                                        <p:tav tm="0">
                                          <p:val>
                                            <p:strVal val="ppt_y"/>
                                          </p:val>
                                        </p:tav>
                                        <p:tav tm="100000">
                                          <p:val>
                                            <p:strVal val="ppt_y"/>
                                          </p:val>
                                        </p:tav>
                                      </p:tavLst>
                                    </p:anim>
                                    <p:set>
                                      <p:cBhvr>
                                        <p:cTn id="228" dur="1" fill="hold">
                                          <p:stCondLst>
                                            <p:cond delay="1999"/>
                                          </p:stCondLst>
                                        </p:cTn>
                                        <p:tgtEl>
                                          <p:spTgt spid="8"/>
                                        </p:tgtEl>
                                        <p:attrNameLst>
                                          <p:attrName>style.visibility</p:attrName>
                                        </p:attrNameLst>
                                      </p:cBhvr>
                                      <p:to>
                                        <p:strVal val="hidden"/>
                                      </p:to>
                                    </p:set>
                                  </p:childTnLst>
                                </p:cTn>
                              </p:par>
                              <p:par>
                                <p:cTn id="229" presetID="2" presetClass="exit" presetSubtype="8" fill="hold" grpId="2" nodeType="withEffect">
                                  <p:stCondLst>
                                    <p:cond delay="0"/>
                                  </p:stCondLst>
                                  <p:childTnLst>
                                    <p:anim calcmode="lin" valueType="num">
                                      <p:cBhvr additive="base">
                                        <p:cTn id="230" dur="2000"/>
                                        <p:tgtEl>
                                          <p:spTgt spid="9"/>
                                        </p:tgtEl>
                                        <p:attrNameLst>
                                          <p:attrName>ppt_x</p:attrName>
                                        </p:attrNameLst>
                                      </p:cBhvr>
                                      <p:tavLst>
                                        <p:tav tm="0">
                                          <p:val>
                                            <p:strVal val="ppt_x"/>
                                          </p:val>
                                        </p:tav>
                                        <p:tav tm="100000">
                                          <p:val>
                                            <p:strVal val="0-ppt_w/2"/>
                                          </p:val>
                                        </p:tav>
                                      </p:tavLst>
                                    </p:anim>
                                    <p:anim calcmode="lin" valueType="num">
                                      <p:cBhvr additive="base">
                                        <p:cTn id="231" dur="2000"/>
                                        <p:tgtEl>
                                          <p:spTgt spid="9"/>
                                        </p:tgtEl>
                                        <p:attrNameLst>
                                          <p:attrName>ppt_y</p:attrName>
                                        </p:attrNameLst>
                                      </p:cBhvr>
                                      <p:tavLst>
                                        <p:tav tm="0">
                                          <p:val>
                                            <p:strVal val="ppt_y"/>
                                          </p:val>
                                        </p:tav>
                                        <p:tav tm="100000">
                                          <p:val>
                                            <p:strVal val="ppt_y"/>
                                          </p:val>
                                        </p:tav>
                                      </p:tavLst>
                                    </p:anim>
                                    <p:set>
                                      <p:cBhvr>
                                        <p:cTn id="232" dur="1" fill="hold">
                                          <p:stCondLst>
                                            <p:cond delay="1999"/>
                                          </p:stCondLst>
                                        </p:cTn>
                                        <p:tgtEl>
                                          <p:spTgt spid="9"/>
                                        </p:tgtEl>
                                        <p:attrNameLst>
                                          <p:attrName>style.visibility</p:attrName>
                                        </p:attrNameLst>
                                      </p:cBhvr>
                                      <p:to>
                                        <p:strVal val="hidden"/>
                                      </p:to>
                                    </p:set>
                                  </p:childTnLst>
                                </p:cTn>
                              </p:par>
                              <p:par>
                                <p:cTn id="233" presetID="2" presetClass="exit" presetSubtype="8" fill="hold" grpId="2" nodeType="withEffect">
                                  <p:stCondLst>
                                    <p:cond delay="0"/>
                                  </p:stCondLst>
                                  <p:childTnLst>
                                    <p:anim calcmode="lin" valueType="num">
                                      <p:cBhvr additive="base">
                                        <p:cTn id="234" dur="2000"/>
                                        <p:tgtEl>
                                          <p:spTgt spid="10"/>
                                        </p:tgtEl>
                                        <p:attrNameLst>
                                          <p:attrName>ppt_x</p:attrName>
                                        </p:attrNameLst>
                                      </p:cBhvr>
                                      <p:tavLst>
                                        <p:tav tm="0">
                                          <p:val>
                                            <p:strVal val="ppt_x"/>
                                          </p:val>
                                        </p:tav>
                                        <p:tav tm="100000">
                                          <p:val>
                                            <p:strVal val="0-ppt_w/2"/>
                                          </p:val>
                                        </p:tav>
                                      </p:tavLst>
                                    </p:anim>
                                    <p:anim calcmode="lin" valueType="num">
                                      <p:cBhvr additive="base">
                                        <p:cTn id="235" dur="2000"/>
                                        <p:tgtEl>
                                          <p:spTgt spid="10"/>
                                        </p:tgtEl>
                                        <p:attrNameLst>
                                          <p:attrName>ppt_y</p:attrName>
                                        </p:attrNameLst>
                                      </p:cBhvr>
                                      <p:tavLst>
                                        <p:tav tm="0">
                                          <p:val>
                                            <p:strVal val="ppt_y"/>
                                          </p:val>
                                        </p:tav>
                                        <p:tav tm="100000">
                                          <p:val>
                                            <p:strVal val="ppt_y"/>
                                          </p:val>
                                        </p:tav>
                                      </p:tavLst>
                                    </p:anim>
                                    <p:set>
                                      <p:cBhvr>
                                        <p:cTn id="236" dur="1" fill="hold">
                                          <p:stCondLst>
                                            <p:cond delay="1999"/>
                                          </p:stCondLst>
                                        </p:cTn>
                                        <p:tgtEl>
                                          <p:spTgt spid="10"/>
                                        </p:tgtEl>
                                        <p:attrNameLst>
                                          <p:attrName>style.visibility</p:attrName>
                                        </p:attrNameLst>
                                      </p:cBhvr>
                                      <p:to>
                                        <p:strVal val="hidden"/>
                                      </p:to>
                                    </p:set>
                                  </p:childTnLst>
                                </p:cTn>
                              </p:par>
                              <p:par>
                                <p:cTn id="237" presetID="2" presetClass="exit" presetSubtype="8" fill="hold" grpId="2" nodeType="withEffect">
                                  <p:stCondLst>
                                    <p:cond delay="0"/>
                                  </p:stCondLst>
                                  <p:childTnLst>
                                    <p:anim calcmode="lin" valueType="num">
                                      <p:cBhvr additive="base">
                                        <p:cTn id="238" dur="2000"/>
                                        <p:tgtEl>
                                          <p:spTgt spid="11"/>
                                        </p:tgtEl>
                                        <p:attrNameLst>
                                          <p:attrName>ppt_x</p:attrName>
                                        </p:attrNameLst>
                                      </p:cBhvr>
                                      <p:tavLst>
                                        <p:tav tm="0">
                                          <p:val>
                                            <p:strVal val="ppt_x"/>
                                          </p:val>
                                        </p:tav>
                                        <p:tav tm="100000">
                                          <p:val>
                                            <p:strVal val="0-ppt_w/2"/>
                                          </p:val>
                                        </p:tav>
                                      </p:tavLst>
                                    </p:anim>
                                    <p:anim calcmode="lin" valueType="num">
                                      <p:cBhvr additive="base">
                                        <p:cTn id="239" dur="2000"/>
                                        <p:tgtEl>
                                          <p:spTgt spid="11"/>
                                        </p:tgtEl>
                                        <p:attrNameLst>
                                          <p:attrName>ppt_y</p:attrName>
                                        </p:attrNameLst>
                                      </p:cBhvr>
                                      <p:tavLst>
                                        <p:tav tm="0">
                                          <p:val>
                                            <p:strVal val="ppt_y"/>
                                          </p:val>
                                        </p:tav>
                                        <p:tav tm="100000">
                                          <p:val>
                                            <p:strVal val="ppt_y"/>
                                          </p:val>
                                        </p:tav>
                                      </p:tavLst>
                                    </p:anim>
                                    <p:set>
                                      <p:cBhvr>
                                        <p:cTn id="240" dur="1" fill="hold">
                                          <p:stCondLst>
                                            <p:cond delay="1999"/>
                                          </p:stCondLst>
                                        </p:cTn>
                                        <p:tgtEl>
                                          <p:spTgt spid="11"/>
                                        </p:tgtEl>
                                        <p:attrNameLst>
                                          <p:attrName>style.visibility</p:attrName>
                                        </p:attrNameLst>
                                      </p:cBhvr>
                                      <p:to>
                                        <p:strVal val="hidden"/>
                                      </p:to>
                                    </p:set>
                                  </p:childTnLst>
                                </p:cTn>
                              </p:par>
                              <p:par>
                                <p:cTn id="241" presetID="2" presetClass="exit" presetSubtype="8" fill="hold" grpId="2" nodeType="withEffect">
                                  <p:stCondLst>
                                    <p:cond delay="0"/>
                                  </p:stCondLst>
                                  <p:childTnLst>
                                    <p:anim calcmode="lin" valueType="num">
                                      <p:cBhvr additive="base">
                                        <p:cTn id="242" dur="2000"/>
                                        <p:tgtEl>
                                          <p:spTgt spid="16"/>
                                        </p:tgtEl>
                                        <p:attrNameLst>
                                          <p:attrName>ppt_x</p:attrName>
                                        </p:attrNameLst>
                                      </p:cBhvr>
                                      <p:tavLst>
                                        <p:tav tm="0">
                                          <p:val>
                                            <p:strVal val="ppt_x"/>
                                          </p:val>
                                        </p:tav>
                                        <p:tav tm="100000">
                                          <p:val>
                                            <p:strVal val="0-ppt_w/2"/>
                                          </p:val>
                                        </p:tav>
                                      </p:tavLst>
                                    </p:anim>
                                    <p:anim calcmode="lin" valueType="num">
                                      <p:cBhvr additive="base">
                                        <p:cTn id="243" dur="2000"/>
                                        <p:tgtEl>
                                          <p:spTgt spid="16"/>
                                        </p:tgtEl>
                                        <p:attrNameLst>
                                          <p:attrName>ppt_y</p:attrName>
                                        </p:attrNameLst>
                                      </p:cBhvr>
                                      <p:tavLst>
                                        <p:tav tm="0">
                                          <p:val>
                                            <p:strVal val="ppt_y"/>
                                          </p:val>
                                        </p:tav>
                                        <p:tav tm="100000">
                                          <p:val>
                                            <p:strVal val="ppt_y"/>
                                          </p:val>
                                        </p:tav>
                                      </p:tavLst>
                                    </p:anim>
                                    <p:set>
                                      <p:cBhvr>
                                        <p:cTn id="244" dur="1" fill="hold">
                                          <p:stCondLst>
                                            <p:cond delay="1999"/>
                                          </p:stCondLst>
                                        </p:cTn>
                                        <p:tgtEl>
                                          <p:spTgt spid="16"/>
                                        </p:tgtEl>
                                        <p:attrNameLst>
                                          <p:attrName>style.visibility</p:attrName>
                                        </p:attrNameLst>
                                      </p:cBhvr>
                                      <p:to>
                                        <p:strVal val="hidden"/>
                                      </p:to>
                                    </p:set>
                                  </p:childTnLst>
                                </p:cTn>
                              </p:par>
                              <p:par>
                                <p:cTn id="245" presetID="2" presetClass="exit" presetSubtype="8" fill="hold" grpId="2" nodeType="withEffect">
                                  <p:stCondLst>
                                    <p:cond delay="0"/>
                                  </p:stCondLst>
                                  <p:childTnLst>
                                    <p:anim calcmode="lin" valueType="num">
                                      <p:cBhvr additive="base">
                                        <p:cTn id="246" dur="2000"/>
                                        <p:tgtEl>
                                          <p:spTgt spid="17"/>
                                        </p:tgtEl>
                                        <p:attrNameLst>
                                          <p:attrName>ppt_x</p:attrName>
                                        </p:attrNameLst>
                                      </p:cBhvr>
                                      <p:tavLst>
                                        <p:tav tm="0">
                                          <p:val>
                                            <p:strVal val="ppt_x"/>
                                          </p:val>
                                        </p:tav>
                                        <p:tav tm="100000">
                                          <p:val>
                                            <p:strVal val="0-ppt_w/2"/>
                                          </p:val>
                                        </p:tav>
                                      </p:tavLst>
                                    </p:anim>
                                    <p:anim calcmode="lin" valueType="num">
                                      <p:cBhvr additive="base">
                                        <p:cTn id="247" dur="2000"/>
                                        <p:tgtEl>
                                          <p:spTgt spid="17"/>
                                        </p:tgtEl>
                                        <p:attrNameLst>
                                          <p:attrName>ppt_y</p:attrName>
                                        </p:attrNameLst>
                                      </p:cBhvr>
                                      <p:tavLst>
                                        <p:tav tm="0">
                                          <p:val>
                                            <p:strVal val="ppt_y"/>
                                          </p:val>
                                        </p:tav>
                                        <p:tav tm="100000">
                                          <p:val>
                                            <p:strVal val="ppt_y"/>
                                          </p:val>
                                        </p:tav>
                                      </p:tavLst>
                                    </p:anim>
                                    <p:set>
                                      <p:cBhvr>
                                        <p:cTn id="248" dur="1" fill="hold">
                                          <p:stCondLst>
                                            <p:cond delay="1999"/>
                                          </p:stCondLst>
                                        </p:cTn>
                                        <p:tgtEl>
                                          <p:spTgt spid="17"/>
                                        </p:tgtEl>
                                        <p:attrNameLst>
                                          <p:attrName>style.visibility</p:attrName>
                                        </p:attrNameLst>
                                      </p:cBhvr>
                                      <p:to>
                                        <p:strVal val="hidden"/>
                                      </p:to>
                                    </p:set>
                                  </p:childTnLst>
                                </p:cTn>
                              </p:par>
                              <p:par>
                                <p:cTn id="249" presetID="2" presetClass="exit" presetSubtype="8" fill="hold" grpId="2" nodeType="withEffect">
                                  <p:stCondLst>
                                    <p:cond delay="0"/>
                                  </p:stCondLst>
                                  <p:childTnLst>
                                    <p:anim calcmode="lin" valueType="num">
                                      <p:cBhvr additive="base">
                                        <p:cTn id="250" dur="2000"/>
                                        <p:tgtEl>
                                          <p:spTgt spid="18"/>
                                        </p:tgtEl>
                                        <p:attrNameLst>
                                          <p:attrName>ppt_x</p:attrName>
                                        </p:attrNameLst>
                                      </p:cBhvr>
                                      <p:tavLst>
                                        <p:tav tm="0">
                                          <p:val>
                                            <p:strVal val="ppt_x"/>
                                          </p:val>
                                        </p:tav>
                                        <p:tav tm="100000">
                                          <p:val>
                                            <p:strVal val="0-ppt_w/2"/>
                                          </p:val>
                                        </p:tav>
                                      </p:tavLst>
                                    </p:anim>
                                    <p:anim calcmode="lin" valueType="num">
                                      <p:cBhvr additive="base">
                                        <p:cTn id="251" dur="2000"/>
                                        <p:tgtEl>
                                          <p:spTgt spid="18"/>
                                        </p:tgtEl>
                                        <p:attrNameLst>
                                          <p:attrName>ppt_y</p:attrName>
                                        </p:attrNameLst>
                                      </p:cBhvr>
                                      <p:tavLst>
                                        <p:tav tm="0">
                                          <p:val>
                                            <p:strVal val="ppt_y"/>
                                          </p:val>
                                        </p:tav>
                                        <p:tav tm="100000">
                                          <p:val>
                                            <p:strVal val="ppt_y"/>
                                          </p:val>
                                        </p:tav>
                                      </p:tavLst>
                                    </p:anim>
                                    <p:set>
                                      <p:cBhvr>
                                        <p:cTn id="252" dur="1" fill="hold">
                                          <p:stCondLst>
                                            <p:cond delay="1999"/>
                                          </p:stCondLst>
                                        </p:cTn>
                                        <p:tgtEl>
                                          <p:spTgt spid="18"/>
                                        </p:tgtEl>
                                        <p:attrNameLst>
                                          <p:attrName>style.visibility</p:attrName>
                                        </p:attrNameLst>
                                      </p:cBhvr>
                                      <p:to>
                                        <p:strVal val="hidden"/>
                                      </p:to>
                                    </p:set>
                                  </p:childTnLst>
                                </p:cTn>
                              </p:par>
                              <p:par>
                                <p:cTn id="253" presetID="2" presetClass="exit" presetSubtype="8" fill="hold" grpId="2" nodeType="withEffect">
                                  <p:stCondLst>
                                    <p:cond delay="0"/>
                                  </p:stCondLst>
                                  <p:childTnLst>
                                    <p:anim calcmode="lin" valueType="num">
                                      <p:cBhvr additive="base">
                                        <p:cTn id="254" dur="2000"/>
                                        <p:tgtEl>
                                          <p:spTgt spid="19"/>
                                        </p:tgtEl>
                                        <p:attrNameLst>
                                          <p:attrName>ppt_x</p:attrName>
                                        </p:attrNameLst>
                                      </p:cBhvr>
                                      <p:tavLst>
                                        <p:tav tm="0">
                                          <p:val>
                                            <p:strVal val="ppt_x"/>
                                          </p:val>
                                        </p:tav>
                                        <p:tav tm="100000">
                                          <p:val>
                                            <p:strVal val="0-ppt_w/2"/>
                                          </p:val>
                                        </p:tav>
                                      </p:tavLst>
                                    </p:anim>
                                    <p:anim calcmode="lin" valueType="num">
                                      <p:cBhvr additive="base">
                                        <p:cTn id="255" dur="2000"/>
                                        <p:tgtEl>
                                          <p:spTgt spid="19"/>
                                        </p:tgtEl>
                                        <p:attrNameLst>
                                          <p:attrName>ppt_y</p:attrName>
                                        </p:attrNameLst>
                                      </p:cBhvr>
                                      <p:tavLst>
                                        <p:tav tm="0">
                                          <p:val>
                                            <p:strVal val="ppt_y"/>
                                          </p:val>
                                        </p:tav>
                                        <p:tav tm="100000">
                                          <p:val>
                                            <p:strVal val="ppt_y"/>
                                          </p:val>
                                        </p:tav>
                                      </p:tavLst>
                                    </p:anim>
                                    <p:set>
                                      <p:cBhvr>
                                        <p:cTn id="256" dur="1" fill="hold">
                                          <p:stCondLst>
                                            <p:cond delay="1999"/>
                                          </p:stCondLst>
                                        </p:cTn>
                                        <p:tgtEl>
                                          <p:spTgt spid="19"/>
                                        </p:tgtEl>
                                        <p:attrNameLst>
                                          <p:attrName>style.visibility</p:attrName>
                                        </p:attrNameLst>
                                      </p:cBhvr>
                                      <p:to>
                                        <p:strVal val="hidden"/>
                                      </p:to>
                                    </p:set>
                                  </p:childTnLst>
                                </p:cTn>
                              </p:par>
                              <p:par>
                                <p:cTn id="257" presetID="2" presetClass="exit" presetSubtype="8" fill="hold" grpId="2" nodeType="withEffect">
                                  <p:stCondLst>
                                    <p:cond delay="0"/>
                                  </p:stCondLst>
                                  <p:childTnLst>
                                    <p:anim calcmode="lin" valueType="num">
                                      <p:cBhvr additive="base">
                                        <p:cTn id="258" dur="2000"/>
                                        <p:tgtEl>
                                          <p:spTgt spid="24"/>
                                        </p:tgtEl>
                                        <p:attrNameLst>
                                          <p:attrName>ppt_x</p:attrName>
                                        </p:attrNameLst>
                                      </p:cBhvr>
                                      <p:tavLst>
                                        <p:tav tm="0">
                                          <p:val>
                                            <p:strVal val="ppt_x"/>
                                          </p:val>
                                        </p:tav>
                                        <p:tav tm="100000">
                                          <p:val>
                                            <p:strVal val="0-ppt_w/2"/>
                                          </p:val>
                                        </p:tav>
                                      </p:tavLst>
                                    </p:anim>
                                    <p:anim calcmode="lin" valueType="num">
                                      <p:cBhvr additive="base">
                                        <p:cTn id="259" dur="2000"/>
                                        <p:tgtEl>
                                          <p:spTgt spid="24"/>
                                        </p:tgtEl>
                                        <p:attrNameLst>
                                          <p:attrName>ppt_y</p:attrName>
                                        </p:attrNameLst>
                                      </p:cBhvr>
                                      <p:tavLst>
                                        <p:tav tm="0">
                                          <p:val>
                                            <p:strVal val="ppt_y"/>
                                          </p:val>
                                        </p:tav>
                                        <p:tav tm="100000">
                                          <p:val>
                                            <p:strVal val="ppt_y"/>
                                          </p:val>
                                        </p:tav>
                                      </p:tavLst>
                                    </p:anim>
                                    <p:set>
                                      <p:cBhvr>
                                        <p:cTn id="260" dur="1" fill="hold">
                                          <p:stCondLst>
                                            <p:cond delay="1999"/>
                                          </p:stCondLst>
                                        </p:cTn>
                                        <p:tgtEl>
                                          <p:spTgt spid="24"/>
                                        </p:tgtEl>
                                        <p:attrNameLst>
                                          <p:attrName>style.visibility</p:attrName>
                                        </p:attrNameLst>
                                      </p:cBhvr>
                                      <p:to>
                                        <p:strVal val="hidden"/>
                                      </p:to>
                                    </p:set>
                                  </p:childTnLst>
                                </p:cTn>
                              </p:par>
                              <p:par>
                                <p:cTn id="261" presetID="2" presetClass="exit" presetSubtype="8" fill="hold" grpId="2" nodeType="withEffect">
                                  <p:stCondLst>
                                    <p:cond delay="0"/>
                                  </p:stCondLst>
                                  <p:childTnLst>
                                    <p:anim calcmode="lin" valueType="num">
                                      <p:cBhvr additive="base">
                                        <p:cTn id="262" dur="2000"/>
                                        <p:tgtEl>
                                          <p:spTgt spid="25"/>
                                        </p:tgtEl>
                                        <p:attrNameLst>
                                          <p:attrName>ppt_x</p:attrName>
                                        </p:attrNameLst>
                                      </p:cBhvr>
                                      <p:tavLst>
                                        <p:tav tm="0">
                                          <p:val>
                                            <p:strVal val="ppt_x"/>
                                          </p:val>
                                        </p:tav>
                                        <p:tav tm="100000">
                                          <p:val>
                                            <p:strVal val="0-ppt_w/2"/>
                                          </p:val>
                                        </p:tav>
                                      </p:tavLst>
                                    </p:anim>
                                    <p:anim calcmode="lin" valueType="num">
                                      <p:cBhvr additive="base">
                                        <p:cTn id="263" dur="2000"/>
                                        <p:tgtEl>
                                          <p:spTgt spid="25"/>
                                        </p:tgtEl>
                                        <p:attrNameLst>
                                          <p:attrName>ppt_y</p:attrName>
                                        </p:attrNameLst>
                                      </p:cBhvr>
                                      <p:tavLst>
                                        <p:tav tm="0">
                                          <p:val>
                                            <p:strVal val="ppt_y"/>
                                          </p:val>
                                        </p:tav>
                                        <p:tav tm="100000">
                                          <p:val>
                                            <p:strVal val="ppt_y"/>
                                          </p:val>
                                        </p:tav>
                                      </p:tavLst>
                                    </p:anim>
                                    <p:set>
                                      <p:cBhvr>
                                        <p:cTn id="264" dur="1" fill="hold">
                                          <p:stCondLst>
                                            <p:cond delay="1999"/>
                                          </p:stCondLst>
                                        </p:cTn>
                                        <p:tgtEl>
                                          <p:spTgt spid="25"/>
                                        </p:tgtEl>
                                        <p:attrNameLst>
                                          <p:attrName>style.visibility</p:attrName>
                                        </p:attrNameLst>
                                      </p:cBhvr>
                                      <p:to>
                                        <p:strVal val="hidden"/>
                                      </p:to>
                                    </p:set>
                                  </p:childTnLst>
                                </p:cTn>
                              </p:par>
                              <p:par>
                                <p:cTn id="265" presetID="2" presetClass="exit" presetSubtype="8" fill="hold" grpId="2" nodeType="withEffect">
                                  <p:stCondLst>
                                    <p:cond delay="0"/>
                                  </p:stCondLst>
                                  <p:childTnLst>
                                    <p:anim calcmode="lin" valueType="num">
                                      <p:cBhvr additive="base">
                                        <p:cTn id="266" dur="2000"/>
                                        <p:tgtEl>
                                          <p:spTgt spid="26"/>
                                        </p:tgtEl>
                                        <p:attrNameLst>
                                          <p:attrName>ppt_x</p:attrName>
                                        </p:attrNameLst>
                                      </p:cBhvr>
                                      <p:tavLst>
                                        <p:tav tm="0">
                                          <p:val>
                                            <p:strVal val="ppt_x"/>
                                          </p:val>
                                        </p:tav>
                                        <p:tav tm="100000">
                                          <p:val>
                                            <p:strVal val="0-ppt_w/2"/>
                                          </p:val>
                                        </p:tav>
                                      </p:tavLst>
                                    </p:anim>
                                    <p:anim calcmode="lin" valueType="num">
                                      <p:cBhvr additive="base">
                                        <p:cTn id="267" dur="2000"/>
                                        <p:tgtEl>
                                          <p:spTgt spid="26"/>
                                        </p:tgtEl>
                                        <p:attrNameLst>
                                          <p:attrName>ppt_y</p:attrName>
                                        </p:attrNameLst>
                                      </p:cBhvr>
                                      <p:tavLst>
                                        <p:tav tm="0">
                                          <p:val>
                                            <p:strVal val="ppt_y"/>
                                          </p:val>
                                        </p:tav>
                                        <p:tav tm="100000">
                                          <p:val>
                                            <p:strVal val="ppt_y"/>
                                          </p:val>
                                        </p:tav>
                                      </p:tavLst>
                                    </p:anim>
                                    <p:set>
                                      <p:cBhvr>
                                        <p:cTn id="268" dur="1" fill="hold">
                                          <p:stCondLst>
                                            <p:cond delay="1999"/>
                                          </p:stCondLst>
                                        </p:cTn>
                                        <p:tgtEl>
                                          <p:spTgt spid="26"/>
                                        </p:tgtEl>
                                        <p:attrNameLst>
                                          <p:attrName>style.visibility</p:attrName>
                                        </p:attrNameLst>
                                      </p:cBhvr>
                                      <p:to>
                                        <p:strVal val="hidden"/>
                                      </p:to>
                                    </p:set>
                                  </p:childTnLst>
                                </p:cTn>
                              </p:par>
                              <p:par>
                                <p:cTn id="269" presetID="2" presetClass="exit" presetSubtype="8" fill="hold" grpId="2" nodeType="withEffect">
                                  <p:stCondLst>
                                    <p:cond delay="0"/>
                                  </p:stCondLst>
                                  <p:childTnLst>
                                    <p:anim calcmode="lin" valueType="num">
                                      <p:cBhvr additive="base">
                                        <p:cTn id="270" dur="2000"/>
                                        <p:tgtEl>
                                          <p:spTgt spid="27"/>
                                        </p:tgtEl>
                                        <p:attrNameLst>
                                          <p:attrName>ppt_x</p:attrName>
                                        </p:attrNameLst>
                                      </p:cBhvr>
                                      <p:tavLst>
                                        <p:tav tm="0">
                                          <p:val>
                                            <p:strVal val="ppt_x"/>
                                          </p:val>
                                        </p:tav>
                                        <p:tav tm="100000">
                                          <p:val>
                                            <p:strVal val="0-ppt_w/2"/>
                                          </p:val>
                                        </p:tav>
                                      </p:tavLst>
                                    </p:anim>
                                    <p:anim calcmode="lin" valueType="num">
                                      <p:cBhvr additive="base">
                                        <p:cTn id="271" dur="2000"/>
                                        <p:tgtEl>
                                          <p:spTgt spid="27"/>
                                        </p:tgtEl>
                                        <p:attrNameLst>
                                          <p:attrName>ppt_y</p:attrName>
                                        </p:attrNameLst>
                                      </p:cBhvr>
                                      <p:tavLst>
                                        <p:tav tm="0">
                                          <p:val>
                                            <p:strVal val="ppt_y"/>
                                          </p:val>
                                        </p:tav>
                                        <p:tav tm="100000">
                                          <p:val>
                                            <p:strVal val="ppt_y"/>
                                          </p:val>
                                        </p:tav>
                                      </p:tavLst>
                                    </p:anim>
                                    <p:set>
                                      <p:cBhvr>
                                        <p:cTn id="272" dur="1" fill="hold">
                                          <p:stCondLst>
                                            <p:cond delay="1999"/>
                                          </p:stCondLst>
                                        </p:cTn>
                                        <p:tgtEl>
                                          <p:spTgt spid="27"/>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2"/>
                                        </p:tgtEl>
                                        <p:attrNameLst>
                                          <p:attrName>style.visibility</p:attrName>
                                        </p:attrNameLst>
                                      </p:cBhvr>
                                      <p:to>
                                        <p:strVal val="visible"/>
                                      </p:to>
                                    </p:set>
                                    <p:anim calcmode="lin" valueType="num">
                                      <p:cBhvr>
                                        <p:cTn id="275" dur="2000" fill="hold"/>
                                        <p:tgtEl>
                                          <p:spTgt spid="2"/>
                                        </p:tgtEl>
                                        <p:attrNameLst>
                                          <p:attrName>ppt_w</p:attrName>
                                        </p:attrNameLst>
                                      </p:cBhvr>
                                      <p:tavLst>
                                        <p:tav tm="0">
                                          <p:val>
                                            <p:strVal val="4/3*#ppt_w"/>
                                          </p:val>
                                        </p:tav>
                                        <p:tav tm="100000">
                                          <p:val>
                                            <p:strVal val="#ppt_w"/>
                                          </p:val>
                                        </p:tav>
                                      </p:tavLst>
                                    </p:anim>
                                    <p:anim calcmode="lin" valueType="num">
                                      <p:cBhvr>
                                        <p:cTn id="276" dur="2000" fill="hold"/>
                                        <p:tgtEl>
                                          <p:spTgt spid="2"/>
                                        </p:tgtEl>
                                        <p:attrNameLst>
                                          <p:attrName>ppt_h</p:attrName>
                                        </p:attrNameLst>
                                      </p:cBhvr>
                                      <p:tavLst>
                                        <p:tav tm="0">
                                          <p:val>
                                            <p:strVal val="4/3*#ppt_h"/>
                                          </p:val>
                                        </p:tav>
                                        <p:tav tm="100000">
                                          <p:val>
                                            <p:strVal val="#ppt_h"/>
                                          </p:val>
                                        </p:tav>
                                      </p:tavLst>
                                    </p:anim>
                                  </p:childTnLst>
                                </p:cTn>
                              </p:par>
                              <p:par>
                                <p:cTn id="277" presetID="16" presetClass="entr" presetSubtype="37" fill="hold" nodeType="withEffect">
                                  <p:stCondLst>
                                    <p:cond delay="0"/>
                                  </p:stCondLst>
                                  <p:childTnLst>
                                    <p:set>
                                      <p:cBhvr>
                                        <p:cTn id="278" dur="1" fill="hold">
                                          <p:stCondLst>
                                            <p:cond delay="0"/>
                                          </p:stCondLst>
                                        </p:cTn>
                                        <p:tgtEl>
                                          <p:spTgt spid="2"/>
                                        </p:tgtEl>
                                        <p:attrNameLst>
                                          <p:attrName>style.visibility</p:attrName>
                                        </p:attrNameLst>
                                      </p:cBhvr>
                                      <p:to>
                                        <p:strVal val="visible"/>
                                      </p:to>
                                    </p:set>
                                    <p:animEffect transition="in" filter="barn(outVertical)">
                                      <p:cBhvr>
                                        <p:cTn id="27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16200000" scaled="0"/>
        </a:gradFill>
        <a:effectLst/>
      </p:bgPr>
    </p:bg>
    <p:spTree>
      <p:nvGrpSpPr>
        <p:cNvPr id="1" name=""/>
        <p:cNvGrpSpPr/>
        <p:nvPr/>
      </p:nvGrpSpPr>
      <p:grpSpPr>
        <a:xfrm>
          <a:off x="0" y="0"/>
          <a:ext cx="0" cy="0"/>
          <a:chOff x="0" y="0"/>
          <a:chExt cx="0" cy="0"/>
        </a:xfrm>
      </p:grpSpPr>
      <p:pic>
        <p:nvPicPr>
          <p:cNvPr id="2" name="1 Imagen" descr="Sweet-Little-Girl-Enjoying-Rain.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Lágrima"/>
          <p:cNvSpPr/>
          <p:nvPr/>
        </p:nvSpPr>
        <p:spPr>
          <a:xfrm rot="19264530">
            <a:off x="2271914" y="2600904"/>
            <a:ext cx="1814091" cy="1733281"/>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198450">
            <a:off x="3857972" y="1254157"/>
            <a:ext cx="1769804" cy="1745008"/>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4459166">
            <a:off x="3571451" y="3847476"/>
            <a:ext cx="1803326" cy="1714512"/>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522870">
            <a:off x="5132243" y="2703357"/>
            <a:ext cx="1714512" cy="1714512"/>
          </a:xfrm>
          <a:prstGeom prst="teardrop">
            <a:avLst/>
          </a:prstGeom>
          <a:blipFill dpi="0" rotWithShape="1">
            <a:blip r:embed="rId3">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7157108">
            <a:off x="2596507" y="3585258"/>
            <a:ext cx="1810881" cy="1714512"/>
          </a:xfrm>
          <a:prstGeom prst="teardrop">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470623">
            <a:off x="2843783" y="1708153"/>
            <a:ext cx="1784550" cy="1750140"/>
          </a:xfrm>
          <a:prstGeom prst="teardrop">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5795269">
            <a:off x="4686828" y="1654655"/>
            <a:ext cx="1813116" cy="1846951"/>
          </a:xfrm>
          <a:prstGeom prst="teardrop">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1289145">
            <a:off x="4613464" y="3613339"/>
            <a:ext cx="1714512" cy="1714512"/>
          </a:xfrm>
          <a:prstGeom prst="teardrop">
            <a:avLst/>
          </a:prstGeom>
          <a:blipFill dpi="0" rotWithShape="1">
            <a:blip r:embed="rId3">
              <a:duotone>
                <a:prstClr val="black"/>
                <a:schemeClr val="accent6">
                  <a:tint val="45000"/>
                  <a:satMod val="400000"/>
                </a:schemeClr>
              </a:duotone>
              <a:lum contrast="40000"/>
            </a:blip>
            <a:srcRect/>
            <a:stretch>
              <a:fillRect/>
            </a:stretch>
          </a:blipFill>
          <a:ln>
            <a:noFill/>
          </a:ln>
          <a:effectLst/>
          <a:scene3d>
            <a:camera prst="orthographicFront"/>
            <a:lightRig rig="threePt" dir="t"/>
          </a:scene3d>
          <a:sp3d z="127000" extrusionH="57150">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2000" fill="hold"/>
                                        <p:tgtEl>
                                          <p:spTgt spid="3"/>
                                        </p:tgtEl>
                                        <p:attrNameLst>
                                          <p:attrName>ppt_w</p:attrName>
                                        </p:attrNameLst>
                                      </p:cBhvr>
                                      <p:tavLst>
                                        <p:tav tm="0">
                                          <p:val>
                                            <p:fltVal val="0"/>
                                          </p:val>
                                        </p:tav>
                                        <p:tav tm="100000">
                                          <p:val>
                                            <p:strVal val="#ppt_w"/>
                                          </p:val>
                                        </p:tav>
                                      </p:tavLst>
                                    </p:anim>
                                    <p:anim calcmode="lin" valueType="num">
                                      <p:cBhvr>
                                        <p:cTn id="11" dur="2000" fill="hold"/>
                                        <p:tgtEl>
                                          <p:spTgt spid="3"/>
                                        </p:tgtEl>
                                        <p:attrNameLst>
                                          <p:attrName>ppt_h</p:attrName>
                                        </p:attrNameLst>
                                      </p:cBhvr>
                                      <p:tavLst>
                                        <p:tav tm="0">
                                          <p:val>
                                            <p:fltVal val="0"/>
                                          </p:val>
                                        </p:tav>
                                        <p:tav tm="100000">
                                          <p:val>
                                            <p:strVal val="#ppt_h"/>
                                          </p:val>
                                        </p:tav>
                                      </p:tavLst>
                                    </p:anim>
                                    <p:anim calcmode="lin" valueType="num">
                                      <p:cBhvr>
                                        <p:cTn id="12" dur="2000" fill="hold"/>
                                        <p:tgtEl>
                                          <p:spTgt spid="3"/>
                                        </p:tgtEl>
                                        <p:attrNameLst>
                                          <p:attrName>ppt_x</p:attrName>
                                        </p:attrNameLst>
                                      </p:cBhvr>
                                      <p:tavLst>
                                        <p:tav tm="0">
                                          <p:val>
                                            <p:fltVal val="0.5"/>
                                          </p:val>
                                        </p:tav>
                                        <p:tav tm="100000">
                                          <p:val>
                                            <p:strVal val="#ppt_x"/>
                                          </p:val>
                                        </p:tav>
                                      </p:tavLst>
                                    </p:anim>
                                    <p:anim calcmode="lin" valueType="num">
                                      <p:cBhvr>
                                        <p:cTn id="13" dur="2000" fill="hold"/>
                                        <p:tgtEl>
                                          <p:spTgt spid="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fltVal val="0"/>
                                          </p:val>
                                        </p:tav>
                                        <p:tav tm="100000">
                                          <p:val>
                                            <p:strVal val="#ppt_w"/>
                                          </p:val>
                                        </p:tav>
                                      </p:tavLst>
                                    </p:anim>
                                    <p:anim calcmode="lin" valueType="num">
                                      <p:cBhvr>
                                        <p:cTn id="17" dur="2000" fill="hold"/>
                                        <p:tgtEl>
                                          <p:spTgt spid="4"/>
                                        </p:tgtEl>
                                        <p:attrNameLst>
                                          <p:attrName>ppt_h</p:attrName>
                                        </p:attrNameLst>
                                      </p:cBhvr>
                                      <p:tavLst>
                                        <p:tav tm="0">
                                          <p:val>
                                            <p:fltVal val="0"/>
                                          </p:val>
                                        </p:tav>
                                        <p:tav tm="100000">
                                          <p:val>
                                            <p:strVal val="#ppt_h"/>
                                          </p:val>
                                        </p:tav>
                                      </p:tavLst>
                                    </p:anim>
                                    <p:anim calcmode="lin" valueType="num">
                                      <p:cBhvr>
                                        <p:cTn id="18" dur="2000" fill="hold"/>
                                        <p:tgtEl>
                                          <p:spTgt spid="4"/>
                                        </p:tgtEl>
                                        <p:attrNameLst>
                                          <p:attrName>ppt_x</p:attrName>
                                        </p:attrNameLst>
                                      </p:cBhvr>
                                      <p:tavLst>
                                        <p:tav tm="0">
                                          <p:val>
                                            <p:fltVal val="0.5"/>
                                          </p:val>
                                        </p:tav>
                                        <p:tav tm="100000">
                                          <p:val>
                                            <p:strVal val="#ppt_x"/>
                                          </p:val>
                                        </p:tav>
                                      </p:tavLst>
                                    </p:anim>
                                    <p:anim calcmode="lin" valueType="num">
                                      <p:cBhvr>
                                        <p:cTn id="19" dur="2000" fill="hold"/>
                                        <p:tgtEl>
                                          <p:spTgt spid="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anim calcmode="lin" valueType="num">
                                      <p:cBhvr>
                                        <p:cTn id="24" dur="2000" fill="hold"/>
                                        <p:tgtEl>
                                          <p:spTgt spid="5"/>
                                        </p:tgtEl>
                                        <p:attrNameLst>
                                          <p:attrName>ppt_x</p:attrName>
                                        </p:attrNameLst>
                                      </p:cBhvr>
                                      <p:tavLst>
                                        <p:tav tm="0">
                                          <p:val>
                                            <p:fltVal val="0.5"/>
                                          </p:val>
                                        </p:tav>
                                        <p:tav tm="100000">
                                          <p:val>
                                            <p:strVal val="#ppt_x"/>
                                          </p:val>
                                        </p:tav>
                                      </p:tavLst>
                                    </p:anim>
                                    <p:anim calcmode="lin" valueType="num">
                                      <p:cBhvr>
                                        <p:cTn id="25" dur="2000" fill="hold"/>
                                        <p:tgtEl>
                                          <p:spTgt spid="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p:cTn id="28" dur="2000" fill="hold"/>
                                        <p:tgtEl>
                                          <p:spTgt spid="6"/>
                                        </p:tgtEl>
                                        <p:attrNameLst>
                                          <p:attrName>ppt_w</p:attrName>
                                        </p:attrNameLst>
                                      </p:cBhvr>
                                      <p:tavLst>
                                        <p:tav tm="0">
                                          <p:val>
                                            <p:fltVal val="0"/>
                                          </p:val>
                                        </p:tav>
                                        <p:tav tm="100000">
                                          <p:val>
                                            <p:strVal val="#ppt_w"/>
                                          </p:val>
                                        </p:tav>
                                      </p:tavLst>
                                    </p:anim>
                                    <p:anim calcmode="lin" valueType="num">
                                      <p:cBhvr>
                                        <p:cTn id="29" dur="2000" fill="hold"/>
                                        <p:tgtEl>
                                          <p:spTgt spid="6"/>
                                        </p:tgtEl>
                                        <p:attrNameLst>
                                          <p:attrName>ppt_h</p:attrName>
                                        </p:attrNameLst>
                                      </p:cBhvr>
                                      <p:tavLst>
                                        <p:tav tm="0">
                                          <p:val>
                                            <p:fltVal val="0"/>
                                          </p:val>
                                        </p:tav>
                                        <p:tav tm="100000">
                                          <p:val>
                                            <p:strVal val="#ppt_h"/>
                                          </p:val>
                                        </p:tav>
                                      </p:tavLst>
                                    </p:anim>
                                    <p:anim calcmode="lin" valueType="num">
                                      <p:cBhvr>
                                        <p:cTn id="30" dur="2000" fill="hold"/>
                                        <p:tgtEl>
                                          <p:spTgt spid="6"/>
                                        </p:tgtEl>
                                        <p:attrNameLst>
                                          <p:attrName>ppt_x</p:attrName>
                                        </p:attrNameLst>
                                      </p:cBhvr>
                                      <p:tavLst>
                                        <p:tav tm="0">
                                          <p:val>
                                            <p:fltVal val="0.5"/>
                                          </p:val>
                                        </p:tav>
                                        <p:tav tm="100000">
                                          <p:val>
                                            <p:strVal val="#ppt_x"/>
                                          </p:val>
                                        </p:tav>
                                      </p:tavLst>
                                    </p:anim>
                                    <p:anim calcmode="lin" valueType="num">
                                      <p:cBhvr>
                                        <p:cTn id="31" dur="2000" fill="hold"/>
                                        <p:tgtEl>
                                          <p:spTgt spid="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2000" fill="hold"/>
                                        <p:tgtEl>
                                          <p:spTgt spid="7"/>
                                        </p:tgtEl>
                                        <p:attrNameLst>
                                          <p:attrName>ppt_w</p:attrName>
                                        </p:attrNameLst>
                                      </p:cBhvr>
                                      <p:tavLst>
                                        <p:tav tm="0">
                                          <p:val>
                                            <p:fltVal val="0"/>
                                          </p:val>
                                        </p:tav>
                                        <p:tav tm="100000">
                                          <p:val>
                                            <p:strVal val="#ppt_w"/>
                                          </p:val>
                                        </p:tav>
                                      </p:tavLst>
                                    </p:anim>
                                    <p:anim calcmode="lin" valueType="num">
                                      <p:cBhvr>
                                        <p:cTn id="35" dur="2000" fill="hold"/>
                                        <p:tgtEl>
                                          <p:spTgt spid="7"/>
                                        </p:tgtEl>
                                        <p:attrNameLst>
                                          <p:attrName>ppt_h</p:attrName>
                                        </p:attrNameLst>
                                      </p:cBhvr>
                                      <p:tavLst>
                                        <p:tav tm="0">
                                          <p:val>
                                            <p:fltVal val="0"/>
                                          </p:val>
                                        </p:tav>
                                        <p:tav tm="100000">
                                          <p:val>
                                            <p:strVal val="#ppt_h"/>
                                          </p:val>
                                        </p:tav>
                                      </p:tavLst>
                                    </p:anim>
                                    <p:anim calcmode="lin" valueType="num">
                                      <p:cBhvr>
                                        <p:cTn id="36" dur="2000" fill="hold"/>
                                        <p:tgtEl>
                                          <p:spTgt spid="7"/>
                                        </p:tgtEl>
                                        <p:attrNameLst>
                                          <p:attrName>ppt_x</p:attrName>
                                        </p:attrNameLst>
                                      </p:cBhvr>
                                      <p:tavLst>
                                        <p:tav tm="0">
                                          <p:val>
                                            <p:fltVal val="0.5"/>
                                          </p:val>
                                        </p:tav>
                                        <p:tav tm="100000">
                                          <p:val>
                                            <p:strVal val="#ppt_x"/>
                                          </p:val>
                                        </p:tav>
                                      </p:tavLst>
                                    </p:anim>
                                    <p:anim calcmode="lin" valueType="num">
                                      <p:cBhvr>
                                        <p:cTn id="37" dur="2000" fill="hold"/>
                                        <p:tgtEl>
                                          <p:spTgt spid="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p:cTn id="40" dur="2000" fill="hold"/>
                                        <p:tgtEl>
                                          <p:spTgt spid="8"/>
                                        </p:tgtEl>
                                        <p:attrNameLst>
                                          <p:attrName>ppt_w</p:attrName>
                                        </p:attrNameLst>
                                      </p:cBhvr>
                                      <p:tavLst>
                                        <p:tav tm="0">
                                          <p:val>
                                            <p:fltVal val="0"/>
                                          </p:val>
                                        </p:tav>
                                        <p:tav tm="100000">
                                          <p:val>
                                            <p:strVal val="#ppt_w"/>
                                          </p:val>
                                        </p:tav>
                                      </p:tavLst>
                                    </p:anim>
                                    <p:anim calcmode="lin" valueType="num">
                                      <p:cBhvr>
                                        <p:cTn id="41" dur="2000" fill="hold"/>
                                        <p:tgtEl>
                                          <p:spTgt spid="8"/>
                                        </p:tgtEl>
                                        <p:attrNameLst>
                                          <p:attrName>ppt_h</p:attrName>
                                        </p:attrNameLst>
                                      </p:cBhvr>
                                      <p:tavLst>
                                        <p:tav tm="0">
                                          <p:val>
                                            <p:fltVal val="0"/>
                                          </p:val>
                                        </p:tav>
                                        <p:tav tm="100000">
                                          <p:val>
                                            <p:strVal val="#ppt_h"/>
                                          </p:val>
                                        </p:tav>
                                      </p:tavLst>
                                    </p:anim>
                                    <p:anim calcmode="lin" valueType="num">
                                      <p:cBhvr>
                                        <p:cTn id="42" dur="2000" fill="hold"/>
                                        <p:tgtEl>
                                          <p:spTgt spid="8"/>
                                        </p:tgtEl>
                                        <p:attrNameLst>
                                          <p:attrName>ppt_x</p:attrName>
                                        </p:attrNameLst>
                                      </p:cBhvr>
                                      <p:tavLst>
                                        <p:tav tm="0">
                                          <p:val>
                                            <p:fltVal val="0.5"/>
                                          </p:val>
                                        </p:tav>
                                        <p:tav tm="100000">
                                          <p:val>
                                            <p:strVal val="#ppt_x"/>
                                          </p:val>
                                        </p:tav>
                                      </p:tavLst>
                                    </p:anim>
                                    <p:anim calcmode="lin" valueType="num">
                                      <p:cBhvr>
                                        <p:cTn id="43" dur="2000" fill="hold"/>
                                        <p:tgtEl>
                                          <p:spTgt spid="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2000" fill="hold"/>
                                        <p:tgtEl>
                                          <p:spTgt spid="9"/>
                                        </p:tgtEl>
                                        <p:attrNameLst>
                                          <p:attrName>ppt_w</p:attrName>
                                        </p:attrNameLst>
                                      </p:cBhvr>
                                      <p:tavLst>
                                        <p:tav tm="0">
                                          <p:val>
                                            <p:fltVal val="0"/>
                                          </p:val>
                                        </p:tav>
                                        <p:tav tm="100000">
                                          <p:val>
                                            <p:strVal val="#ppt_w"/>
                                          </p:val>
                                        </p:tav>
                                      </p:tavLst>
                                    </p:anim>
                                    <p:anim calcmode="lin" valueType="num">
                                      <p:cBhvr>
                                        <p:cTn id="47" dur="2000" fill="hold"/>
                                        <p:tgtEl>
                                          <p:spTgt spid="9"/>
                                        </p:tgtEl>
                                        <p:attrNameLst>
                                          <p:attrName>ppt_h</p:attrName>
                                        </p:attrNameLst>
                                      </p:cBhvr>
                                      <p:tavLst>
                                        <p:tav tm="0">
                                          <p:val>
                                            <p:fltVal val="0"/>
                                          </p:val>
                                        </p:tav>
                                        <p:tav tm="100000">
                                          <p:val>
                                            <p:strVal val="#ppt_h"/>
                                          </p:val>
                                        </p:tav>
                                      </p:tavLst>
                                    </p:anim>
                                    <p:anim calcmode="lin" valueType="num">
                                      <p:cBhvr>
                                        <p:cTn id="48" dur="2000" fill="hold"/>
                                        <p:tgtEl>
                                          <p:spTgt spid="9"/>
                                        </p:tgtEl>
                                        <p:attrNameLst>
                                          <p:attrName>ppt_x</p:attrName>
                                        </p:attrNameLst>
                                      </p:cBhvr>
                                      <p:tavLst>
                                        <p:tav tm="0">
                                          <p:val>
                                            <p:fltVal val="0.5"/>
                                          </p:val>
                                        </p:tav>
                                        <p:tav tm="100000">
                                          <p:val>
                                            <p:strVal val="#ppt_x"/>
                                          </p:val>
                                        </p:tav>
                                      </p:tavLst>
                                    </p:anim>
                                    <p:anim calcmode="lin" valueType="num">
                                      <p:cBhvr>
                                        <p:cTn id="49" dur="2000" fill="hold"/>
                                        <p:tgtEl>
                                          <p:spTgt spid="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2000" fill="hold"/>
                                        <p:tgtEl>
                                          <p:spTgt spid="10"/>
                                        </p:tgtEl>
                                        <p:attrNameLst>
                                          <p:attrName>ppt_w</p:attrName>
                                        </p:attrNameLst>
                                      </p:cBhvr>
                                      <p:tavLst>
                                        <p:tav tm="0">
                                          <p:val>
                                            <p:fltVal val="0"/>
                                          </p:val>
                                        </p:tav>
                                        <p:tav tm="100000">
                                          <p:val>
                                            <p:strVal val="#ppt_w"/>
                                          </p:val>
                                        </p:tav>
                                      </p:tavLst>
                                    </p:anim>
                                    <p:anim calcmode="lin" valueType="num">
                                      <p:cBhvr>
                                        <p:cTn id="53" dur="2000" fill="hold"/>
                                        <p:tgtEl>
                                          <p:spTgt spid="10"/>
                                        </p:tgtEl>
                                        <p:attrNameLst>
                                          <p:attrName>ppt_h</p:attrName>
                                        </p:attrNameLst>
                                      </p:cBhvr>
                                      <p:tavLst>
                                        <p:tav tm="0">
                                          <p:val>
                                            <p:fltVal val="0"/>
                                          </p:val>
                                        </p:tav>
                                        <p:tav tm="100000">
                                          <p:val>
                                            <p:strVal val="#ppt_h"/>
                                          </p:val>
                                        </p:tav>
                                      </p:tavLst>
                                    </p:anim>
                                    <p:anim calcmode="lin" valueType="num">
                                      <p:cBhvr>
                                        <p:cTn id="54" dur="2000" fill="hold"/>
                                        <p:tgtEl>
                                          <p:spTgt spid="10"/>
                                        </p:tgtEl>
                                        <p:attrNameLst>
                                          <p:attrName>ppt_x</p:attrName>
                                        </p:attrNameLst>
                                      </p:cBhvr>
                                      <p:tavLst>
                                        <p:tav tm="0">
                                          <p:val>
                                            <p:fltVal val="0.5"/>
                                          </p:val>
                                        </p:tav>
                                        <p:tav tm="100000">
                                          <p:val>
                                            <p:strVal val="#ppt_x"/>
                                          </p:val>
                                        </p:tav>
                                      </p:tavLst>
                                    </p:anim>
                                    <p:anim calcmode="lin" valueType="num">
                                      <p:cBhvr>
                                        <p:cTn id="55" dur="2000" fill="hold"/>
                                        <p:tgtEl>
                                          <p:spTgt spid="10"/>
                                        </p:tgtEl>
                                        <p:attrNameLst>
                                          <p:attrName>ppt_y</p:attrName>
                                        </p:attrNameLst>
                                      </p:cBhvr>
                                      <p:tavLst>
                                        <p:tav tm="0">
                                          <p:val>
                                            <p:fltVal val="0.5"/>
                                          </p:val>
                                        </p:tav>
                                        <p:tav tm="100000">
                                          <p:val>
                                            <p:strVal val="#ppt_y"/>
                                          </p:val>
                                        </p:tav>
                                      </p:tavLst>
                                    </p:anim>
                                  </p:childTnLst>
                                </p:cTn>
                              </p:par>
                              <p:par>
                                <p:cTn id="56" presetID="8" presetClass="emph" presetSubtype="0" fill="hold" grpId="1"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fill="hold" grpId="1" nodeType="withEffect">
                                  <p:stCondLst>
                                    <p:cond delay="0"/>
                                  </p:stCondLst>
                                  <p:childTnLst>
                                    <p:animRot by="21600000">
                                      <p:cBhvr>
                                        <p:cTn id="59" dur="2000" fill="hold"/>
                                        <p:tgtEl>
                                          <p:spTgt spid="4"/>
                                        </p:tgtEl>
                                        <p:attrNameLst>
                                          <p:attrName>r</p:attrName>
                                        </p:attrNameLst>
                                      </p:cBhvr>
                                    </p:animRot>
                                  </p:childTnLst>
                                </p:cTn>
                              </p:par>
                              <p:par>
                                <p:cTn id="60" presetID="8" presetClass="emph" presetSubtype="0" fill="hold" grpId="1" nodeType="withEffect">
                                  <p:stCondLst>
                                    <p:cond delay="0"/>
                                  </p:stCondLst>
                                  <p:childTnLst>
                                    <p:animRot by="21600000">
                                      <p:cBhvr>
                                        <p:cTn id="61" dur="2000" fill="hold"/>
                                        <p:tgtEl>
                                          <p:spTgt spid="5"/>
                                        </p:tgtEl>
                                        <p:attrNameLst>
                                          <p:attrName>r</p:attrName>
                                        </p:attrNameLst>
                                      </p:cBhvr>
                                    </p:animRot>
                                  </p:childTnLst>
                                </p:cTn>
                              </p:par>
                              <p:par>
                                <p:cTn id="62" presetID="8" presetClass="emph" presetSubtype="0" fill="hold" grpId="1" nodeType="withEffect">
                                  <p:stCondLst>
                                    <p:cond delay="0"/>
                                  </p:stCondLst>
                                  <p:childTnLst>
                                    <p:animRot by="21600000">
                                      <p:cBhvr>
                                        <p:cTn id="63" dur="2000" fill="hold"/>
                                        <p:tgtEl>
                                          <p:spTgt spid="6"/>
                                        </p:tgtEl>
                                        <p:attrNameLst>
                                          <p:attrName>r</p:attrName>
                                        </p:attrNameLst>
                                      </p:cBhvr>
                                    </p:animRot>
                                  </p:childTnLst>
                                </p:cTn>
                              </p:par>
                              <p:par>
                                <p:cTn id="64" presetID="8" presetClass="emph" presetSubtype="0" fill="hold" grpId="1" nodeType="withEffect">
                                  <p:stCondLst>
                                    <p:cond delay="0"/>
                                  </p:stCondLst>
                                  <p:childTnLst>
                                    <p:animRot by="21600000">
                                      <p:cBhvr>
                                        <p:cTn id="65" dur="2000" fill="hold"/>
                                        <p:tgtEl>
                                          <p:spTgt spid="7"/>
                                        </p:tgtEl>
                                        <p:attrNameLst>
                                          <p:attrName>r</p:attrName>
                                        </p:attrNameLst>
                                      </p:cBhvr>
                                    </p:animRot>
                                  </p:childTnLst>
                                </p:cTn>
                              </p:par>
                              <p:par>
                                <p:cTn id="66" presetID="8" presetClass="emph" presetSubtype="0" fill="hold" grpId="1" nodeType="withEffect">
                                  <p:stCondLst>
                                    <p:cond delay="0"/>
                                  </p:stCondLst>
                                  <p:childTnLst>
                                    <p:animRot by="21600000">
                                      <p:cBhvr>
                                        <p:cTn id="67" dur="2000" fill="hold"/>
                                        <p:tgtEl>
                                          <p:spTgt spid="8"/>
                                        </p:tgtEl>
                                        <p:attrNameLst>
                                          <p:attrName>r</p:attrName>
                                        </p:attrNameLst>
                                      </p:cBhvr>
                                    </p:animRot>
                                  </p:childTnLst>
                                </p:cTn>
                              </p:par>
                              <p:par>
                                <p:cTn id="68" presetID="8" presetClass="emph" presetSubtype="0" fill="hold" grpId="1" nodeType="withEffect">
                                  <p:stCondLst>
                                    <p:cond delay="0"/>
                                  </p:stCondLst>
                                  <p:childTnLst>
                                    <p:animRot by="21600000">
                                      <p:cBhvr>
                                        <p:cTn id="69" dur="2000" fill="hold"/>
                                        <p:tgtEl>
                                          <p:spTgt spid="9"/>
                                        </p:tgtEl>
                                        <p:attrNameLst>
                                          <p:attrName>r</p:attrName>
                                        </p:attrNameLst>
                                      </p:cBhvr>
                                    </p:animRot>
                                  </p:childTnLst>
                                </p:cTn>
                              </p:par>
                              <p:par>
                                <p:cTn id="70" presetID="8" presetClass="emph" presetSubtype="0" fill="hold" grpId="1" nodeType="withEffect">
                                  <p:stCondLst>
                                    <p:cond delay="0"/>
                                  </p:stCondLst>
                                  <p:childTnLst>
                                    <p:animRot by="21600000">
                                      <p:cBhvr>
                                        <p:cTn id="71" dur="2000" fill="hold"/>
                                        <p:tgtEl>
                                          <p:spTgt spid="10"/>
                                        </p:tgtEl>
                                        <p:attrNameLst>
                                          <p:attrName>r</p:attrName>
                                        </p:attrNameLst>
                                      </p:cBhvr>
                                    </p:animRot>
                                  </p:childTnLst>
                                </p:cTn>
                              </p:par>
                            </p:childTnLst>
                          </p:cTn>
                        </p:par>
                        <p:par>
                          <p:cTn id="72" fill="hold">
                            <p:stCondLst>
                              <p:cond delay="2000"/>
                            </p:stCondLst>
                            <p:childTnLst>
                              <p:par>
                                <p:cTn id="73" presetID="23" presetClass="exit" presetSubtype="544" fill="hold" grpId="3" nodeType="afterEffect">
                                  <p:stCondLst>
                                    <p:cond delay="0"/>
                                  </p:stCondLst>
                                  <p:childTnLst>
                                    <p:anim calcmode="lin" valueType="num">
                                      <p:cBhvr>
                                        <p:cTn id="74" dur="2000"/>
                                        <p:tgtEl>
                                          <p:spTgt spid="3"/>
                                        </p:tgtEl>
                                        <p:attrNameLst>
                                          <p:attrName>ppt_w</p:attrName>
                                        </p:attrNameLst>
                                      </p:cBhvr>
                                      <p:tavLst>
                                        <p:tav tm="0">
                                          <p:val>
                                            <p:strVal val="ppt_w"/>
                                          </p:val>
                                        </p:tav>
                                        <p:tav tm="100000">
                                          <p:val>
                                            <p:fltVal val="0"/>
                                          </p:val>
                                        </p:tav>
                                      </p:tavLst>
                                    </p:anim>
                                    <p:anim calcmode="lin" valueType="num">
                                      <p:cBhvr>
                                        <p:cTn id="75" dur="2000"/>
                                        <p:tgtEl>
                                          <p:spTgt spid="3"/>
                                        </p:tgtEl>
                                        <p:attrNameLst>
                                          <p:attrName>ppt_h</p:attrName>
                                        </p:attrNameLst>
                                      </p:cBhvr>
                                      <p:tavLst>
                                        <p:tav tm="0">
                                          <p:val>
                                            <p:strVal val="ppt_h"/>
                                          </p:val>
                                        </p:tav>
                                        <p:tav tm="100000">
                                          <p:val>
                                            <p:fltVal val="0"/>
                                          </p:val>
                                        </p:tav>
                                      </p:tavLst>
                                    </p:anim>
                                    <p:anim calcmode="lin" valueType="num">
                                      <p:cBhvr>
                                        <p:cTn id="76" dur="2000"/>
                                        <p:tgtEl>
                                          <p:spTgt spid="3"/>
                                        </p:tgtEl>
                                        <p:attrNameLst>
                                          <p:attrName>ppt_x</p:attrName>
                                        </p:attrNameLst>
                                      </p:cBhvr>
                                      <p:tavLst>
                                        <p:tav tm="0">
                                          <p:val>
                                            <p:strVal val="ppt_x"/>
                                          </p:val>
                                        </p:tav>
                                        <p:tav tm="100000">
                                          <p:val>
                                            <p:fltVal val="0.5"/>
                                          </p:val>
                                        </p:tav>
                                      </p:tavLst>
                                    </p:anim>
                                    <p:anim calcmode="lin" valueType="num">
                                      <p:cBhvr>
                                        <p:cTn id="77" dur="2000"/>
                                        <p:tgtEl>
                                          <p:spTgt spid="3"/>
                                        </p:tgtEl>
                                        <p:attrNameLst>
                                          <p:attrName>ppt_y</p:attrName>
                                        </p:attrNameLst>
                                      </p:cBhvr>
                                      <p:tavLst>
                                        <p:tav tm="0">
                                          <p:val>
                                            <p:strVal val="ppt_y"/>
                                          </p:val>
                                        </p:tav>
                                        <p:tav tm="100000">
                                          <p:val>
                                            <p:fltVal val="0.5"/>
                                          </p:val>
                                        </p:tav>
                                      </p:tavLst>
                                    </p:anim>
                                    <p:set>
                                      <p:cBhvr>
                                        <p:cTn id="78" dur="1" fill="hold">
                                          <p:stCondLst>
                                            <p:cond delay="1999"/>
                                          </p:stCondLst>
                                        </p:cTn>
                                        <p:tgtEl>
                                          <p:spTgt spid="3"/>
                                        </p:tgtEl>
                                        <p:attrNameLst>
                                          <p:attrName>style.visibility</p:attrName>
                                        </p:attrNameLst>
                                      </p:cBhvr>
                                      <p:to>
                                        <p:strVal val="hidden"/>
                                      </p:to>
                                    </p:set>
                                  </p:childTnLst>
                                </p:cTn>
                              </p:par>
                              <p:par>
                                <p:cTn id="79" presetID="23" presetClass="exit" presetSubtype="544" fill="hold" grpId="3" nodeType="withEffect">
                                  <p:stCondLst>
                                    <p:cond delay="0"/>
                                  </p:stCondLst>
                                  <p:childTnLst>
                                    <p:anim calcmode="lin" valueType="num">
                                      <p:cBhvr>
                                        <p:cTn id="80" dur="2000"/>
                                        <p:tgtEl>
                                          <p:spTgt spid="4"/>
                                        </p:tgtEl>
                                        <p:attrNameLst>
                                          <p:attrName>ppt_w</p:attrName>
                                        </p:attrNameLst>
                                      </p:cBhvr>
                                      <p:tavLst>
                                        <p:tav tm="0">
                                          <p:val>
                                            <p:strVal val="ppt_w"/>
                                          </p:val>
                                        </p:tav>
                                        <p:tav tm="100000">
                                          <p:val>
                                            <p:fltVal val="0"/>
                                          </p:val>
                                        </p:tav>
                                      </p:tavLst>
                                    </p:anim>
                                    <p:anim calcmode="lin" valueType="num">
                                      <p:cBhvr>
                                        <p:cTn id="81" dur="2000"/>
                                        <p:tgtEl>
                                          <p:spTgt spid="4"/>
                                        </p:tgtEl>
                                        <p:attrNameLst>
                                          <p:attrName>ppt_h</p:attrName>
                                        </p:attrNameLst>
                                      </p:cBhvr>
                                      <p:tavLst>
                                        <p:tav tm="0">
                                          <p:val>
                                            <p:strVal val="ppt_h"/>
                                          </p:val>
                                        </p:tav>
                                        <p:tav tm="100000">
                                          <p:val>
                                            <p:fltVal val="0"/>
                                          </p:val>
                                        </p:tav>
                                      </p:tavLst>
                                    </p:anim>
                                    <p:anim calcmode="lin" valueType="num">
                                      <p:cBhvr>
                                        <p:cTn id="82" dur="2000"/>
                                        <p:tgtEl>
                                          <p:spTgt spid="4"/>
                                        </p:tgtEl>
                                        <p:attrNameLst>
                                          <p:attrName>ppt_x</p:attrName>
                                        </p:attrNameLst>
                                      </p:cBhvr>
                                      <p:tavLst>
                                        <p:tav tm="0">
                                          <p:val>
                                            <p:strVal val="ppt_x"/>
                                          </p:val>
                                        </p:tav>
                                        <p:tav tm="100000">
                                          <p:val>
                                            <p:fltVal val="0.5"/>
                                          </p:val>
                                        </p:tav>
                                      </p:tavLst>
                                    </p:anim>
                                    <p:anim calcmode="lin" valueType="num">
                                      <p:cBhvr>
                                        <p:cTn id="83" dur="2000"/>
                                        <p:tgtEl>
                                          <p:spTgt spid="4"/>
                                        </p:tgtEl>
                                        <p:attrNameLst>
                                          <p:attrName>ppt_y</p:attrName>
                                        </p:attrNameLst>
                                      </p:cBhvr>
                                      <p:tavLst>
                                        <p:tav tm="0">
                                          <p:val>
                                            <p:strVal val="ppt_y"/>
                                          </p:val>
                                        </p:tav>
                                        <p:tav tm="100000">
                                          <p:val>
                                            <p:fltVal val="0.5"/>
                                          </p:val>
                                        </p:tav>
                                      </p:tavLst>
                                    </p:anim>
                                    <p:set>
                                      <p:cBhvr>
                                        <p:cTn id="84" dur="1" fill="hold">
                                          <p:stCondLst>
                                            <p:cond delay="1999"/>
                                          </p:stCondLst>
                                        </p:cTn>
                                        <p:tgtEl>
                                          <p:spTgt spid="4"/>
                                        </p:tgtEl>
                                        <p:attrNameLst>
                                          <p:attrName>style.visibility</p:attrName>
                                        </p:attrNameLst>
                                      </p:cBhvr>
                                      <p:to>
                                        <p:strVal val="hidden"/>
                                      </p:to>
                                    </p:set>
                                  </p:childTnLst>
                                </p:cTn>
                              </p:par>
                              <p:par>
                                <p:cTn id="85" presetID="23" presetClass="exit" presetSubtype="544" fill="hold" grpId="3" nodeType="withEffect">
                                  <p:stCondLst>
                                    <p:cond delay="0"/>
                                  </p:stCondLst>
                                  <p:childTnLst>
                                    <p:anim calcmode="lin" valueType="num">
                                      <p:cBhvr>
                                        <p:cTn id="86" dur="2000"/>
                                        <p:tgtEl>
                                          <p:spTgt spid="5"/>
                                        </p:tgtEl>
                                        <p:attrNameLst>
                                          <p:attrName>ppt_w</p:attrName>
                                        </p:attrNameLst>
                                      </p:cBhvr>
                                      <p:tavLst>
                                        <p:tav tm="0">
                                          <p:val>
                                            <p:strVal val="ppt_w"/>
                                          </p:val>
                                        </p:tav>
                                        <p:tav tm="100000">
                                          <p:val>
                                            <p:fltVal val="0"/>
                                          </p:val>
                                        </p:tav>
                                      </p:tavLst>
                                    </p:anim>
                                    <p:anim calcmode="lin" valueType="num">
                                      <p:cBhvr>
                                        <p:cTn id="87" dur="2000"/>
                                        <p:tgtEl>
                                          <p:spTgt spid="5"/>
                                        </p:tgtEl>
                                        <p:attrNameLst>
                                          <p:attrName>ppt_h</p:attrName>
                                        </p:attrNameLst>
                                      </p:cBhvr>
                                      <p:tavLst>
                                        <p:tav tm="0">
                                          <p:val>
                                            <p:strVal val="ppt_h"/>
                                          </p:val>
                                        </p:tav>
                                        <p:tav tm="100000">
                                          <p:val>
                                            <p:fltVal val="0"/>
                                          </p:val>
                                        </p:tav>
                                      </p:tavLst>
                                    </p:anim>
                                    <p:anim calcmode="lin" valueType="num">
                                      <p:cBhvr>
                                        <p:cTn id="88" dur="2000"/>
                                        <p:tgtEl>
                                          <p:spTgt spid="5"/>
                                        </p:tgtEl>
                                        <p:attrNameLst>
                                          <p:attrName>ppt_x</p:attrName>
                                        </p:attrNameLst>
                                      </p:cBhvr>
                                      <p:tavLst>
                                        <p:tav tm="0">
                                          <p:val>
                                            <p:strVal val="ppt_x"/>
                                          </p:val>
                                        </p:tav>
                                        <p:tav tm="100000">
                                          <p:val>
                                            <p:fltVal val="0.5"/>
                                          </p:val>
                                        </p:tav>
                                      </p:tavLst>
                                    </p:anim>
                                    <p:anim calcmode="lin" valueType="num">
                                      <p:cBhvr>
                                        <p:cTn id="89" dur="2000"/>
                                        <p:tgtEl>
                                          <p:spTgt spid="5"/>
                                        </p:tgtEl>
                                        <p:attrNameLst>
                                          <p:attrName>ppt_y</p:attrName>
                                        </p:attrNameLst>
                                      </p:cBhvr>
                                      <p:tavLst>
                                        <p:tav tm="0">
                                          <p:val>
                                            <p:strVal val="ppt_y"/>
                                          </p:val>
                                        </p:tav>
                                        <p:tav tm="100000">
                                          <p:val>
                                            <p:fltVal val="0.5"/>
                                          </p:val>
                                        </p:tav>
                                      </p:tavLst>
                                    </p:anim>
                                    <p:set>
                                      <p:cBhvr>
                                        <p:cTn id="90" dur="1" fill="hold">
                                          <p:stCondLst>
                                            <p:cond delay="1999"/>
                                          </p:stCondLst>
                                        </p:cTn>
                                        <p:tgtEl>
                                          <p:spTgt spid="5"/>
                                        </p:tgtEl>
                                        <p:attrNameLst>
                                          <p:attrName>style.visibility</p:attrName>
                                        </p:attrNameLst>
                                      </p:cBhvr>
                                      <p:to>
                                        <p:strVal val="hidden"/>
                                      </p:to>
                                    </p:set>
                                  </p:childTnLst>
                                </p:cTn>
                              </p:par>
                              <p:par>
                                <p:cTn id="91" presetID="23" presetClass="exit" presetSubtype="544" fill="hold" grpId="3" nodeType="withEffect">
                                  <p:stCondLst>
                                    <p:cond delay="0"/>
                                  </p:stCondLst>
                                  <p:childTnLst>
                                    <p:anim calcmode="lin" valueType="num">
                                      <p:cBhvr>
                                        <p:cTn id="92" dur="2000"/>
                                        <p:tgtEl>
                                          <p:spTgt spid="6"/>
                                        </p:tgtEl>
                                        <p:attrNameLst>
                                          <p:attrName>ppt_w</p:attrName>
                                        </p:attrNameLst>
                                      </p:cBhvr>
                                      <p:tavLst>
                                        <p:tav tm="0">
                                          <p:val>
                                            <p:strVal val="ppt_w"/>
                                          </p:val>
                                        </p:tav>
                                        <p:tav tm="100000">
                                          <p:val>
                                            <p:fltVal val="0"/>
                                          </p:val>
                                        </p:tav>
                                      </p:tavLst>
                                    </p:anim>
                                    <p:anim calcmode="lin" valueType="num">
                                      <p:cBhvr>
                                        <p:cTn id="93" dur="2000"/>
                                        <p:tgtEl>
                                          <p:spTgt spid="6"/>
                                        </p:tgtEl>
                                        <p:attrNameLst>
                                          <p:attrName>ppt_h</p:attrName>
                                        </p:attrNameLst>
                                      </p:cBhvr>
                                      <p:tavLst>
                                        <p:tav tm="0">
                                          <p:val>
                                            <p:strVal val="ppt_h"/>
                                          </p:val>
                                        </p:tav>
                                        <p:tav tm="100000">
                                          <p:val>
                                            <p:fltVal val="0"/>
                                          </p:val>
                                        </p:tav>
                                      </p:tavLst>
                                    </p:anim>
                                    <p:anim calcmode="lin" valueType="num">
                                      <p:cBhvr>
                                        <p:cTn id="94" dur="2000"/>
                                        <p:tgtEl>
                                          <p:spTgt spid="6"/>
                                        </p:tgtEl>
                                        <p:attrNameLst>
                                          <p:attrName>ppt_x</p:attrName>
                                        </p:attrNameLst>
                                      </p:cBhvr>
                                      <p:tavLst>
                                        <p:tav tm="0">
                                          <p:val>
                                            <p:strVal val="ppt_x"/>
                                          </p:val>
                                        </p:tav>
                                        <p:tav tm="100000">
                                          <p:val>
                                            <p:fltVal val="0.5"/>
                                          </p:val>
                                        </p:tav>
                                      </p:tavLst>
                                    </p:anim>
                                    <p:anim calcmode="lin" valueType="num">
                                      <p:cBhvr>
                                        <p:cTn id="95" dur="2000"/>
                                        <p:tgtEl>
                                          <p:spTgt spid="6"/>
                                        </p:tgtEl>
                                        <p:attrNameLst>
                                          <p:attrName>ppt_y</p:attrName>
                                        </p:attrNameLst>
                                      </p:cBhvr>
                                      <p:tavLst>
                                        <p:tav tm="0">
                                          <p:val>
                                            <p:strVal val="ppt_y"/>
                                          </p:val>
                                        </p:tav>
                                        <p:tav tm="100000">
                                          <p:val>
                                            <p:fltVal val="0.5"/>
                                          </p:val>
                                        </p:tav>
                                      </p:tavLst>
                                    </p:anim>
                                    <p:set>
                                      <p:cBhvr>
                                        <p:cTn id="96" dur="1" fill="hold">
                                          <p:stCondLst>
                                            <p:cond delay="1999"/>
                                          </p:stCondLst>
                                        </p:cTn>
                                        <p:tgtEl>
                                          <p:spTgt spid="6"/>
                                        </p:tgtEl>
                                        <p:attrNameLst>
                                          <p:attrName>style.visibility</p:attrName>
                                        </p:attrNameLst>
                                      </p:cBhvr>
                                      <p:to>
                                        <p:strVal val="hidden"/>
                                      </p:to>
                                    </p:set>
                                  </p:childTnLst>
                                </p:cTn>
                              </p:par>
                              <p:par>
                                <p:cTn id="97" presetID="23" presetClass="exit" presetSubtype="544" fill="hold" grpId="3" nodeType="withEffect">
                                  <p:stCondLst>
                                    <p:cond delay="0"/>
                                  </p:stCondLst>
                                  <p:childTnLst>
                                    <p:anim calcmode="lin" valueType="num">
                                      <p:cBhvr>
                                        <p:cTn id="98" dur="2000"/>
                                        <p:tgtEl>
                                          <p:spTgt spid="7"/>
                                        </p:tgtEl>
                                        <p:attrNameLst>
                                          <p:attrName>ppt_w</p:attrName>
                                        </p:attrNameLst>
                                      </p:cBhvr>
                                      <p:tavLst>
                                        <p:tav tm="0">
                                          <p:val>
                                            <p:strVal val="ppt_w"/>
                                          </p:val>
                                        </p:tav>
                                        <p:tav tm="100000">
                                          <p:val>
                                            <p:fltVal val="0"/>
                                          </p:val>
                                        </p:tav>
                                      </p:tavLst>
                                    </p:anim>
                                    <p:anim calcmode="lin" valueType="num">
                                      <p:cBhvr>
                                        <p:cTn id="99" dur="2000"/>
                                        <p:tgtEl>
                                          <p:spTgt spid="7"/>
                                        </p:tgtEl>
                                        <p:attrNameLst>
                                          <p:attrName>ppt_h</p:attrName>
                                        </p:attrNameLst>
                                      </p:cBhvr>
                                      <p:tavLst>
                                        <p:tav tm="0">
                                          <p:val>
                                            <p:strVal val="ppt_h"/>
                                          </p:val>
                                        </p:tav>
                                        <p:tav tm="100000">
                                          <p:val>
                                            <p:fltVal val="0"/>
                                          </p:val>
                                        </p:tav>
                                      </p:tavLst>
                                    </p:anim>
                                    <p:anim calcmode="lin" valueType="num">
                                      <p:cBhvr>
                                        <p:cTn id="100" dur="2000"/>
                                        <p:tgtEl>
                                          <p:spTgt spid="7"/>
                                        </p:tgtEl>
                                        <p:attrNameLst>
                                          <p:attrName>ppt_x</p:attrName>
                                        </p:attrNameLst>
                                      </p:cBhvr>
                                      <p:tavLst>
                                        <p:tav tm="0">
                                          <p:val>
                                            <p:strVal val="ppt_x"/>
                                          </p:val>
                                        </p:tav>
                                        <p:tav tm="100000">
                                          <p:val>
                                            <p:fltVal val="0.5"/>
                                          </p:val>
                                        </p:tav>
                                      </p:tavLst>
                                    </p:anim>
                                    <p:anim calcmode="lin" valueType="num">
                                      <p:cBhvr>
                                        <p:cTn id="101" dur="2000"/>
                                        <p:tgtEl>
                                          <p:spTgt spid="7"/>
                                        </p:tgtEl>
                                        <p:attrNameLst>
                                          <p:attrName>ppt_y</p:attrName>
                                        </p:attrNameLst>
                                      </p:cBhvr>
                                      <p:tavLst>
                                        <p:tav tm="0">
                                          <p:val>
                                            <p:strVal val="ppt_y"/>
                                          </p:val>
                                        </p:tav>
                                        <p:tav tm="100000">
                                          <p:val>
                                            <p:fltVal val="0.5"/>
                                          </p:val>
                                        </p:tav>
                                      </p:tavLst>
                                    </p:anim>
                                    <p:set>
                                      <p:cBhvr>
                                        <p:cTn id="102" dur="1" fill="hold">
                                          <p:stCondLst>
                                            <p:cond delay="1999"/>
                                          </p:stCondLst>
                                        </p:cTn>
                                        <p:tgtEl>
                                          <p:spTgt spid="7"/>
                                        </p:tgtEl>
                                        <p:attrNameLst>
                                          <p:attrName>style.visibility</p:attrName>
                                        </p:attrNameLst>
                                      </p:cBhvr>
                                      <p:to>
                                        <p:strVal val="hidden"/>
                                      </p:to>
                                    </p:set>
                                  </p:childTnLst>
                                </p:cTn>
                              </p:par>
                              <p:par>
                                <p:cTn id="103" presetID="23" presetClass="exit" presetSubtype="544" fill="hold" grpId="3" nodeType="withEffect">
                                  <p:stCondLst>
                                    <p:cond delay="0"/>
                                  </p:stCondLst>
                                  <p:childTnLst>
                                    <p:anim calcmode="lin" valueType="num">
                                      <p:cBhvr>
                                        <p:cTn id="104" dur="2000"/>
                                        <p:tgtEl>
                                          <p:spTgt spid="8"/>
                                        </p:tgtEl>
                                        <p:attrNameLst>
                                          <p:attrName>ppt_w</p:attrName>
                                        </p:attrNameLst>
                                      </p:cBhvr>
                                      <p:tavLst>
                                        <p:tav tm="0">
                                          <p:val>
                                            <p:strVal val="ppt_w"/>
                                          </p:val>
                                        </p:tav>
                                        <p:tav tm="100000">
                                          <p:val>
                                            <p:fltVal val="0"/>
                                          </p:val>
                                        </p:tav>
                                      </p:tavLst>
                                    </p:anim>
                                    <p:anim calcmode="lin" valueType="num">
                                      <p:cBhvr>
                                        <p:cTn id="105" dur="2000"/>
                                        <p:tgtEl>
                                          <p:spTgt spid="8"/>
                                        </p:tgtEl>
                                        <p:attrNameLst>
                                          <p:attrName>ppt_h</p:attrName>
                                        </p:attrNameLst>
                                      </p:cBhvr>
                                      <p:tavLst>
                                        <p:tav tm="0">
                                          <p:val>
                                            <p:strVal val="ppt_h"/>
                                          </p:val>
                                        </p:tav>
                                        <p:tav tm="100000">
                                          <p:val>
                                            <p:fltVal val="0"/>
                                          </p:val>
                                        </p:tav>
                                      </p:tavLst>
                                    </p:anim>
                                    <p:anim calcmode="lin" valueType="num">
                                      <p:cBhvr>
                                        <p:cTn id="106" dur="2000"/>
                                        <p:tgtEl>
                                          <p:spTgt spid="8"/>
                                        </p:tgtEl>
                                        <p:attrNameLst>
                                          <p:attrName>ppt_x</p:attrName>
                                        </p:attrNameLst>
                                      </p:cBhvr>
                                      <p:tavLst>
                                        <p:tav tm="0">
                                          <p:val>
                                            <p:strVal val="ppt_x"/>
                                          </p:val>
                                        </p:tav>
                                        <p:tav tm="100000">
                                          <p:val>
                                            <p:fltVal val="0.5"/>
                                          </p:val>
                                        </p:tav>
                                      </p:tavLst>
                                    </p:anim>
                                    <p:anim calcmode="lin" valueType="num">
                                      <p:cBhvr>
                                        <p:cTn id="107" dur="2000"/>
                                        <p:tgtEl>
                                          <p:spTgt spid="8"/>
                                        </p:tgtEl>
                                        <p:attrNameLst>
                                          <p:attrName>ppt_y</p:attrName>
                                        </p:attrNameLst>
                                      </p:cBhvr>
                                      <p:tavLst>
                                        <p:tav tm="0">
                                          <p:val>
                                            <p:strVal val="ppt_y"/>
                                          </p:val>
                                        </p:tav>
                                        <p:tav tm="100000">
                                          <p:val>
                                            <p:fltVal val="0.5"/>
                                          </p:val>
                                        </p:tav>
                                      </p:tavLst>
                                    </p:anim>
                                    <p:set>
                                      <p:cBhvr>
                                        <p:cTn id="108" dur="1" fill="hold">
                                          <p:stCondLst>
                                            <p:cond delay="1999"/>
                                          </p:stCondLst>
                                        </p:cTn>
                                        <p:tgtEl>
                                          <p:spTgt spid="8"/>
                                        </p:tgtEl>
                                        <p:attrNameLst>
                                          <p:attrName>style.visibility</p:attrName>
                                        </p:attrNameLst>
                                      </p:cBhvr>
                                      <p:to>
                                        <p:strVal val="hidden"/>
                                      </p:to>
                                    </p:set>
                                  </p:childTnLst>
                                </p:cTn>
                              </p:par>
                              <p:par>
                                <p:cTn id="109" presetID="23" presetClass="exit" presetSubtype="544" fill="hold" grpId="3" nodeType="withEffect">
                                  <p:stCondLst>
                                    <p:cond delay="0"/>
                                  </p:stCondLst>
                                  <p:childTnLst>
                                    <p:anim calcmode="lin" valueType="num">
                                      <p:cBhvr>
                                        <p:cTn id="110" dur="2000"/>
                                        <p:tgtEl>
                                          <p:spTgt spid="9"/>
                                        </p:tgtEl>
                                        <p:attrNameLst>
                                          <p:attrName>ppt_w</p:attrName>
                                        </p:attrNameLst>
                                      </p:cBhvr>
                                      <p:tavLst>
                                        <p:tav tm="0">
                                          <p:val>
                                            <p:strVal val="ppt_w"/>
                                          </p:val>
                                        </p:tav>
                                        <p:tav tm="100000">
                                          <p:val>
                                            <p:fltVal val="0"/>
                                          </p:val>
                                        </p:tav>
                                      </p:tavLst>
                                    </p:anim>
                                    <p:anim calcmode="lin" valueType="num">
                                      <p:cBhvr>
                                        <p:cTn id="111" dur="2000"/>
                                        <p:tgtEl>
                                          <p:spTgt spid="9"/>
                                        </p:tgtEl>
                                        <p:attrNameLst>
                                          <p:attrName>ppt_h</p:attrName>
                                        </p:attrNameLst>
                                      </p:cBhvr>
                                      <p:tavLst>
                                        <p:tav tm="0">
                                          <p:val>
                                            <p:strVal val="ppt_h"/>
                                          </p:val>
                                        </p:tav>
                                        <p:tav tm="100000">
                                          <p:val>
                                            <p:fltVal val="0"/>
                                          </p:val>
                                        </p:tav>
                                      </p:tavLst>
                                    </p:anim>
                                    <p:anim calcmode="lin" valueType="num">
                                      <p:cBhvr>
                                        <p:cTn id="112" dur="2000"/>
                                        <p:tgtEl>
                                          <p:spTgt spid="9"/>
                                        </p:tgtEl>
                                        <p:attrNameLst>
                                          <p:attrName>ppt_x</p:attrName>
                                        </p:attrNameLst>
                                      </p:cBhvr>
                                      <p:tavLst>
                                        <p:tav tm="0">
                                          <p:val>
                                            <p:strVal val="ppt_x"/>
                                          </p:val>
                                        </p:tav>
                                        <p:tav tm="100000">
                                          <p:val>
                                            <p:fltVal val="0.5"/>
                                          </p:val>
                                        </p:tav>
                                      </p:tavLst>
                                    </p:anim>
                                    <p:anim calcmode="lin" valueType="num">
                                      <p:cBhvr>
                                        <p:cTn id="113" dur="2000"/>
                                        <p:tgtEl>
                                          <p:spTgt spid="9"/>
                                        </p:tgtEl>
                                        <p:attrNameLst>
                                          <p:attrName>ppt_y</p:attrName>
                                        </p:attrNameLst>
                                      </p:cBhvr>
                                      <p:tavLst>
                                        <p:tav tm="0">
                                          <p:val>
                                            <p:strVal val="ppt_y"/>
                                          </p:val>
                                        </p:tav>
                                        <p:tav tm="100000">
                                          <p:val>
                                            <p:fltVal val="0.5"/>
                                          </p:val>
                                        </p:tav>
                                      </p:tavLst>
                                    </p:anim>
                                    <p:set>
                                      <p:cBhvr>
                                        <p:cTn id="114" dur="1" fill="hold">
                                          <p:stCondLst>
                                            <p:cond delay="1999"/>
                                          </p:stCondLst>
                                        </p:cTn>
                                        <p:tgtEl>
                                          <p:spTgt spid="9"/>
                                        </p:tgtEl>
                                        <p:attrNameLst>
                                          <p:attrName>style.visibility</p:attrName>
                                        </p:attrNameLst>
                                      </p:cBhvr>
                                      <p:to>
                                        <p:strVal val="hidden"/>
                                      </p:to>
                                    </p:set>
                                  </p:childTnLst>
                                </p:cTn>
                              </p:par>
                              <p:par>
                                <p:cTn id="115" presetID="23" presetClass="exit" presetSubtype="544" fill="hold" grpId="3" nodeType="withEffect">
                                  <p:stCondLst>
                                    <p:cond delay="0"/>
                                  </p:stCondLst>
                                  <p:childTnLst>
                                    <p:anim calcmode="lin" valueType="num">
                                      <p:cBhvr>
                                        <p:cTn id="116" dur="2000"/>
                                        <p:tgtEl>
                                          <p:spTgt spid="10"/>
                                        </p:tgtEl>
                                        <p:attrNameLst>
                                          <p:attrName>ppt_w</p:attrName>
                                        </p:attrNameLst>
                                      </p:cBhvr>
                                      <p:tavLst>
                                        <p:tav tm="0">
                                          <p:val>
                                            <p:strVal val="ppt_w"/>
                                          </p:val>
                                        </p:tav>
                                        <p:tav tm="100000">
                                          <p:val>
                                            <p:fltVal val="0"/>
                                          </p:val>
                                        </p:tav>
                                      </p:tavLst>
                                    </p:anim>
                                    <p:anim calcmode="lin" valueType="num">
                                      <p:cBhvr>
                                        <p:cTn id="117" dur="2000"/>
                                        <p:tgtEl>
                                          <p:spTgt spid="10"/>
                                        </p:tgtEl>
                                        <p:attrNameLst>
                                          <p:attrName>ppt_h</p:attrName>
                                        </p:attrNameLst>
                                      </p:cBhvr>
                                      <p:tavLst>
                                        <p:tav tm="0">
                                          <p:val>
                                            <p:strVal val="ppt_h"/>
                                          </p:val>
                                        </p:tav>
                                        <p:tav tm="100000">
                                          <p:val>
                                            <p:fltVal val="0"/>
                                          </p:val>
                                        </p:tav>
                                      </p:tavLst>
                                    </p:anim>
                                    <p:anim calcmode="lin" valueType="num">
                                      <p:cBhvr>
                                        <p:cTn id="118" dur="2000"/>
                                        <p:tgtEl>
                                          <p:spTgt spid="10"/>
                                        </p:tgtEl>
                                        <p:attrNameLst>
                                          <p:attrName>ppt_x</p:attrName>
                                        </p:attrNameLst>
                                      </p:cBhvr>
                                      <p:tavLst>
                                        <p:tav tm="0">
                                          <p:val>
                                            <p:strVal val="ppt_x"/>
                                          </p:val>
                                        </p:tav>
                                        <p:tav tm="100000">
                                          <p:val>
                                            <p:fltVal val="0.5"/>
                                          </p:val>
                                        </p:tav>
                                      </p:tavLst>
                                    </p:anim>
                                    <p:anim calcmode="lin" valueType="num">
                                      <p:cBhvr>
                                        <p:cTn id="119" dur="2000"/>
                                        <p:tgtEl>
                                          <p:spTgt spid="10"/>
                                        </p:tgtEl>
                                        <p:attrNameLst>
                                          <p:attrName>ppt_y</p:attrName>
                                        </p:attrNameLst>
                                      </p:cBhvr>
                                      <p:tavLst>
                                        <p:tav tm="0">
                                          <p:val>
                                            <p:strVal val="ppt_y"/>
                                          </p:val>
                                        </p:tav>
                                        <p:tav tm="100000">
                                          <p:val>
                                            <p:fltVal val="0.5"/>
                                          </p:val>
                                        </p:tav>
                                      </p:tavLst>
                                    </p:anim>
                                    <p:set>
                                      <p:cBhvr>
                                        <p:cTn id="120" dur="1" fill="hold">
                                          <p:stCondLst>
                                            <p:cond delay="1999"/>
                                          </p:stCondLst>
                                        </p:cTn>
                                        <p:tgtEl>
                                          <p:spTgt spid="10"/>
                                        </p:tgtEl>
                                        <p:attrNameLst>
                                          <p:attrName>style.visibility</p:attrName>
                                        </p:attrNameLst>
                                      </p:cBhvr>
                                      <p:to>
                                        <p:strVal val="hidden"/>
                                      </p:to>
                                    </p:set>
                                  </p:childTnLst>
                                </p:cTn>
                              </p:par>
                              <p:par>
                                <p:cTn id="121" presetID="8" presetClass="emph" presetSubtype="0" fill="hold" grpId="2" nodeType="withEffect">
                                  <p:stCondLst>
                                    <p:cond delay="0"/>
                                  </p:stCondLst>
                                  <p:childTnLst>
                                    <p:animRot by="21600000">
                                      <p:cBhvr>
                                        <p:cTn id="122" dur="2000" fill="hold"/>
                                        <p:tgtEl>
                                          <p:spTgt spid="3"/>
                                        </p:tgtEl>
                                        <p:attrNameLst>
                                          <p:attrName>r</p:attrName>
                                        </p:attrNameLst>
                                      </p:cBhvr>
                                    </p:animRot>
                                  </p:childTnLst>
                                </p:cTn>
                              </p:par>
                              <p:par>
                                <p:cTn id="123" presetID="8" presetClass="emph" presetSubtype="0" fill="hold" grpId="2"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grpId="2" nodeType="withEffect">
                                  <p:stCondLst>
                                    <p:cond delay="0"/>
                                  </p:stCondLst>
                                  <p:childTnLst>
                                    <p:animRot by="21600000">
                                      <p:cBhvr>
                                        <p:cTn id="126" dur="2000" fill="hold"/>
                                        <p:tgtEl>
                                          <p:spTgt spid="5"/>
                                        </p:tgtEl>
                                        <p:attrNameLst>
                                          <p:attrName>r</p:attrName>
                                        </p:attrNameLst>
                                      </p:cBhvr>
                                    </p:animRot>
                                  </p:childTnLst>
                                </p:cTn>
                              </p:par>
                              <p:par>
                                <p:cTn id="127" presetID="8" presetClass="emph" presetSubtype="0" fill="hold" grpId="2" nodeType="withEffect">
                                  <p:stCondLst>
                                    <p:cond delay="0"/>
                                  </p:stCondLst>
                                  <p:childTnLst>
                                    <p:animRot by="21600000">
                                      <p:cBhvr>
                                        <p:cTn id="128" dur="2000" fill="hold"/>
                                        <p:tgtEl>
                                          <p:spTgt spid="6"/>
                                        </p:tgtEl>
                                        <p:attrNameLst>
                                          <p:attrName>r</p:attrName>
                                        </p:attrNameLst>
                                      </p:cBhvr>
                                    </p:animRot>
                                  </p:childTnLst>
                                </p:cTn>
                              </p:par>
                              <p:par>
                                <p:cTn id="129" presetID="8" presetClass="emph" presetSubtype="0" fill="hold" grpId="2" nodeType="withEffect">
                                  <p:stCondLst>
                                    <p:cond delay="0"/>
                                  </p:stCondLst>
                                  <p:childTnLst>
                                    <p:animRot by="21600000">
                                      <p:cBhvr>
                                        <p:cTn id="130" dur="2000" fill="hold"/>
                                        <p:tgtEl>
                                          <p:spTgt spid="7"/>
                                        </p:tgtEl>
                                        <p:attrNameLst>
                                          <p:attrName>r</p:attrName>
                                        </p:attrNameLst>
                                      </p:cBhvr>
                                    </p:animRot>
                                  </p:childTnLst>
                                </p:cTn>
                              </p:par>
                              <p:par>
                                <p:cTn id="131" presetID="8" presetClass="emph" presetSubtype="0" fill="hold" grpId="2" nodeType="withEffect">
                                  <p:stCondLst>
                                    <p:cond delay="0"/>
                                  </p:stCondLst>
                                  <p:childTnLst>
                                    <p:animRot by="21600000">
                                      <p:cBhvr>
                                        <p:cTn id="132" dur="2000" fill="hold"/>
                                        <p:tgtEl>
                                          <p:spTgt spid="8"/>
                                        </p:tgtEl>
                                        <p:attrNameLst>
                                          <p:attrName>r</p:attrName>
                                        </p:attrNameLst>
                                      </p:cBhvr>
                                    </p:animRot>
                                  </p:childTnLst>
                                </p:cTn>
                              </p:par>
                              <p:par>
                                <p:cTn id="133" presetID="8" presetClass="emph" presetSubtype="0" fill="hold" grpId="2" nodeType="withEffect">
                                  <p:stCondLst>
                                    <p:cond delay="0"/>
                                  </p:stCondLst>
                                  <p:childTnLst>
                                    <p:animRot by="21600000">
                                      <p:cBhvr>
                                        <p:cTn id="134" dur="2000" fill="hold"/>
                                        <p:tgtEl>
                                          <p:spTgt spid="9"/>
                                        </p:tgtEl>
                                        <p:attrNameLst>
                                          <p:attrName>r</p:attrName>
                                        </p:attrNameLst>
                                      </p:cBhvr>
                                    </p:animRot>
                                  </p:childTnLst>
                                </p:cTn>
                              </p:par>
                              <p:par>
                                <p:cTn id="135" presetID="8" presetClass="emph" presetSubtype="0" fill="hold" grpId="2" nodeType="withEffect">
                                  <p:stCondLst>
                                    <p:cond delay="0"/>
                                  </p:stCondLst>
                                  <p:childTnLst>
                                    <p:animRot by="21600000">
                                      <p:cBhvr>
                                        <p:cTn id="136" dur="2000" fill="hold"/>
                                        <p:tgtEl>
                                          <p:spTgt spid="10"/>
                                        </p:tgtEl>
                                        <p:attrNameLst>
                                          <p:attrName>r</p:attrName>
                                        </p:attrNameLst>
                                      </p:cBhvr>
                                    </p:animRot>
                                  </p:childTnLst>
                                </p:cTn>
                              </p:par>
                              <p:par>
                                <p:cTn id="137" presetID="23" presetClass="entr" presetSubtype="288" fill="hold" nodeType="withEffect">
                                  <p:stCondLst>
                                    <p:cond delay="0"/>
                                  </p:stCondLst>
                                  <p:childTnLst>
                                    <p:set>
                                      <p:cBhvr>
                                        <p:cTn id="138" dur="1" fill="hold">
                                          <p:stCondLst>
                                            <p:cond delay="0"/>
                                          </p:stCondLst>
                                        </p:cTn>
                                        <p:tgtEl>
                                          <p:spTgt spid="2"/>
                                        </p:tgtEl>
                                        <p:attrNameLst>
                                          <p:attrName>style.visibility</p:attrName>
                                        </p:attrNameLst>
                                      </p:cBhvr>
                                      <p:to>
                                        <p:strVal val="visible"/>
                                      </p:to>
                                    </p:set>
                                    <p:anim calcmode="lin" valueType="num">
                                      <p:cBhvr>
                                        <p:cTn id="139" dur="2000" fill="hold"/>
                                        <p:tgtEl>
                                          <p:spTgt spid="2"/>
                                        </p:tgtEl>
                                        <p:attrNameLst>
                                          <p:attrName>ppt_w</p:attrName>
                                        </p:attrNameLst>
                                      </p:cBhvr>
                                      <p:tavLst>
                                        <p:tav tm="0">
                                          <p:val>
                                            <p:strVal val="4/3*#ppt_w"/>
                                          </p:val>
                                        </p:tav>
                                        <p:tav tm="100000">
                                          <p:val>
                                            <p:strVal val="#ppt_w"/>
                                          </p:val>
                                        </p:tav>
                                      </p:tavLst>
                                    </p:anim>
                                    <p:anim calcmode="lin" valueType="num">
                                      <p:cBhvr>
                                        <p:cTn id="140" dur="2000" fill="hold"/>
                                        <p:tgtEl>
                                          <p:spTgt spid="2"/>
                                        </p:tgtEl>
                                        <p:attrNameLst>
                                          <p:attrName>ppt_h</p:attrName>
                                        </p:attrNameLst>
                                      </p:cBhvr>
                                      <p:tavLst>
                                        <p:tav tm="0">
                                          <p:val>
                                            <p:strVal val="4/3*#ppt_h"/>
                                          </p:val>
                                        </p:tav>
                                        <p:tav tm="100000">
                                          <p:val>
                                            <p:strVal val="#ppt_h"/>
                                          </p:val>
                                        </p:tav>
                                      </p:tavLst>
                                    </p:anim>
                                  </p:childTnLst>
                                </p:cTn>
                              </p:par>
                              <p:par>
                                <p:cTn id="141" presetID="21" presetClass="entr" presetSubtype="8" fill="hold" nodeType="withEffect">
                                  <p:stCondLst>
                                    <p:cond delay="0"/>
                                  </p:stCondLst>
                                  <p:childTnLst>
                                    <p:set>
                                      <p:cBhvr>
                                        <p:cTn id="142" dur="1" fill="hold">
                                          <p:stCondLst>
                                            <p:cond delay="0"/>
                                          </p:stCondLst>
                                        </p:cTn>
                                        <p:tgtEl>
                                          <p:spTgt spid="2"/>
                                        </p:tgtEl>
                                        <p:attrNameLst>
                                          <p:attrName>style.visibility</p:attrName>
                                        </p:attrNameLst>
                                      </p:cBhvr>
                                      <p:to>
                                        <p:strVal val="visible"/>
                                      </p:to>
                                    </p:set>
                                    <p:animEffect transition="in" filter="wheel(8)">
                                      <p:cBhvr>
                                        <p:cTn id="14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33CC"/>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147846_kobieta-mezczyzna-woda-parasol.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4" name="3 Luna"/>
          <p:cNvSpPr/>
          <p:nvPr/>
        </p:nvSpPr>
        <p:spPr>
          <a:xfrm rot="2049926">
            <a:off x="3874511" y="-97586"/>
            <a:ext cx="3357158" cy="5719571"/>
          </a:xfrm>
          <a:prstGeom prst="moon">
            <a:avLst>
              <a:gd name="adj" fmla="val 37203"/>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491896" flipH="1">
            <a:off x="2251577" y="33704"/>
            <a:ext cx="3225559" cy="5703874"/>
          </a:xfrm>
          <a:prstGeom prst="moon">
            <a:avLst>
              <a:gd name="adj" fmla="val 40461"/>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9491896" flipH="1">
            <a:off x="2382943" y="740863"/>
            <a:ext cx="3248545" cy="4926372"/>
          </a:xfrm>
          <a:prstGeom prst="moon">
            <a:avLst>
              <a:gd name="adj" fmla="val 40461"/>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2049926">
            <a:off x="3738288" y="519871"/>
            <a:ext cx="3409342" cy="5017232"/>
          </a:xfrm>
          <a:prstGeom prst="moon">
            <a:avLst>
              <a:gd name="adj" fmla="val 37395"/>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9491896" flipH="1">
            <a:off x="2432158" y="1444620"/>
            <a:ext cx="3221554" cy="4344070"/>
          </a:xfrm>
          <a:prstGeom prst="moon">
            <a:avLst>
              <a:gd name="adj" fmla="val 40461"/>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2049926">
            <a:off x="4035147" y="1437818"/>
            <a:ext cx="2950736" cy="4301171"/>
          </a:xfrm>
          <a:prstGeom prst="moon">
            <a:avLst>
              <a:gd name="adj" fmla="val 35274"/>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2049926">
            <a:off x="3891804" y="2326058"/>
            <a:ext cx="2826068" cy="3367356"/>
          </a:xfrm>
          <a:prstGeom prst="moon">
            <a:avLst>
              <a:gd name="adj" fmla="val 34936"/>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9491896" flipH="1">
            <a:off x="2907147" y="2337330"/>
            <a:ext cx="2512138" cy="3450524"/>
          </a:xfrm>
          <a:prstGeom prst="moon">
            <a:avLst>
              <a:gd name="adj" fmla="val 40461"/>
            </a:avLst>
          </a:prstGeom>
          <a:gradFill flip="none" rotWithShape="1">
            <a:gsLst>
              <a:gs pos="0">
                <a:schemeClr val="tx1"/>
              </a:gs>
              <a:gs pos="50000">
                <a:srgbClr val="0033CC">
                  <a:shade val="67500"/>
                  <a:satMod val="115000"/>
                </a:srgbClr>
              </a:gs>
              <a:gs pos="100000">
                <a:srgbClr val="0033CC">
                  <a:shade val="100000"/>
                  <a:satMod val="115000"/>
                </a:srgbClr>
              </a:gs>
            </a:gsLst>
            <a:lin ang="54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0-#ppt_w/2"/>
                                          </p:val>
                                        </p:tav>
                                        <p:tav tm="100000">
                                          <p:val>
                                            <p:strVal val="#ppt_x"/>
                                          </p:val>
                                        </p:tav>
                                      </p:tavLst>
                                    </p:anim>
                                    <p:anim calcmode="lin" valueType="num">
                                      <p:cBhvr additive="base">
                                        <p:cTn id="11" dur="3000" fill="hold"/>
                                        <p:tgtEl>
                                          <p:spTgt spid="4"/>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1+#ppt_w/2"/>
                                          </p:val>
                                        </p:tav>
                                        <p:tav tm="100000">
                                          <p:val>
                                            <p:strVal val="#ppt_x"/>
                                          </p:val>
                                        </p:tav>
                                      </p:tavLst>
                                    </p:anim>
                                    <p:anim calcmode="lin" valueType="num">
                                      <p:cBhvr additive="base">
                                        <p:cTn id="15" dur="30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1+#ppt_w/2"/>
                                          </p:val>
                                        </p:tav>
                                        <p:tav tm="100000">
                                          <p:val>
                                            <p:strVal val="#ppt_x"/>
                                          </p:val>
                                        </p:tav>
                                      </p:tavLst>
                                    </p:anim>
                                    <p:anim calcmode="lin" valueType="num">
                                      <p:cBhvr additive="base">
                                        <p:cTn id="19" dur="30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1+#ppt_w/2"/>
                                          </p:val>
                                        </p:tav>
                                        <p:tav tm="100000">
                                          <p:val>
                                            <p:strVal val="#ppt_x"/>
                                          </p:val>
                                        </p:tav>
                                      </p:tavLst>
                                    </p:anim>
                                    <p:anim calcmode="lin" valueType="num">
                                      <p:cBhvr additive="base">
                                        <p:cTn id="27" dur="3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0-#ppt_w/2"/>
                                          </p:val>
                                        </p:tav>
                                        <p:tav tm="100000">
                                          <p:val>
                                            <p:strVal val="#ppt_x"/>
                                          </p:val>
                                        </p:tav>
                                      </p:tavLst>
                                    </p:anim>
                                    <p:anim calcmode="lin" valueType="num">
                                      <p:cBhvr additive="base">
                                        <p:cTn id="31" dur="3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8"/>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1"/>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4"/>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7"/>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9"/>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0"/>
                                        </p:tgtEl>
                                        <p:attrNameLst>
                                          <p:attrName>r</p:attrName>
                                        </p:attrNameLst>
                                      </p:cBhvr>
                                    </p:animRot>
                                  </p:childTnLst>
                                </p:cTn>
                              </p:par>
                            </p:childTnLst>
                          </p:cTn>
                        </p:par>
                        <p:par>
                          <p:cTn id="56" fill="hold">
                            <p:stCondLst>
                              <p:cond delay="3000"/>
                            </p:stCondLst>
                            <p:childTnLst>
                              <p:par>
                                <p:cTn id="57" presetID="2" presetClass="exit" presetSubtype="9"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0-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9"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0-ppt_h/2"/>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9"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0-ppt_h/2"/>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9" fill="hold" grpId="2" nodeType="withEffect">
                                  <p:stCondLst>
                                    <p:cond delay="0"/>
                                  </p:stCondLst>
                                  <p:childTnLst>
                                    <p:anim calcmode="lin" valueType="num">
                                      <p:cBhvr additive="base">
                                        <p:cTn id="70" dur="3000"/>
                                        <p:tgtEl>
                                          <p:spTgt spid="11"/>
                                        </p:tgtEl>
                                        <p:attrNameLst>
                                          <p:attrName>ppt_x</p:attrName>
                                        </p:attrNameLst>
                                      </p:cBhvr>
                                      <p:tavLst>
                                        <p:tav tm="0">
                                          <p:val>
                                            <p:strVal val="ppt_x"/>
                                          </p:val>
                                        </p:tav>
                                        <p:tav tm="100000">
                                          <p:val>
                                            <p:strVal val="0-ppt_w/2"/>
                                          </p:val>
                                        </p:tav>
                                      </p:tavLst>
                                    </p:anim>
                                    <p:anim calcmode="lin" valueType="num">
                                      <p:cBhvr additive="base">
                                        <p:cTn id="71" dur="3000"/>
                                        <p:tgtEl>
                                          <p:spTgt spid="11"/>
                                        </p:tgtEl>
                                        <p:attrNameLst>
                                          <p:attrName>ppt_y</p:attrName>
                                        </p:attrNameLst>
                                      </p:cBhvr>
                                      <p:tavLst>
                                        <p:tav tm="0">
                                          <p:val>
                                            <p:strVal val="ppt_y"/>
                                          </p:val>
                                        </p:tav>
                                        <p:tav tm="100000">
                                          <p:val>
                                            <p:strVal val="0-ppt_h/2"/>
                                          </p:val>
                                        </p:tav>
                                      </p:tavLst>
                                    </p:anim>
                                    <p:set>
                                      <p:cBhvr>
                                        <p:cTn id="72" dur="1" fill="hold">
                                          <p:stCondLst>
                                            <p:cond delay="2999"/>
                                          </p:stCondLst>
                                        </p:cTn>
                                        <p:tgtEl>
                                          <p:spTgt spid="11"/>
                                        </p:tgtEl>
                                        <p:attrNameLst>
                                          <p:attrName>style.visibility</p:attrName>
                                        </p:attrNameLst>
                                      </p:cBhvr>
                                      <p:to>
                                        <p:strVal val="hidden"/>
                                      </p:to>
                                    </p:set>
                                  </p:childTnLst>
                                </p:cTn>
                              </p:par>
                              <p:par>
                                <p:cTn id="73" presetID="8" presetClass="emph" presetSubtype="0" fill="hold" grpId="3" nodeType="withEffect">
                                  <p:stCondLst>
                                    <p:cond delay="0"/>
                                  </p:stCondLst>
                                  <p:childTnLst>
                                    <p:animRot by="-21600000">
                                      <p:cBhvr>
                                        <p:cTn id="74" dur="3000" fill="hold"/>
                                        <p:tgtEl>
                                          <p:spTgt spid="5"/>
                                        </p:tgtEl>
                                        <p:attrNameLst>
                                          <p:attrName>r</p:attrName>
                                        </p:attrNameLst>
                                      </p:cBhvr>
                                    </p:animRot>
                                  </p:childTnLst>
                                </p:cTn>
                              </p:par>
                              <p:par>
                                <p:cTn id="75" presetID="8" presetClass="emph" presetSubtype="0" fill="hold" grpId="3" nodeType="withEffect">
                                  <p:stCondLst>
                                    <p:cond delay="0"/>
                                  </p:stCondLst>
                                  <p:childTnLst>
                                    <p:animRot by="-21600000">
                                      <p:cBhvr>
                                        <p:cTn id="76" dur="3000" fill="hold"/>
                                        <p:tgtEl>
                                          <p:spTgt spid="6"/>
                                        </p:tgtEl>
                                        <p:attrNameLst>
                                          <p:attrName>r</p:attrName>
                                        </p:attrNameLst>
                                      </p:cBhvr>
                                    </p:animRot>
                                  </p:childTnLst>
                                </p:cTn>
                              </p:par>
                              <p:par>
                                <p:cTn id="77" presetID="8" presetClass="emph" presetSubtype="0" fill="hold" grpId="3" nodeType="withEffect">
                                  <p:stCondLst>
                                    <p:cond delay="0"/>
                                  </p:stCondLst>
                                  <p:childTnLst>
                                    <p:animRot by="-21600000">
                                      <p:cBhvr>
                                        <p:cTn id="78" dur="3000" fill="hold"/>
                                        <p:tgtEl>
                                          <p:spTgt spid="8"/>
                                        </p:tgtEl>
                                        <p:attrNameLst>
                                          <p:attrName>r</p:attrName>
                                        </p:attrNameLst>
                                      </p:cBhvr>
                                    </p:animRot>
                                  </p:childTnLst>
                                </p:cTn>
                              </p:par>
                              <p:par>
                                <p:cTn id="79" presetID="8" presetClass="emph" presetSubtype="0" fill="hold" grpId="3" nodeType="withEffect">
                                  <p:stCondLst>
                                    <p:cond delay="0"/>
                                  </p:stCondLst>
                                  <p:childTnLst>
                                    <p:animRot by="-21600000">
                                      <p:cBhvr>
                                        <p:cTn id="80" dur="3000" fill="hold"/>
                                        <p:tgtEl>
                                          <p:spTgt spid="11"/>
                                        </p:tgtEl>
                                        <p:attrNameLst>
                                          <p:attrName>r</p:attrName>
                                        </p:attrNameLst>
                                      </p:cBhvr>
                                    </p:animRot>
                                  </p:childTnLst>
                                </p:cTn>
                              </p:par>
                              <p:par>
                                <p:cTn id="81" presetID="2" presetClass="exit" presetSubtype="3" fill="hold" grpId="2" nodeType="withEffect">
                                  <p:stCondLst>
                                    <p:cond delay="0"/>
                                  </p:stCondLst>
                                  <p:childTnLst>
                                    <p:anim calcmode="lin" valueType="num">
                                      <p:cBhvr additive="base">
                                        <p:cTn id="82" dur="3000"/>
                                        <p:tgtEl>
                                          <p:spTgt spid="4"/>
                                        </p:tgtEl>
                                        <p:attrNameLst>
                                          <p:attrName>ppt_x</p:attrName>
                                        </p:attrNameLst>
                                      </p:cBhvr>
                                      <p:tavLst>
                                        <p:tav tm="0">
                                          <p:val>
                                            <p:strVal val="ppt_x"/>
                                          </p:val>
                                        </p:tav>
                                        <p:tav tm="100000">
                                          <p:val>
                                            <p:strVal val="1+ppt_w/2"/>
                                          </p:val>
                                        </p:tav>
                                      </p:tavLst>
                                    </p:anim>
                                    <p:anim calcmode="lin" valueType="num">
                                      <p:cBhvr additive="base">
                                        <p:cTn id="83" dur="3000"/>
                                        <p:tgtEl>
                                          <p:spTgt spid="4"/>
                                        </p:tgtEl>
                                        <p:attrNameLst>
                                          <p:attrName>ppt_y</p:attrName>
                                        </p:attrNameLst>
                                      </p:cBhvr>
                                      <p:tavLst>
                                        <p:tav tm="0">
                                          <p:val>
                                            <p:strVal val="ppt_y"/>
                                          </p:val>
                                        </p:tav>
                                        <p:tav tm="100000">
                                          <p:val>
                                            <p:strVal val="0-ppt_h/2"/>
                                          </p:val>
                                        </p:tav>
                                      </p:tavLst>
                                    </p:anim>
                                    <p:set>
                                      <p:cBhvr>
                                        <p:cTn id="84" dur="1" fill="hold">
                                          <p:stCondLst>
                                            <p:cond delay="2999"/>
                                          </p:stCondLst>
                                        </p:cTn>
                                        <p:tgtEl>
                                          <p:spTgt spid="4"/>
                                        </p:tgtEl>
                                        <p:attrNameLst>
                                          <p:attrName>style.visibility</p:attrName>
                                        </p:attrNameLst>
                                      </p:cBhvr>
                                      <p:to>
                                        <p:strVal val="hidden"/>
                                      </p:to>
                                    </p:set>
                                  </p:childTnLst>
                                </p:cTn>
                              </p:par>
                              <p:par>
                                <p:cTn id="85" presetID="2" presetClass="exit" presetSubtype="3"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1+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3"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1+ppt_w/2"/>
                                          </p:val>
                                        </p:tav>
                                      </p:tavLst>
                                    </p:anim>
                                    <p:anim calcmode="lin" valueType="num">
                                      <p:cBhvr additive="base">
                                        <p:cTn id="91" dur="3000"/>
                                        <p:tgtEl>
                                          <p:spTgt spid="9"/>
                                        </p:tgtEl>
                                        <p:attrNameLst>
                                          <p:attrName>ppt_y</p:attrName>
                                        </p:attrNameLst>
                                      </p:cBhvr>
                                      <p:tavLst>
                                        <p:tav tm="0">
                                          <p:val>
                                            <p:strVal val="ppt_y"/>
                                          </p:val>
                                        </p:tav>
                                        <p:tav tm="100000">
                                          <p:val>
                                            <p:strVal val="0-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3" fill="hold" grpId="2"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1+ppt_w/2"/>
                                          </p:val>
                                        </p:tav>
                                      </p:tavLst>
                                    </p:anim>
                                    <p:anim calcmode="lin" valueType="num">
                                      <p:cBhvr additive="base">
                                        <p:cTn id="95" dur="3000"/>
                                        <p:tgtEl>
                                          <p:spTgt spid="10"/>
                                        </p:tgtEl>
                                        <p:attrNameLst>
                                          <p:attrName>ppt_y</p:attrName>
                                        </p:attrNameLst>
                                      </p:cBhvr>
                                      <p:tavLst>
                                        <p:tav tm="0">
                                          <p:val>
                                            <p:strVal val="ppt_y"/>
                                          </p:val>
                                        </p:tav>
                                        <p:tav tm="100000">
                                          <p:val>
                                            <p:strVal val="0-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8" presetClass="emph" presetSubtype="0" fill="hold" grpId="3" nodeType="withEffect">
                                  <p:stCondLst>
                                    <p:cond delay="0"/>
                                  </p:stCondLst>
                                  <p:childTnLst>
                                    <p:animRot by="21600000">
                                      <p:cBhvr>
                                        <p:cTn id="98" dur="3000" fill="hold"/>
                                        <p:tgtEl>
                                          <p:spTgt spid="4"/>
                                        </p:tgtEl>
                                        <p:attrNameLst>
                                          <p:attrName>r</p:attrName>
                                        </p:attrNameLst>
                                      </p:cBhvr>
                                    </p:animRot>
                                  </p:childTnLst>
                                </p:cTn>
                              </p:par>
                              <p:par>
                                <p:cTn id="99" presetID="8" presetClass="emph" presetSubtype="0" fill="hold" grpId="3" nodeType="withEffect">
                                  <p:stCondLst>
                                    <p:cond delay="0"/>
                                  </p:stCondLst>
                                  <p:childTnLst>
                                    <p:animRot by="21600000">
                                      <p:cBhvr>
                                        <p:cTn id="100" dur="3000" fill="hold"/>
                                        <p:tgtEl>
                                          <p:spTgt spid="7"/>
                                        </p:tgtEl>
                                        <p:attrNameLst>
                                          <p:attrName>r</p:attrName>
                                        </p:attrNameLst>
                                      </p:cBhvr>
                                    </p:animRot>
                                  </p:childTnLst>
                                </p:cTn>
                              </p:par>
                              <p:par>
                                <p:cTn id="101" presetID="8" presetClass="emph" presetSubtype="0" fill="hold" grpId="3" nodeType="withEffect">
                                  <p:stCondLst>
                                    <p:cond delay="0"/>
                                  </p:stCondLst>
                                  <p:childTnLst>
                                    <p:animRot by="21600000">
                                      <p:cBhvr>
                                        <p:cTn id="102" dur="3000" fill="hold"/>
                                        <p:tgtEl>
                                          <p:spTgt spid="9"/>
                                        </p:tgtEl>
                                        <p:attrNameLst>
                                          <p:attrName>r</p:attrName>
                                        </p:attrNameLst>
                                      </p:cBhvr>
                                    </p:animRot>
                                  </p:childTnLst>
                                </p:cTn>
                              </p:par>
                              <p:par>
                                <p:cTn id="103" presetID="8" presetClass="emph" presetSubtype="0" fill="hold" grpId="3" nodeType="withEffect">
                                  <p:stCondLst>
                                    <p:cond delay="0"/>
                                  </p:stCondLst>
                                  <p:childTnLst>
                                    <p:animRot by="21600000">
                                      <p:cBhvr>
                                        <p:cTn id="104" dur="3000" fill="hold"/>
                                        <p:tgtEl>
                                          <p:spTgt spid="10"/>
                                        </p:tgtEl>
                                        <p:attrNameLst>
                                          <p:attrName>r</p:attrName>
                                        </p:attrNameLst>
                                      </p:cBhvr>
                                    </p:animRot>
                                  </p:childTnLst>
                                </p:cTn>
                              </p:par>
                              <p:par>
                                <p:cTn id="105" presetID="23" presetClass="entr" presetSubtype="288" fill="hold" nodeType="with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3000" fill="hold"/>
                                        <p:tgtEl>
                                          <p:spTgt spid="2"/>
                                        </p:tgtEl>
                                        <p:attrNameLst>
                                          <p:attrName>ppt_w</p:attrName>
                                        </p:attrNameLst>
                                      </p:cBhvr>
                                      <p:tavLst>
                                        <p:tav tm="0">
                                          <p:val>
                                            <p:strVal val="4/3*#ppt_w"/>
                                          </p:val>
                                        </p:tav>
                                        <p:tav tm="100000">
                                          <p:val>
                                            <p:strVal val="#ppt_w"/>
                                          </p:val>
                                        </p:tav>
                                      </p:tavLst>
                                    </p:anim>
                                    <p:anim calcmode="lin" valueType="num">
                                      <p:cBhvr>
                                        <p:cTn id="108" dur="3000" fill="hold"/>
                                        <p:tgtEl>
                                          <p:spTgt spid="2"/>
                                        </p:tgtEl>
                                        <p:attrNameLst>
                                          <p:attrName>ppt_h</p:attrName>
                                        </p:attrNameLst>
                                      </p:cBhvr>
                                      <p:tavLst>
                                        <p:tav tm="0">
                                          <p:val>
                                            <p:strVal val="4/3*#ppt_h"/>
                                          </p:val>
                                        </p:tav>
                                        <p:tav tm="100000">
                                          <p:val>
                                            <p:strVal val="#ppt_h"/>
                                          </p:val>
                                        </p:tav>
                                      </p:tavLst>
                                    </p:anim>
                                  </p:childTnLst>
                                </p:cTn>
                              </p:par>
                              <p:par>
                                <p:cTn id="109" presetID="16" presetClass="entr" presetSubtype="37" fill="hold" nodeType="withEffect">
                                  <p:stCondLst>
                                    <p:cond delay="0"/>
                                  </p:stCondLst>
                                  <p:childTnLst>
                                    <p:set>
                                      <p:cBhvr>
                                        <p:cTn id="110" dur="1" fill="hold">
                                          <p:stCondLst>
                                            <p:cond delay="0"/>
                                          </p:stCondLst>
                                        </p:cTn>
                                        <p:tgtEl>
                                          <p:spTgt spid="2"/>
                                        </p:tgtEl>
                                        <p:attrNameLst>
                                          <p:attrName>style.visibility</p:attrName>
                                        </p:attrNameLst>
                                      </p:cBhvr>
                                      <p:to>
                                        <p:strVal val="visible"/>
                                      </p:to>
                                    </p:set>
                                    <p:animEffect transition="in" filter="barn(outVertical)">
                                      <p:cBhvr>
                                        <p:cTn id="111"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Cheurón"/>
          <p:cNvSpPr/>
          <p:nvPr/>
        </p:nvSpPr>
        <p:spPr>
          <a:xfrm>
            <a:off x="0" y="1000108"/>
            <a:ext cx="4429124" cy="4572032"/>
          </a:xfrm>
          <a:prstGeom prst="chevron">
            <a:avLst>
              <a:gd name="adj" fmla="val 80525"/>
            </a:avLst>
          </a:prstGeom>
          <a:gradFill flip="none" rotWithShape="1">
            <a:gsLst>
              <a:gs pos="0">
                <a:srgbClr val="FF3399"/>
              </a:gs>
              <a:gs pos="25000">
                <a:srgbClr val="FF6633"/>
              </a:gs>
              <a:gs pos="50000">
                <a:srgbClr val="FFFF00"/>
              </a:gs>
              <a:gs pos="75000">
                <a:srgbClr val="01A78F"/>
              </a:gs>
              <a:gs pos="100000">
                <a:srgbClr val="3366FF"/>
              </a:gs>
            </a:gsLst>
            <a:lin ang="108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a:off x="0" y="1857364"/>
            <a:ext cx="2714612" cy="2928958"/>
          </a:xfrm>
          <a:prstGeom prst="chevron">
            <a:avLst>
              <a:gd name="adj" fmla="val 69200"/>
            </a:avLst>
          </a:prstGeom>
          <a:gradFill flip="none" rotWithShape="1">
            <a:gsLst>
              <a:gs pos="0">
                <a:srgbClr val="FF3399"/>
              </a:gs>
              <a:gs pos="25000">
                <a:srgbClr val="FF6633"/>
              </a:gs>
              <a:gs pos="50000">
                <a:srgbClr val="FFFF00"/>
              </a:gs>
              <a:gs pos="75000">
                <a:srgbClr val="01A78F"/>
              </a:gs>
              <a:gs pos="100000">
                <a:srgbClr val="3366FF"/>
              </a:gs>
            </a:gsLst>
            <a:lin ang="108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2643182"/>
            <a:ext cx="1250149" cy="1214446"/>
          </a:xfrm>
          <a:prstGeom prst="chevron">
            <a:avLst>
              <a:gd name="adj" fmla="val 59220"/>
            </a:avLst>
          </a:prstGeom>
          <a:gradFill flip="none" rotWithShape="1">
            <a:gsLst>
              <a:gs pos="0">
                <a:srgbClr val="FF3399"/>
              </a:gs>
              <a:gs pos="25000">
                <a:srgbClr val="FF6633"/>
              </a:gs>
              <a:gs pos="50000">
                <a:srgbClr val="FFFF00"/>
              </a:gs>
              <a:gs pos="75000">
                <a:srgbClr val="01A78F"/>
              </a:gs>
              <a:gs pos="100000">
                <a:srgbClr val="3366FF"/>
              </a:gs>
            </a:gsLst>
            <a:lin ang="108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714876" y="1000108"/>
            <a:ext cx="4429124" cy="4572032"/>
          </a:xfrm>
          <a:prstGeom prst="chevron">
            <a:avLst>
              <a:gd name="adj" fmla="val 80525"/>
            </a:avLst>
          </a:prstGeom>
          <a:gradFill flip="none" rotWithShape="1">
            <a:gsLst>
              <a:gs pos="0">
                <a:srgbClr val="FF3399"/>
              </a:gs>
              <a:gs pos="25000">
                <a:srgbClr val="FF6633"/>
              </a:gs>
              <a:gs pos="50000">
                <a:srgbClr val="FFFF00"/>
              </a:gs>
              <a:gs pos="75000">
                <a:srgbClr val="01A78F"/>
              </a:gs>
              <a:gs pos="100000">
                <a:srgbClr val="3366FF"/>
              </a:gs>
            </a:gsLst>
            <a:lin ang="108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0800000">
            <a:off x="6429388" y="1857364"/>
            <a:ext cx="2714612" cy="2928958"/>
          </a:xfrm>
          <a:prstGeom prst="chevron">
            <a:avLst>
              <a:gd name="adj" fmla="val 69200"/>
            </a:avLst>
          </a:prstGeom>
          <a:gradFill flip="none" rotWithShape="1">
            <a:gsLst>
              <a:gs pos="0">
                <a:srgbClr val="FF3399"/>
              </a:gs>
              <a:gs pos="25000">
                <a:srgbClr val="FF6633"/>
              </a:gs>
              <a:gs pos="50000">
                <a:srgbClr val="FFFF00"/>
              </a:gs>
              <a:gs pos="75000">
                <a:srgbClr val="01A78F"/>
              </a:gs>
              <a:gs pos="100000">
                <a:srgbClr val="3366FF"/>
              </a:gs>
            </a:gsLst>
            <a:lin ang="108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893851" y="2643182"/>
            <a:ext cx="1250149" cy="1214446"/>
          </a:xfrm>
          <a:prstGeom prst="chevron">
            <a:avLst>
              <a:gd name="adj" fmla="val 59220"/>
            </a:avLst>
          </a:prstGeom>
          <a:gradFill flip="none" rotWithShape="1">
            <a:gsLst>
              <a:gs pos="0">
                <a:srgbClr val="FF3399"/>
              </a:gs>
              <a:gs pos="25000">
                <a:srgbClr val="FF6633"/>
              </a:gs>
              <a:gs pos="50000">
                <a:srgbClr val="FFFF00"/>
              </a:gs>
              <a:gs pos="75000">
                <a:srgbClr val="01A78F"/>
              </a:gs>
              <a:gs pos="100000">
                <a:srgbClr val="3366FF"/>
              </a:gs>
            </a:gsLst>
            <a:lin ang="10800000" scaled="0"/>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ppt_y"/>
                                          </p:val>
                                        </p:tav>
                                        <p:tav tm="100000">
                                          <p:val>
                                            <p:strVal val="#ppt_y"/>
                                          </p:val>
                                        </p:tav>
                                      </p:tavLst>
                                    </p:anim>
                                  </p:childTnLst>
                                </p:cTn>
                              </p:par>
                              <p:par>
                                <p:cTn id="32" presetID="13" presetClass="entr" presetSubtype="16" fill="hold" grpId="1"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plus(in)">
                                      <p:cBhvr>
                                        <p:cTn id="34" dur="2000"/>
                                        <p:tgtEl>
                                          <p:spTgt spid="3"/>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plus(in)">
                                      <p:cBhvr>
                                        <p:cTn id="37" dur="2000"/>
                                        <p:tgtEl>
                                          <p:spTgt spid="4"/>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plus(in)">
                                      <p:cBhvr>
                                        <p:cTn id="40" dur="2000"/>
                                        <p:tgtEl>
                                          <p:spTgt spid="5"/>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plus(in)">
                                      <p:cBhvr>
                                        <p:cTn id="43" dur="2000"/>
                                        <p:tgtEl>
                                          <p:spTgt spid="6"/>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plus(in)">
                                      <p:cBhvr>
                                        <p:cTn id="46" dur="2000"/>
                                        <p:tgtEl>
                                          <p:spTgt spid="7"/>
                                        </p:tgtEl>
                                      </p:cBhvr>
                                    </p:animEffect>
                                  </p:childTnLst>
                                </p:cTn>
                              </p:par>
                              <p:par>
                                <p:cTn id="47" presetID="13" presetClass="entr" presetSubtype="1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plus(in)">
                                      <p:cBhvr>
                                        <p:cTn id="49" dur="2000"/>
                                        <p:tgtEl>
                                          <p:spTgt spid="8"/>
                                        </p:tgtEl>
                                      </p:cBhvr>
                                    </p:animEffect>
                                  </p:childTnLst>
                                </p:cTn>
                              </p:par>
                            </p:childTnLst>
                          </p:cTn>
                        </p:par>
                        <p:par>
                          <p:cTn id="50" fill="hold">
                            <p:stCondLst>
                              <p:cond delay="2000"/>
                            </p:stCondLst>
                            <p:childTnLst>
                              <p:par>
                                <p:cTn id="51" presetID="2" presetClass="exit" presetSubtype="2" fill="hold" grpId="2" nodeType="afterEffect">
                                  <p:stCondLst>
                                    <p:cond delay="0"/>
                                  </p:stCondLst>
                                  <p:childTnLst>
                                    <p:anim calcmode="lin" valueType="num">
                                      <p:cBhvr additive="base">
                                        <p:cTn id="52" dur="2000"/>
                                        <p:tgtEl>
                                          <p:spTgt spid="3"/>
                                        </p:tgtEl>
                                        <p:attrNameLst>
                                          <p:attrName>ppt_x</p:attrName>
                                        </p:attrNameLst>
                                      </p:cBhvr>
                                      <p:tavLst>
                                        <p:tav tm="0">
                                          <p:val>
                                            <p:strVal val="ppt_x"/>
                                          </p:val>
                                        </p:tav>
                                        <p:tav tm="100000">
                                          <p:val>
                                            <p:strVal val="1+ppt_w/2"/>
                                          </p:val>
                                        </p:tav>
                                      </p:tavLst>
                                    </p:anim>
                                    <p:anim calcmode="lin" valueType="num">
                                      <p:cBhvr additive="base">
                                        <p:cTn id="53" dur="2000"/>
                                        <p:tgtEl>
                                          <p:spTgt spid="3"/>
                                        </p:tgtEl>
                                        <p:attrNameLst>
                                          <p:attrName>ppt_y</p:attrName>
                                        </p:attrNameLst>
                                      </p:cBhvr>
                                      <p:tavLst>
                                        <p:tav tm="0">
                                          <p:val>
                                            <p:strVal val="ppt_y"/>
                                          </p:val>
                                        </p:tav>
                                        <p:tav tm="100000">
                                          <p:val>
                                            <p:strVal val="ppt_y"/>
                                          </p:val>
                                        </p:tav>
                                      </p:tavLst>
                                    </p:anim>
                                    <p:set>
                                      <p:cBhvr>
                                        <p:cTn id="54" dur="1" fill="hold">
                                          <p:stCondLst>
                                            <p:cond delay="1999"/>
                                          </p:stCondLst>
                                        </p:cTn>
                                        <p:tgtEl>
                                          <p:spTgt spid="3"/>
                                        </p:tgtEl>
                                        <p:attrNameLst>
                                          <p:attrName>style.visibility</p:attrName>
                                        </p:attrNameLst>
                                      </p:cBhvr>
                                      <p:to>
                                        <p:strVal val="hidden"/>
                                      </p:to>
                                    </p:set>
                                  </p:childTnLst>
                                </p:cTn>
                              </p:par>
                              <p:par>
                                <p:cTn id="55" presetID="2" presetClass="exit" presetSubtype="2" fill="hold" grpId="2" nodeType="withEffect">
                                  <p:stCondLst>
                                    <p:cond delay="0"/>
                                  </p:stCondLst>
                                  <p:childTnLst>
                                    <p:anim calcmode="lin" valueType="num">
                                      <p:cBhvr additive="base">
                                        <p:cTn id="56" dur="2000"/>
                                        <p:tgtEl>
                                          <p:spTgt spid="4"/>
                                        </p:tgtEl>
                                        <p:attrNameLst>
                                          <p:attrName>ppt_x</p:attrName>
                                        </p:attrNameLst>
                                      </p:cBhvr>
                                      <p:tavLst>
                                        <p:tav tm="0">
                                          <p:val>
                                            <p:strVal val="ppt_x"/>
                                          </p:val>
                                        </p:tav>
                                        <p:tav tm="100000">
                                          <p:val>
                                            <p:strVal val="1+ppt_w/2"/>
                                          </p:val>
                                        </p:tav>
                                      </p:tavLst>
                                    </p:anim>
                                    <p:anim calcmode="lin" valueType="num">
                                      <p:cBhvr additive="base">
                                        <p:cTn id="57" dur="2000"/>
                                        <p:tgtEl>
                                          <p:spTgt spid="4"/>
                                        </p:tgtEl>
                                        <p:attrNameLst>
                                          <p:attrName>ppt_y</p:attrName>
                                        </p:attrNameLst>
                                      </p:cBhvr>
                                      <p:tavLst>
                                        <p:tav tm="0">
                                          <p:val>
                                            <p:strVal val="ppt_y"/>
                                          </p:val>
                                        </p:tav>
                                        <p:tav tm="100000">
                                          <p:val>
                                            <p:strVal val="ppt_y"/>
                                          </p:val>
                                        </p:tav>
                                      </p:tavLst>
                                    </p:anim>
                                    <p:set>
                                      <p:cBhvr>
                                        <p:cTn id="58" dur="1" fill="hold">
                                          <p:stCondLst>
                                            <p:cond delay="1999"/>
                                          </p:stCondLst>
                                        </p:cTn>
                                        <p:tgtEl>
                                          <p:spTgt spid="4"/>
                                        </p:tgtEl>
                                        <p:attrNameLst>
                                          <p:attrName>style.visibility</p:attrName>
                                        </p:attrNameLst>
                                      </p:cBhvr>
                                      <p:to>
                                        <p:strVal val="hidden"/>
                                      </p:to>
                                    </p:set>
                                  </p:childTnLst>
                                </p:cTn>
                              </p:par>
                              <p:par>
                                <p:cTn id="59" presetID="2" presetClass="exit" presetSubtype="2" fill="hold" grpId="2" nodeType="withEffect">
                                  <p:stCondLst>
                                    <p:cond delay="0"/>
                                  </p:stCondLst>
                                  <p:childTnLst>
                                    <p:anim calcmode="lin" valueType="num">
                                      <p:cBhvr additive="base">
                                        <p:cTn id="60" dur="2000"/>
                                        <p:tgtEl>
                                          <p:spTgt spid="5"/>
                                        </p:tgtEl>
                                        <p:attrNameLst>
                                          <p:attrName>ppt_x</p:attrName>
                                        </p:attrNameLst>
                                      </p:cBhvr>
                                      <p:tavLst>
                                        <p:tav tm="0">
                                          <p:val>
                                            <p:strVal val="ppt_x"/>
                                          </p:val>
                                        </p:tav>
                                        <p:tav tm="100000">
                                          <p:val>
                                            <p:strVal val="1+ppt_w/2"/>
                                          </p:val>
                                        </p:tav>
                                      </p:tavLst>
                                    </p:anim>
                                    <p:anim calcmode="lin" valueType="num">
                                      <p:cBhvr additive="base">
                                        <p:cTn id="61" dur="2000"/>
                                        <p:tgtEl>
                                          <p:spTgt spid="5"/>
                                        </p:tgtEl>
                                        <p:attrNameLst>
                                          <p:attrName>ppt_y</p:attrName>
                                        </p:attrNameLst>
                                      </p:cBhvr>
                                      <p:tavLst>
                                        <p:tav tm="0">
                                          <p:val>
                                            <p:strVal val="ppt_y"/>
                                          </p:val>
                                        </p:tav>
                                        <p:tav tm="100000">
                                          <p:val>
                                            <p:strVal val="ppt_y"/>
                                          </p:val>
                                        </p:tav>
                                      </p:tavLst>
                                    </p:anim>
                                    <p:set>
                                      <p:cBhvr>
                                        <p:cTn id="62" dur="1" fill="hold">
                                          <p:stCondLst>
                                            <p:cond delay="1999"/>
                                          </p:stCondLst>
                                        </p:cTn>
                                        <p:tgtEl>
                                          <p:spTgt spid="5"/>
                                        </p:tgtEl>
                                        <p:attrNameLst>
                                          <p:attrName>style.visibility</p:attrName>
                                        </p:attrNameLst>
                                      </p:cBhvr>
                                      <p:to>
                                        <p:strVal val="hidden"/>
                                      </p:to>
                                    </p:set>
                                  </p:childTnLst>
                                </p:cTn>
                              </p:par>
                              <p:par>
                                <p:cTn id="63" presetID="2" presetClass="exit" presetSubtype="8" fill="hold" grpId="2" nodeType="withEffect">
                                  <p:stCondLst>
                                    <p:cond delay="0"/>
                                  </p:stCondLst>
                                  <p:childTnLst>
                                    <p:anim calcmode="lin" valueType="num">
                                      <p:cBhvr additive="base">
                                        <p:cTn id="64" dur="2000"/>
                                        <p:tgtEl>
                                          <p:spTgt spid="6"/>
                                        </p:tgtEl>
                                        <p:attrNameLst>
                                          <p:attrName>ppt_x</p:attrName>
                                        </p:attrNameLst>
                                      </p:cBhvr>
                                      <p:tavLst>
                                        <p:tav tm="0">
                                          <p:val>
                                            <p:strVal val="ppt_x"/>
                                          </p:val>
                                        </p:tav>
                                        <p:tav tm="100000">
                                          <p:val>
                                            <p:strVal val="0-ppt_w/2"/>
                                          </p:val>
                                        </p:tav>
                                      </p:tavLst>
                                    </p:anim>
                                    <p:anim calcmode="lin" valueType="num">
                                      <p:cBhvr additive="base">
                                        <p:cTn id="65" dur="2000"/>
                                        <p:tgtEl>
                                          <p:spTgt spid="6"/>
                                        </p:tgtEl>
                                        <p:attrNameLst>
                                          <p:attrName>ppt_y</p:attrName>
                                        </p:attrNameLst>
                                      </p:cBhvr>
                                      <p:tavLst>
                                        <p:tav tm="0">
                                          <p:val>
                                            <p:strVal val="ppt_y"/>
                                          </p:val>
                                        </p:tav>
                                        <p:tav tm="100000">
                                          <p:val>
                                            <p:strVal val="ppt_y"/>
                                          </p:val>
                                        </p:tav>
                                      </p:tavLst>
                                    </p:anim>
                                    <p:set>
                                      <p:cBhvr>
                                        <p:cTn id="66" dur="1" fill="hold">
                                          <p:stCondLst>
                                            <p:cond delay="1999"/>
                                          </p:stCondLst>
                                        </p:cTn>
                                        <p:tgtEl>
                                          <p:spTgt spid="6"/>
                                        </p:tgtEl>
                                        <p:attrNameLst>
                                          <p:attrName>style.visibility</p:attrName>
                                        </p:attrNameLst>
                                      </p:cBhvr>
                                      <p:to>
                                        <p:strVal val="hidden"/>
                                      </p:to>
                                    </p:set>
                                  </p:childTnLst>
                                </p:cTn>
                              </p:par>
                              <p:par>
                                <p:cTn id="67" presetID="2" presetClass="exit" presetSubtype="8" fill="hold" grpId="2" nodeType="with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0-ppt_w/2"/>
                                          </p:val>
                                        </p:tav>
                                      </p:tavLst>
                                    </p:anim>
                                    <p:anim calcmode="lin" valueType="num">
                                      <p:cBhvr additive="base">
                                        <p:cTn id="69" dur="2000"/>
                                        <p:tgtEl>
                                          <p:spTgt spid="7"/>
                                        </p:tgtEl>
                                        <p:attrNameLst>
                                          <p:attrName>ppt_y</p:attrName>
                                        </p:attrNameLst>
                                      </p:cBhvr>
                                      <p:tavLst>
                                        <p:tav tm="0">
                                          <p:val>
                                            <p:strVal val="ppt_y"/>
                                          </p:val>
                                        </p:tav>
                                        <p:tav tm="100000">
                                          <p:val>
                                            <p:strVal val="ppt_y"/>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8"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0-ppt_w/2"/>
                                          </p:val>
                                        </p:tav>
                                      </p:tavLst>
                                    </p:anim>
                                    <p:anim calcmode="lin" valueType="num">
                                      <p:cBhvr additive="base">
                                        <p:cTn id="73" dur="2000"/>
                                        <p:tgtEl>
                                          <p:spTgt spid="8"/>
                                        </p:tgtEl>
                                        <p:attrNameLst>
                                          <p:attrName>ppt_y</p:attrName>
                                        </p:attrNameLst>
                                      </p:cBhvr>
                                      <p:tavLst>
                                        <p:tav tm="0">
                                          <p:val>
                                            <p:strVal val="ppt_y"/>
                                          </p:val>
                                        </p:tav>
                                        <p:tav tm="100000">
                                          <p:val>
                                            <p:strVal val="ppt_y"/>
                                          </p:val>
                                        </p:tav>
                                      </p:tavLst>
                                    </p:anim>
                                    <p:set>
                                      <p:cBhvr>
                                        <p:cTn id="74" dur="1" fill="hold">
                                          <p:stCondLst>
                                            <p:cond delay="1999"/>
                                          </p:stCondLst>
                                        </p:cTn>
                                        <p:tgtEl>
                                          <p:spTgt spid="8"/>
                                        </p:tgtEl>
                                        <p:attrNameLst>
                                          <p:attrName>style.visibility</p:attrName>
                                        </p:attrNameLst>
                                      </p:cBhvr>
                                      <p:to>
                                        <p:strVal val="hidden"/>
                                      </p:to>
                                    </p:set>
                                  </p:childTnLst>
                                </p:cTn>
                              </p:par>
                              <p:par>
                                <p:cTn id="75" presetID="16" presetClass="exit" presetSubtype="42" fill="hold" grpId="3" nodeType="withEffect">
                                  <p:stCondLst>
                                    <p:cond delay="0"/>
                                  </p:stCondLst>
                                  <p:childTnLst>
                                    <p:animEffect transition="out" filter="barn(outHorizontal)">
                                      <p:cBhvr>
                                        <p:cTn id="76" dur="2000"/>
                                        <p:tgtEl>
                                          <p:spTgt spid="3"/>
                                        </p:tgtEl>
                                      </p:cBhvr>
                                    </p:animEffect>
                                    <p:set>
                                      <p:cBhvr>
                                        <p:cTn id="77" dur="1" fill="hold">
                                          <p:stCondLst>
                                            <p:cond delay="1999"/>
                                          </p:stCondLst>
                                        </p:cTn>
                                        <p:tgtEl>
                                          <p:spTgt spid="3"/>
                                        </p:tgtEl>
                                        <p:attrNameLst>
                                          <p:attrName>style.visibility</p:attrName>
                                        </p:attrNameLst>
                                      </p:cBhvr>
                                      <p:to>
                                        <p:strVal val="hidden"/>
                                      </p:to>
                                    </p:set>
                                  </p:childTnLst>
                                </p:cTn>
                              </p:par>
                              <p:par>
                                <p:cTn id="78" presetID="16" presetClass="exit" presetSubtype="42" fill="hold" grpId="3" nodeType="withEffect">
                                  <p:stCondLst>
                                    <p:cond delay="0"/>
                                  </p:stCondLst>
                                  <p:childTnLst>
                                    <p:animEffect transition="out" filter="barn(outHorizontal)">
                                      <p:cBhvr>
                                        <p:cTn id="79" dur="2000"/>
                                        <p:tgtEl>
                                          <p:spTgt spid="4"/>
                                        </p:tgtEl>
                                      </p:cBhvr>
                                    </p:animEffect>
                                    <p:set>
                                      <p:cBhvr>
                                        <p:cTn id="80" dur="1" fill="hold">
                                          <p:stCondLst>
                                            <p:cond delay="1999"/>
                                          </p:stCondLst>
                                        </p:cTn>
                                        <p:tgtEl>
                                          <p:spTgt spid="4"/>
                                        </p:tgtEl>
                                        <p:attrNameLst>
                                          <p:attrName>style.visibility</p:attrName>
                                        </p:attrNameLst>
                                      </p:cBhvr>
                                      <p:to>
                                        <p:strVal val="hidden"/>
                                      </p:to>
                                    </p:set>
                                  </p:childTnLst>
                                </p:cTn>
                              </p:par>
                              <p:par>
                                <p:cTn id="81" presetID="16" presetClass="exit" presetSubtype="42" fill="hold" grpId="3" nodeType="withEffect">
                                  <p:stCondLst>
                                    <p:cond delay="0"/>
                                  </p:stCondLst>
                                  <p:childTnLst>
                                    <p:animEffect transition="out" filter="barn(outHorizontal)">
                                      <p:cBhvr>
                                        <p:cTn id="82" dur="2000"/>
                                        <p:tgtEl>
                                          <p:spTgt spid="5"/>
                                        </p:tgtEl>
                                      </p:cBhvr>
                                    </p:animEffect>
                                    <p:set>
                                      <p:cBhvr>
                                        <p:cTn id="83" dur="1" fill="hold">
                                          <p:stCondLst>
                                            <p:cond delay="1999"/>
                                          </p:stCondLst>
                                        </p:cTn>
                                        <p:tgtEl>
                                          <p:spTgt spid="5"/>
                                        </p:tgtEl>
                                        <p:attrNameLst>
                                          <p:attrName>style.visibility</p:attrName>
                                        </p:attrNameLst>
                                      </p:cBhvr>
                                      <p:to>
                                        <p:strVal val="hidden"/>
                                      </p:to>
                                    </p:set>
                                  </p:childTnLst>
                                </p:cTn>
                              </p:par>
                              <p:par>
                                <p:cTn id="84" presetID="16" presetClass="exit" presetSubtype="42" fill="hold" grpId="3" nodeType="withEffect">
                                  <p:stCondLst>
                                    <p:cond delay="0"/>
                                  </p:stCondLst>
                                  <p:childTnLst>
                                    <p:animEffect transition="out" filter="barn(outHorizontal)">
                                      <p:cBhvr>
                                        <p:cTn id="85" dur="2000"/>
                                        <p:tgtEl>
                                          <p:spTgt spid="6"/>
                                        </p:tgtEl>
                                      </p:cBhvr>
                                    </p:animEffect>
                                    <p:set>
                                      <p:cBhvr>
                                        <p:cTn id="86" dur="1" fill="hold">
                                          <p:stCondLst>
                                            <p:cond delay="1999"/>
                                          </p:stCondLst>
                                        </p:cTn>
                                        <p:tgtEl>
                                          <p:spTgt spid="6"/>
                                        </p:tgtEl>
                                        <p:attrNameLst>
                                          <p:attrName>style.visibility</p:attrName>
                                        </p:attrNameLst>
                                      </p:cBhvr>
                                      <p:to>
                                        <p:strVal val="hidden"/>
                                      </p:to>
                                    </p:set>
                                  </p:childTnLst>
                                </p:cTn>
                              </p:par>
                              <p:par>
                                <p:cTn id="87" presetID="16" presetClass="exit" presetSubtype="42" fill="hold" grpId="3" nodeType="withEffect">
                                  <p:stCondLst>
                                    <p:cond delay="0"/>
                                  </p:stCondLst>
                                  <p:childTnLst>
                                    <p:animEffect transition="out" filter="barn(outHorizontal)">
                                      <p:cBhvr>
                                        <p:cTn id="88" dur="2000"/>
                                        <p:tgtEl>
                                          <p:spTgt spid="7"/>
                                        </p:tgtEl>
                                      </p:cBhvr>
                                    </p:animEffect>
                                    <p:set>
                                      <p:cBhvr>
                                        <p:cTn id="89" dur="1" fill="hold">
                                          <p:stCondLst>
                                            <p:cond delay="1999"/>
                                          </p:stCondLst>
                                        </p:cTn>
                                        <p:tgtEl>
                                          <p:spTgt spid="7"/>
                                        </p:tgtEl>
                                        <p:attrNameLst>
                                          <p:attrName>style.visibility</p:attrName>
                                        </p:attrNameLst>
                                      </p:cBhvr>
                                      <p:to>
                                        <p:strVal val="hidden"/>
                                      </p:to>
                                    </p:set>
                                  </p:childTnLst>
                                </p:cTn>
                              </p:par>
                              <p:par>
                                <p:cTn id="90" presetID="16" presetClass="exit" presetSubtype="42" fill="hold" grpId="3" nodeType="withEffect">
                                  <p:stCondLst>
                                    <p:cond delay="0"/>
                                  </p:stCondLst>
                                  <p:childTnLst>
                                    <p:animEffect transition="out" filter="barn(outHorizontal)">
                                      <p:cBhvr>
                                        <p:cTn id="91" dur="2000"/>
                                        <p:tgtEl>
                                          <p:spTgt spid="8"/>
                                        </p:tgtEl>
                                      </p:cBhvr>
                                    </p:animEffect>
                                    <p:set>
                                      <p:cBhvr>
                                        <p:cTn id="92" dur="1" fill="hold">
                                          <p:stCondLst>
                                            <p:cond delay="1999"/>
                                          </p:stCondLst>
                                        </p:cTn>
                                        <p:tgtEl>
                                          <p:spTgt spid="8"/>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 calcmode="lin" valueType="num">
                                      <p:cBhvr>
                                        <p:cTn id="95" dur="2000" fill="hold"/>
                                        <p:tgtEl>
                                          <p:spTgt spid="2"/>
                                        </p:tgtEl>
                                        <p:attrNameLst>
                                          <p:attrName>ppt_w</p:attrName>
                                        </p:attrNameLst>
                                      </p:cBhvr>
                                      <p:tavLst>
                                        <p:tav tm="0">
                                          <p:val>
                                            <p:strVal val="4/3*#ppt_w"/>
                                          </p:val>
                                        </p:tav>
                                        <p:tav tm="100000">
                                          <p:val>
                                            <p:strVal val="#ppt_w"/>
                                          </p:val>
                                        </p:tav>
                                      </p:tavLst>
                                    </p:anim>
                                    <p:anim calcmode="lin" valueType="num">
                                      <p:cBhvr>
                                        <p:cTn id="96" dur="2000" fill="hold"/>
                                        <p:tgtEl>
                                          <p:spTgt spid="2"/>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barn(outVertical)">
                                      <p:cBhvr>
                                        <p:cTn id="9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Onda"/>
          <p:cNvSpPr/>
          <p:nvPr/>
        </p:nvSpPr>
        <p:spPr>
          <a:xfrm rot="4970725">
            <a:off x="-260424" y="1984721"/>
            <a:ext cx="5072098" cy="1214414"/>
          </a:xfrm>
          <a:prstGeom prst="wave">
            <a:avLst>
              <a:gd name="adj1" fmla="val 20000"/>
              <a:gd name="adj2" fmla="val -10000"/>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rot="5010155">
            <a:off x="571456" y="2928950"/>
            <a:ext cx="5072098" cy="1214414"/>
          </a:xfrm>
          <a:prstGeom prst="wave">
            <a:avLst>
              <a:gd name="adj1" fmla="val 20000"/>
              <a:gd name="adj2" fmla="val -10000"/>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rot="5051129">
            <a:off x="1478583" y="3756857"/>
            <a:ext cx="4890000" cy="1214414"/>
          </a:xfrm>
          <a:prstGeom prst="wave">
            <a:avLst>
              <a:gd name="adj1" fmla="val 20000"/>
              <a:gd name="adj2" fmla="val -10000"/>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flipV="1">
            <a:off x="4393433" y="1821641"/>
            <a:ext cx="4929198" cy="1285916"/>
          </a:xfrm>
          <a:prstGeom prst="wave">
            <a:avLst>
              <a:gd name="adj1" fmla="val 20000"/>
              <a:gd name="adj2" fmla="val -10000"/>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flipV="1">
            <a:off x="3607615" y="2821749"/>
            <a:ext cx="4929198" cy="1285916"/>
          </a:xfrm>
          <a:prstGeom prst="wave">
            <a:avLst>
              <a:gd name="adj1" fmla="val 20000"/>
              <a:gd name="adj2" fmla="val -10000"/>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flipV="1">
            <a:off x="2821797" y="3750443"/>
            <a:ext cx="4929198" cy="1285916"/>
          </a:xfrm>
          <a:prstGeom prst="wave">
            <a:avLst>
              <a:gd name="adj1" fmla="val 20000"/>
              <a:gd name="adj2" fmla="val -10000"/>
            </a:avLst>
          </a:prstGeo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2000" fill="hold"/>
                                        <p:tgtEl>
                                          <p:spTgt spid="3"/>
                                        </p:tgtEl>
                                        <p:attrNameLst>
                                          <p:attrName>ppt_x</p:attrName>
                                        </p:attrNameLst>
                                      </p:cBhvr>
                                      <p:tavLst>
                                        <p:tav tm="0">
                                          <p:val>
                                            <p:strVal val="1+#ppt_w/2"/>
                                          </p:val>
                                        </p:tav>
                                        <p:tav tm="100000">
                                          <p:val>
                                            <p:strVal val="#ppt_x"/>
                                          </p:val>
                                        </p:tav>
                                      </p:tavLst>
                                    </p:anim>
                                    <p:anim calcmode="lin" valueType="num">
                                      <p:cBhvr additive="base">
                                        <p:cTn id="11" dur="2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1+#ppt_w/2"/>
                                          </p:val>
                                        </p:tav>
                                        <p:tav tm="100000">
                                          <p:val>
                                            <p:strVal val="#ppt_x"/>
                                          </p:val>
                                        </p:tav>
                                      </p:tavLst>
                                    </p:anim>
                                    <p:anim calcmode="lin" valueType="num">
                                      <p:cBhvr additive="base">
                                        <p:cTn id="15" dur="20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2000" fill="hold"/>
                                        <p:tgtEl>
                                          <p:spTgt spid="5"/>
                                        </p:tgtEl>
                                        <p:attrNameLst>
                                          <p:attrName>ppt_x</p:attrName>
                                        </p:attrNameLst>
                                      </p:cBhvr>
                                      <p:tavLst>
                                        <p:tav tm="0">
                                          <p:val>
                                            <p:strVal val="1+#ppt_w/2"/>
                                          </p:val>
                                        </p:tav>
                                        <p:tav tm="100000">
                                          <p:val>
                                            <p:strVal val="#ppt_x"/>
                                          </p:val>
                                        </p:tav>
                                      </p:tavLst>
                                    </p:anim>
                                    <p:anim calcmode="lin" valueType="num">
                                      <p:cBhvr additive="base">
                                        <p:cTn id="19" dur="20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2000" fill="hold"/>
                                        <p:tgtEl>
                                          <p:spTgt spid="6"/>
                                        </p:tgtEl>
                                        <p:attrNameLst>
                                          <p:attrName>ppt_x</p:attrName>
                                        </p:attrNameLst>
                                      </p:cBhvr>
                                      <p:tavLst>
                                        <p:tav tm="0">
                                          <p:val>
                                            <p:strVal val="0-#ppt_w/2"/>
                                          </p:val>
                                        </p:tav>
                                        <p:tav tm="100000">
                                          <p:val>
                                            <p:strVal val="#ppt_x"/>
                                          </p:val>
                                        </p:tav>
                                      </p:tavLst>
                                    </p:anim>
                                    <p:anim calcmode="lin" valueType="num">
                                      <p:cBhvr additive="base">
                                        <p:cTn id="23" dur="20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2000" fill="hold"/>
                                        <p:tgtEl>
                                          <p:spTgt spid="7"/>
                                        </p:tgtEl>
                                        <p:attrNameLst>
                                          <p:attrName>ppt_x</p:attrName>
                                        </p:attrNameLst>
                                      </p:cBhvr>
                                      <p:tavLst>
                                        <p:tav tm="0">
                                          <p:val>
                                            <p:strVal val="0-#ppt_w/2"/>
                                          </p:val>
                                        </p:tav>
                                        <p:tav tm="100000">
                                          <p:val>
                                            <p:strVal val="#ppt_x"/>
                                          </p:val>
                                        </p:tav>
                                      </p:tavLst>
                                    </p:anim>
                                    <p:anim calcmode="lin" valueType="num">
                                      <p:cBhvr additive="base">
                                        <p:cTn id="27" dur="2000" fill="hold"/>
                                        <p:tgtEl>
                                          <p:spTgt spid="7"/>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2000" fill="hold"/>
                                        <p:tgtEl>
                                          <p:spTgt spid="8"/>
                                        </p:tgtEl>
                                        <p:attrNameLst>
                                          <p:attrName>ppt_x</p:attrName>
                                        </p:attrNameLst>
                                      </p:cBhvr>
                                      <p:tavLst>
                                        <p:tav tm="0">
                                          <p:val>
                                            <p:strVal val="0-#ppt_w/2"/>
                                          </p:val>
                                        </p:tav>
                                        <p:tav tm="100000">
                                          <p:val>
                                            <p:strVal val="#ppt_x"/>
                                          </p:val>
                                        </p:tav>
                                      </p:tavLst>
                                    </p:anim>
                                    <p:anim calcmode="lin" valueType="num">
                                      <p:cBhvr additive="base">
                                        <p:cTn id="31" dur="2000" fill="hold"/>
                                        <p:tgtEl>
                                          <p:spTgt spid="8"/>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2000" fill="hold"/>
                                        <p:tgtEl>
                                          <p:spTgt spid="3"/>
                                        </p:tgtEl>
                                        <p:attrNameLst>
                                          <p:attrName>r</p:attrName>
                                        </p:attrNameLst>
                                      </p:cBhvr>
                                    </p:animRot>
                                  </p:childTnLst>
                                </p:cTn>
                              </p:par>
                              <p:par>
                                <p:cTn id="34" presetID="8" presetClass="emph" presetSubtype="0" fill="hold" grpId="1" nodeType="withEffect">
                                  <p:stCondLst>
                                    <p:cond delay="0"/>
                                  </p:stCondLst>
                                  <p:childTnLst>
                                    <p:animRot by="21600000">
                                      <p:cBhvr>
                                        <p:cTn id="35" dur="2000" fill="hold"/>
                                        <p:tgtEl>
                                          <p:spTgt spid="4"/>
                                        </p:tgtEl>
                                        <p:attrNameLst>
                                          <p:attrName>r</p:attrName>
                                        </p:attrNameLst>
                                      </p:cBhvr>
                                    </p:animRot>
                                  </p:childTnLst>
                                </p:cTn>
                              </p:par>
                              <p:par>
                                <p:cTn id="36" presetID="8" presetClass="emph" presetSubtype="0" fill="hold" grpId="1"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fill="hold" grpId="1" nodeType="withEffect">
                                  <p:stCondLst>
                                    <p:cond delay="0"/>
                                  </p:stCondLst>
                                  <p:childTnLst>
                                    <p:animRot by="-21600000">
                                      <p:cBhvr>
                                        <p:cTn id="39" dur="2000" fill="hold"/>
                                        <p:tgtEl>
                                          <p:spTgt spid="6"/>
                                        </p:tgtEl>
                                        <p:attrNameLst>
                                          <p:attrName>r</p:attrName>
                                        </p:attrNameLst>
                                      </p:cBhvr>
                                    </p:animRot>
                                  </p:childTnLst>
                                </p:cTn>
                              </p:par>
                              <p:par>
                                <p:cTn id="40" presetID="8" presetClass="emph" presetSubtype="0" fill="hold" grpId="1" nodeType="withEffect">
                                  <p:stCondLst>
                                    <p:cond delay="0"/>
                                  </p:stCondLst>
                                  <p:childTnLst>
                                    <p:animRot by="-21600000">
                                      <p:cBhvr>
                                        <p:cTn id="41" dur="2000" fill="hold"/>
                                        <p:tgtEl>
                                          <p:spTgt spid="7"/>
                                        </p:tgtEl>
                                        <p:attrNameLst>
                                          <p:attrName>r</p:attrName>
                                        </p:attrNameLst>
                                      </p:cBhvr>
                                    </p:animRot>
                                  </p:childTnLst>
                                </p:cTn>
                              </p:par>
                              <p:par>
                                <p:cTn id="42" presetID="8" presetClass="emph" presetSubtype="0" fill="hold" grpId="1" nodeType="withEffect">
                                  <p:stCondLst>
                                    <p:cond delay="0"/>
                                  </p:stCondLst>
                                  <p:childTnLst>
                                    <p:animRot by="-21600000">
                                      <p:cBhvr>
                                        <p:cTn id="43" dur="2000" fill="hold"/>
                                        <p:tgtEl>
                                          <p:spTgt spid="8"/>
                                        </p:tgtEl>
                                        <p:attrNameLst>
                                          <p:attrName>r</p:attrName>
                                        </p:attrNameLst>
                                      </p:cBhvr>
                                    </p:animRot>
                                  </p:childTnLst>
                                </p:cTn>
                              </p:par>
                            </p:childTnLst>
                          </p:cTn>
                        </p:par>
                        <p:par>
                          <p:cTn id="44" fill="hold">
                            <p:stCondLst>
                              <p:cond delay="2000"/>
                            </p:stCondLst>
                            <p:childTnLst>
                              <p:par>
                                <p:cTn id="45" presetID="2" presetClass="exit" presetSubtype="2" fill="hold" grpId="2" nodeType="afterEffect">
                                  <p:stCondLst>
                                    <p:cond delay="0"/>
                                  </p:stCondLst>
                                  <p:childTnLst>
                                    <p:anim calcmode="lin" valueType="num">
                                      <p:cBhvr additive="base">
                                        <p:cTn id="46" dur="2000"/>
                                        <p:tgtEl>
                                          <p:spTgt spid="3"/>
                                        </p:tgtEl>
                                        <p:attrNameLst>
                                          <p:attrName>ppt_x</p:attrName>
                                        </p:attrNameLst>
                                      </p:cBhvr>
                                      <p:tavLst>
                                        <p:tav tm="0">
                                          <p:val>
                                            <p:strVal val="ppt_x"/>
                                          </p:val>
                                        </p:tav>
                                        <p:tav tm="100000">
                                          <p:val>
                                            <p:strVal val="1+ppt_w/2"/>
                                          </p:val>
                                        </p:tav>
                                      </p:tavLst>
                                    </p:anim>
                                    <p:anim calcmode="lin" valueType="num">
                                      <p:cBhvr additive="base">
                                        <p:cTn id="47" dur="2000"/>
                                        <p:tgtEl>
                                          <p:spTgt spid="3"/>
                                        </p:tgtEl>
                                        <p:attrNameLst>
                                          <p:attrName>ppt_y</p:attrName>
                                        </p:attrNameLst>
                                      </p:cBhvr>
                                      <p:tavLst>
                                        <p:tav tm="0">
                                          <p:val>
                                            <p:strVal val="ppt_y"/>
                                          </p:val>
                                        </p:tav>
                                        <p:tav tm="100000">
                                          <p:val>
                                            <p:strVal val="ppt_y"/>
                                          </p:val>
                                        </p:tav>
                                      </p:tavLst>
                                    </p:anim>
                                    <p:set>
                                      <p:cBhvr>
                                        <p:cTn id="48" dur="1" fill="hold">
                                          <p:stCondLst>
                                            <p:cond delay="1999"/>
                                          </p:stCondLst>
                                        </p:cTn>
                                        <p:tgtEl>
                                          <p:spTgt spid="3"/>
                                        </p:tgtEl>
                                        <p:attrNameLst>
                                          <p:attrName>style.visibility</p:attrName>
                                        </p:attrNameLst>
                                      </p:cBhvr>
                                      <p:to>
                                        <p:strVal val="hidden"/>
                                      </p:to>
                                    </p:set>
                                  </p:childTnLst>
                                </p:cTn>
                              </p:par>
                              <p:par>
                                <p:cTn id="49" presetID="2" presetClass="exit" presetSubtype="2" fill="hold" grpId="2" nodeType="withEffect">
                                  <p:stCondLst>
                                    <p:cond delay="0"/>
                                  </p:stCondLst>
                                  <p:childTnLst>
                                    <p:anim calcmode="lin" valueType="num">
                                      <p:cBhvr additive="base">
                                        <p:cTn id="50" dur="2000"/>
                                        <p:tgtEl>
                                          <p:spTgt spid="4"/>
                                        </p:tgtEl>
                                        <p:attrNameLst>
                                          <p:attrName>ppt_x</p:attrName>
                                        </p:attrNameLst>
                                      </p:cBhvr>
                                      <p:tavLst>
                                        <p:tav tm="0">
                                          <p:val>
                                            <p:strVal val="ppt_x"/>
                                          </p:val>
                                        </p:tav>
                                        <p:tav tm="100000">
                                          <p:val>
                                            <p:strVal val="1+ppt_w/2"/>
                                          </p:val>
                                        </p:tav>
                                      </p:tavLst>
                                    </p:anim>
                                    <p:anim calcmode="lin" valueType="num">
                                      <p:cBhvr additive="base">
                                        <p:cTn id="51" dur="2000"/>
                                        <p:tgtEl>
                                          <p:spTgt spid="4"/>
                                        </p:tgtEl>
                                        <p:attrNameLst>
                                          <p:attrName>ppt_y</p:attrName>
                                        </p:attrNameLst>
                                      </p:cBhvr>
                                      <p:tavLst>
                                        <p:tav tm="0">
                                          <p:val>
                                            <p:strVal val="ppt_y"/>
                                          </p:val>
                                        </p:tav>
                                        <p:tav tm="100000">
                                          <p:val>
                                            <p:strVal val="ppt_y"/>
                                          </p:val>
                                        </p:tav>
                                      </p:tavLst>
                                    </p:anim>
                                    <p:set>
                                      <p:cBhvr>
                                        <p:cTn id="52" dur="1" fill="hold">
                                          <p:stCondLst>
                                            <p:cond delay="1999"/>
                                          </p:stCondLst>
                                        </p:cTn>
                                        <p:tgtEl>
                                          <p:spTgt spid="4"/>
                                        </p:tgtEl>
                                        <p:attrNameLst>
                                          <p:attrName>style.visibility</p:attrName>
                                        </p:attrNameLst>
                                      </p:cBhvr>
                                      <p:to>
                                        <p:strVal val="hidden"/>
                                      </p:to>
                                    </p:set>
                                  </p:childTnLst>
                                </p:cTn>
                              </p:par>
                              <p:par>
                                <p:cTn id="53" presetID="2" presetClass="exit" presetSubtype="2" fill="hold" grpId="2" nodeType="withEffect">
                                  <p:stCondLst>
                                    <p:cond delay="0"/>
                                  </p:stCondLst>
                                  <p:childTnLst>
                                    <p:anim calcmode="lin" valueType="num">
                                      <p:cBhvr additive="base">
                                        <p:cTn id="54" dur="2000"/>
                                        <p:tgtEl>
                                          <p:spTgt spid="5"/>
                                        </p:tgtEl>
                                        <p:attrNameLst>
                                          <p:attrName>ppt_x</p:attrName>
                                        </p:attrNameLst>
                                      </p:cBhvr>
                                      <p:tavLst>
                                        <p:tav tm="0">
                                          <p:val>
                                            <p:strVal val="ppt_x"/>
                                          </p:val>
                                        </p:tav>
                                        <p:tav tm="100000">
                                          <p:val>
                                            <p:strVal val="1+ppt_w/2"/>
                                          </p:val>
                                        </p:tav>
                                      </p:tavLst>
                                    </p:anim>
                                    <p:anim calcmode="lin" valueType="num">
                                      <p:cBhvr additive="base">
                                        <p:cTn id="55" dur="2000"/>
                                        <p:tgtEl>
                                          <p:spTgt spid="5"/>
                                        </p:tgtEl>
                                        <p:attrNameLst>
                                          <p:attrName>ppt_y</p:attrName>
                                        </p:attrNameLst>
                                      </p:cBhvr>
                                      <p:tavLst>
                                        <p:tav tm="0">
                                          <p:val>
                                            <p:strVal val="ppt_y"/>
                                          </p:val>
                                        </p:tav>
                                        <p:tav tm="100000">
                                          <p:val>
                                            <p:strVal val="ppt_y"/>
                                          </p:val>
                                        </p:tav>
                                      </p:tavLst>
                                    </p:anim>
                                    <p:set>
                                      <p:cBhvr>
                                        <p:cTn id="56" dur="1" fill="hold">
                                          <p:stCondLst>
                                            <p:cond delay="1999"/>
                                          </p:stCondLst>
                                        </p:cTn>
                                        <p:tgtEl>
                                          <p:spTgt spid="5"/>
                                        </p:tgtEl>
                                        <p:attrNameLst>
                                          <p:attrName>style.visibility</p:attrName>
                                        </p:attrNameLst>
                                      </p:cBhvr>
                                      <p:to>
                                        <p:strVal val="hidden"/>
                                      </p:to>
                                    </p:set>
                                  </p:childTnLst>
                                </p:cTn>
                              </p:par>
                              <p:par>
                                <p:cTn id="57" presetID="2" presetClass="exit" presetSubtype="8" fill="hold" grpId="2" nodeType="withEffect">
                                  <p:stCondLst>
                                    <p:cond delay="0"/>
                                  </p:stCondLst>
                                  <p:childTnLst>
                                    <p:anim calcmode="lin" valueType="num">
                                      <p:cBhvr additive="base">
                                        <p:cTn id="58" dur="2000"/>
                                        <p:tgtEl>
                                          <p:spTgt spid="6"/>
                                        </p:tgtEl>
                                        <p:attrNameLst>
                                          <p:attrName>ppt_x</p:attrName>
                                        </p:attrNameLst>
                                      </p:cBhvr>
                                      <p:tavLst>
                                        <p:tav tm="0">
                                          <p:val>
                                            <p:strVal val="ppt_x"/>
                                          </p:val>
                                        </p:tav>
                                        <p:tav tm="100000">
                                          <p:val>
                                            <p:strVal val="0-ppt_w/2"/>
                                          </p:val>
                                        </p:tav>
                                      </p:tavLst>
                                    </p:anim>
                                    <p:anim calcmode="lin" valueType="num">
                                      <p:cBhvr additive="base">
                                        <p:cTn id="59" dur="2000"/>
                                        <p:tgtEl>
                                          <p:spTgt spid="6"/>
                                        </p:tgtEl>
                                        <p:attrNameLst>
                                          <p:attrName>ppt_y</p:attrName>
                                        </p:attrNameLst>
                                      </p:cBhvr>
                                      <p:tavLst>
                                        <p:tav tm="0">
                                          <p:val>
                                            <p:strVal val="ppt_y"/>
                                          </p:val>
                                        </p:tav>
                                        <p:tav tm="100000">
                                          <p:val>
                                            <p:strVal val="ppt_y"/>
                                          </p:val>
                                        </p:tav>
                                      </p:tavLst>
                                    </p:anim>
                                    <p:set>
                                      <p:cBhvr>
                                        <p:cTn id="60" dur="1" fill="hold">
                                          <p:stCondLst>
                                            <p:cond delay="1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2000"/>
                                        <p:tgtEl>
                                          <p:spTgt spid="7"/>
                                        </p:tgtEl>
                                        <p:attrNameLst>
                                          <p:attrName>ppt_x</p:attrName>
                                        </p:attrNameLst>
                                      </p:cBhvr>
                                      <p:tavLst>
                                        <p:tav tm="0">
                                          <p:val>
                                            <p:strVal val="ppt_x"/>
                                          </p:val>
                                        </p:tav>
                                        <p:tav tm="100000">
                                          <p:val>
                                            <p:strVal val="0-ppt_w/2"/>
                                          </p:val>
                                        </p:tav>
                                      </p:tavLst>
                                    </p:anim>
                                    <p:anim calcmode="lin" valueType="num">
                                      <p:cBhvr additive="base">
                                        <p:cTn id="63" dur="2000"/>
                                        <p:tgtEl>
                                          <p:spTgt spid="7"/>
                                        </p:tgtEl>
                                        <p:attrNameLst>
                                          <p:attrName>ppt_y</p:attrName>
                                        </p:attrNameLst>
                                      </p:cBhvr>
                                      <p:tavLst>
                                        <p:tav tm="0">
                                          <p:val>
                                            <p:strVal val="ppt_y"/>
                                          </p:val>
                                        </p:tav>
                                        <p:tav tm="100000">
                                          <p:val>
                                            <p:strVal val="ppt_y"/>
                                          </p:val>
                                        </p:tav>
                                      </p:tavLst>
                                    </p:anim>
                                    <p:set>
                                      <p:cBhvr>
                                        <p:cTn id="64" dur="1" fill="hold">
                                          <p:stCondLst>
                                            <p:cond delay="1999"/>
                                          </p:stCondLst>
                                        </p:cTn>
                                        <p:tgtEl>
                                          <p:spTgt spid="7"/>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2000"/>
                                        <p:tgtEl>
                                          <p:spTgt spid="8"/>
                                        </p:tgtEl>
                                        <p:attrNameLst>
                                          <p:attrName>ppt_x</p:attrName>
                                        </p:attrNameLst>
                                      </p:cBhvr>
                                      <p:tavLst>
                                        <p:tav tm="0">
                                          <p:val>
                                            <p:strVal val="ppt_x"/>
                                          </p:val>
                                        </p:tav>
                                        <p:tav tm="100000">
                                          <p:val>
                                            <p:strVal val="0-ppt_w/2"/>
                                          </p:val>
                                        </p:tav>
                                      </p:tavLst>
                                    </p:anim>
                                    <p:anim calcmode="lin" valueType="num">
                                      <p:cBhvr additive="base">
                                        <p:cTn id="67" dur="2000"/>
                                        <p:tgtEl>
                                          <p:spTgt spid="8"/>
                                        </p:tgtEl>
                                        <p:attrNameLst>
                                          <p:attrName>ppt_y</p:attrName>
                                        </p:attrNameLst>
                                      </p:cBhvr>
                                      <p:tavLst>
                                        <p:tav tm="0">
                                          <p:val>
                                            <p:strVal val="ppt_y"/>
                                          </p:val>
                                        </p:tav>
                                        <p:tav tm="100000">
                                          <p:val>
                                            <p:strVal val="ppt_y"/>
                                          </p:val>
                                        </p:tav>
                                      </p:tavLst>
                                    </p:anim>
                                    <p:set>
                                      <p:cBhvr>
                                        <p:cTn id="68" dur="1" fill="hold">
                                          <p:stCondLst>
                                            <p:cond delay="1999"/>
                                          </p:stCondLst>
                                        </p:cTn>
                                        <p:tgtEl>
                                          <p:spTgt spid="8"/>
                                        </p:tgtEl>
                                        <p:attrNameLst>
                                          <p:attrName>style.visibility</p:attrName>
                                        </p:attrNameLst>
                                      </p:cBhvr>
                                      <p:to>
                                        <p:strVal val="hidden"/>
                                      </p:to>
                                    </p:set>
                                  </p:childTnLst>
                                </p:cTn>
                              </p:par>
                              <p:par>
                                <p:cTn id="69" presetID="19" presetClass="exit" presetSubtype="10" fill="hold" grpId="3" nodeType="withEffect">
                                  <p:stCondLst>
                                    <p:cond delay="0"/>
                                  </p:stCondLst>
                                  <p:childTnLst>
                                    <p:anim calcmode="lin" valueType="num">
                                      <p:cBhvr>
                                        <p:cTn id="70" dur="2000"/>
                                        <p:tgtEl>
                                          <p:spTgt spid="3"/>
                                        </p:tgtEl>
                                        <p:attrNameLst>
                                          <p:attrName>ppt_h</p:attrName>
                                        </p:attrNameLst>
                                      </p:cBhvr>
                                      <p:tavLst>
                                        <p:tav tm="0">
                                          <p:val>
                                            <p:strVal val="ppt_h"/>
                                          </p:val>
                                        </p:tav>
                                        <p:tav tm="100000">
                                          <p:val>
                                            <p:strVal val="ppt_h"/>
                                          </p:val>
                                        </p:tav>
                                      </p:tavLst>
                                    </p:anim>
                                    <p:anim calcmode="lin" valueType="num">
                                      <p:cBhvr>
                                        <p:cTn id="71"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2" dur="1" fill="hold">
                                          <p:stCondLst>
                                            <p:cond delay="1999"/>
                                          </p:stCondLst>
                                        </p:cTn>
                                        <p:tgtEl>
                                          <p:spTgt spid="3"/>
                                        </p:tgtEl>
                                        <p:attrNameLst>
                                          <p:attrName>style.visibility</p:attrName>
                                        </p:attrNameLst>
                                      </p:cBhvr>
                                      <p:to>
                                        <p:strVal val="hidden"/>
                                      </p:to>
                                    </p:set>
                                  </p:childTnLst>
                                </p:cTn>
                              </p:par>
                              <p:par>
                                <p:cTn id="73" presetID="19" presetClass="exit" presetSubtype="10" fill="hold" grpId="3" nodeType="withEffect">
                                  <p:stCondLst>
                                    <p:cond delay="0"/>
                                  </p:stCondLst>
                                  <p:childTnLst>
                                    <p:anim calcmode="lin" valueType="num">
                                      <p:cBhvr>
                                        <p:cTn id="74" dur="2000"/>
                                        <p:tgtEl>
                                          <p:spTgt spid="4"/>
                                        </p:tgtEl>
                                        <p:attrNameLst>
                                          <p:attrName>ppt_h</p:attrName>
                                        </p:attrNameLst>
                                      </p:cBhvr>
                                      <p:tavLst>
                                        <p:tav tm="0">
                                          <p:val>
                                            <p:strVal val="ppt_h"/>
                                          </p:val>
                                        </p:tav>
                                        <p:tav tm="100000">
                                          <p:val>
                                            <p:strVal val="ppt_h"/>
                                          </p:val>
                                        </p:tav>
                                      </p:tavLst>
                                    </p:anim>
                                    <p:anim calcmode="lin" valueType="num">
                                      <p:cBhvr>
                                        <p:cTn id="75"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6" dur="1" fill="hold">
                                          <p:stCondLst>
                                            <p:cond delay="1999"/>
                                          </p:stCondLst>
                                        </p:cTn>
                                        <p:tgtEl>
                                          <p:spTgt spid="4"/>
                                        </p:tgtEl>
                                        <p:attrNameLst>
                                          <p:attrName>style.visibility</p:attrName>
                                        </p:attrNameLst>
                                      </p:cBhvr>
                                      <p:to>
                                        <p:strVal val="hidden"/>
                                      </p:to>
                                    </p:set>
                                  </p:childTnLst>
                                </p:cTn>
                              </p:par>
                              <p:par>
                                <p:cTn id="77" presetID="19" presetClass="exit" presetSubtype="10" fill="hold" grpId="3" nodeType="withEffect">
                                  <p:stCondLst>
                                    <p:cond delay="0"/>
                                  </p:stCondLst>
                                  <p:childTnLst>
                                    <p:anim calcmode="lin" valueType="num">
                                      <p:cBhvr>
                                        <p:cTn id="78" dur="2000"/>
                                        <p:tgtEl>
                                          <p:spTgt spid="5"/>
                                        </p:tgtEl>
                                        <p:attrNameLst>
                                          <p:attrName>ppt_h</p:attrName>
                                        </p:attrNameLst>
                                      </p:cBhvr>
                                      <p:tavLst>
                                        <p:tav tm="0">
                                          <p:val>
                                            <p:strVal val="ppt_h"/>
                                          </p:val>
                                        </p:tav>
                                        <p:tav tm="100000">
                                          <p:val>
                                            <p:strVal val="ppt_h"/>
                                          </p:val>
                                        </p:tav>
                                      </p:tavLst>
                                    </p:anim>
                                    <p:anim calcmode="lin" valueType="num">
                                      <p:cBhvr>
                                        <p:cTn id="79"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0" dur="1" fill="hold">
                                          <p:stCondLst>
                                            <p:cond delay="1999"/>
                                          </p:stCondLst>
                                        </p:cTn>
                                        <p:tgtEl>
                                          <p:spTgt spid="5"/>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2000"/>
                                        <p:tgtEl>
                                          <p:spTgt spid="6"/>
                                        </p:tgtEl>
                                        <p:attrNameLst>
                                          <p:attrName>ppt_h</p:attrName>
                                        </p:attrNameLst>
                                      </p:cBhvr>
                                      <p:tavLst>
                                        <p:tav tm="0">
                                          <p:val>
                                            <p:strVal val="ppt_h"/>
                                          </p:val>
                                        </p:tav>
                                        <p:tav tm="100000">
                                          <p:val>
                                            <p:strVal val="ppt_h"/>
                                          </p:val>
                                        </p:tav>
                                      </p:tavLst>
                                    </p:anim>
                                    <p:anim calcmode="lin" valueType="num">
                                      <p:cBhvr>
                                        <p:cTn id="83"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1999"/>
                                          </p:stCondLst>
                                        </p:cTn>
                                        <p:tgtEl>
                                          <p:spTgt spid="6"/>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2000"/>
                                        <p:tgtEl>
                                          <p:spTgt spid="7"/>
                                        </p:tgtEl>
                                        <p:attrNameLst>
                                          <p:attrName>ppt_h</p:attrName>
                                        </p:attrNameLst>
                                      </p:cBhvr>
                                      <p:tavLst>
                                        <p:tav tm="0">
                                          <p:val>
                                            <p:strVal val="ppt_h"/>
                                          </p:val>
                                        </p:tav>
                                        <p:tav tm="100000">
                                          <p:val>
                                            <p:strVal val="ppt_h"/>
                                          </p:val>
                                        </p:tav>
                                      </p:tavLst>
                                    </p:anim>
                                    <p:anim calcmode="lin" valueType="num">
                                      <p:cBhvr>
                                        <p:cTn id="87"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1999"/>
                                          </p:stCondLst>
                                        </p:cTn>
                                        <p:tgtEl>
                                          <p:spTgt spid="7"/>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2000"/>
                                        <p:tgtEl>
                                          <p:spTgt spid="8"/>
                                        </p:tgtEl>
                                        <p:attrNameLst>
                                          <p:attrName>ppt_h</p:attrName>
                                        </p:attrNameLst>
                                      </p:cBhvr>
                                      <p:tavLst>
                                        <p:tav tm="0">
                                          <p:val>
                                            <p:strVal val="ppt_h"/>
                                          </p:val>
                                        </p:tav>
                                        <p:tav tm="100000">
                                          <p:val>
                                            <p:strVal val="ppt_h"/>
                                          </p:val>
                                        </p:tav>
                                      </p:tavLst>
                                    </p:anim>
                                    <p:anim calcmode="lin" valueType="num">
                                      <p:cBhvr>
                                        <p:cTn id="9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1999"/>
                                          </p:stCondLst>
                                        </p:cTn>
                                        <p:tgtEl>
                                          <p:spTgt spid="8"/>
                                        </p:tgtEl>
                                        <p:attrNameLst>
                                          <p:attrName>style.visibility</p:attrName>
                                        </p:attrNameLst>
                                      </p:cBhvr>
                                      <p:to>
                                        <p:strVal val="hidden"/>
                                      </p:to>
                                    </p:set>
                                  </p:childTnLst>
                                </p:cTn>
                              </p:par>
                              <p:par>
                                <p:cTn id="93" presetID="23" presetClass="entr" presetSubtype="288" fill="hold" nodeType="withEffect">
                                  <p:stCondLst>
                                    <p:cond delay="0"/>
                                  </p:stCondLst>
                                  <p:childTnLst>
                                    <p:set>
                                      <p:cBhvr>
                                        <p:cTn id="94" dur="1" fill="hold">
                                          <p:stCondLst>
                                            <p:cond delay="0"/>
                                          </p:stCondLst>
                                        </p:cTn>
                                        <p:tgtEl>
                                          <p:spTgt spid="2"/>
                                        </p:tgtEl>
                                        <p:attrNameLst>
                                          <p:attrName>style.visibility</p:attrName>
                                        </p:attrNameLst>
                                      </p:cBhvr>
                                      <p:to>
                                        <p:strVal val="visible"/>
                                      </p:to>
                                    </p:set>
                                    <p:anim calcmode="lin" valueType="num">
                                      <p:cBhvr>
                                        <p:cTn id="95" dur="2000" fill="hold"/>
                                        <p:tgtEl>
                                          <p:spTgt spid="2"/>
                                        </p:tgtEl>
                                        <p:attrNameLst>
                                          <p:attrName>ppt_w</p:attrName>
                                        </p:attrNameLst>
                                      </p:cBhvr>
                                      <p:tavLst>
                                        <p:tav tm="0">
                                          <p:val>
                                            <p:strVal val="4/3*#ppt_w"/>
                                          </p:val>
                                        </p:tav>
                                        <p:tav tm="100000">
                                          <p:val>
                                            <p:strVal val="#ppt_w"/>
                                          </p:val>
                                        </p:tav>
                                      </p:tavLst>
                                    </p:anim>
                                    <p:anim calcmode="lin" valueType="num">
                                      <p:cBhvr>
                                        <p:cTn id="96" dur="2000" fill="hold"/>
                                        <p:tgtEl>
                                          <p:spTgt spid="2"/>
                                        </p:tgtEl>
                                        <p:attrNameLst>
                                          <p:attrName>ppt_h</p:attrName>
                                        </p:attrNameLst>
                                      </p:cBhvr>
                                      <p:tavLst>
                                        <p:tav tm="0">
                                          <p:val>
                                            <p:strVal val="4/3*#ppt_h"/>
                                          </p:val>
                                        </p:tav>
                                        <p:tav tm="100000">
                                          <p:val>
                                            <p:strVal val="#ppt_h"/>
                                          </p:val>
                                        </p:tav>
                                      </p:tavLst>
                                    </p:anim>
                                  </p:childTnLst>
                                </p:cTn>
                              </p:par>
                              <p:par>
                                <p:cTn id="97" presetID="16" presetClass="entr" presetSubtype="37" fill="hold" nodeType="withEffect">
                                  <p:stCondLst>
                                    <p:cond delay="0"/>
                                  </p:stCondLst>
                                  <p:childTnLst>
                                    <p:set>
                                      <p:cBhvr>
                                        <p:cTn id="98" dur="1" fill="hold">
                                          <p:stCondLst>
                                            <p:cond delay="0"/>
                                          </p:stCondLst>
                                        </p:cTn>
                                        <p:tgtEl>
                                          <p:spTgt spid="2"/>
                                        </p:tgtEl>
                                        <p:attrNameLst>
                                          <p:attrName>style.visibility</p:attrName>
                                        </p:attrNameLst>
                                      </p:cBhvr>
                                      <p:to>
                                        <p:strVal val="visible"/>
                                      </p:to>
                                    </p:set>
                                    <p:animEffect transition="in" filter="barn(outVertical)">
                                      <p:cBhvr>
                                        <p:cTn id="9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2.bp.blogspot.com/-ckz9H45R68s/VdH0TemxcOI/AAAAAAAANWk/CJ72cAObaHg/s640/sorpresa.gif"/>
          <p:cNvPicPr>
            <a:picLocks noChangeAspect="1" noChangeArrowheads="1" noCrop="1"/>
          </p:cNvPicPr>
          <p:nvPr/>
        </p:nvPicPr>
        <p:blipFill>
          <a:blip r:embed="rId2"/>
          <a:srcRect/>
          <a:stretch>
            <a:fillRect/>
          </a:stretch>
        </p:blipFill>
        <p:spPr bwMode="auto">
          <a:xfrm>
            <a:off x="0" y="0"/>
            <a:ext cx="9144000" cy="6858000"/>
          </a:xfrm>
          <a:prstGeom prst="rect">
            <a:avLst/>
          </a:prstGeom>
          <a:noFill/>
        </p:spPr>
      </p:pic>
      <p:pic>
        <p:nvPicPr>
          <p:cNvPr id="1028" name="Picture 4" descr="Rendered Image"/>
          <p:cNvPicPr>
            <a:picLocks noChangeAspect="1" noChangeArrowheads="1"/>
          </p:cNvPicPr>
          <p:nvPr/>
        </p:nvPicPr>
        <p:blipFill>
          <a:blip r:embed="rId3">
            <a:lum bright="-10000" contrast="40000"/>
          </a:blip>
          <a:srcRect/>
          <a:stretch>
            <a:fillRect/>
          </a:stretch>
        </p:blipFill>
        <p:spPr bwMode="auto">
          <a:xfrm rot="20875298">
            <a:off x="6067433" y="5048839"/>
            <a:ext cx="1838325" cy="1047751"/>
          </a:xfrm>
          <a:prstGeom prst="rect">
            <a:avLst/>
          </a:prstGeom>
          <a:noFill/>
        </p:spPr>
      </p:pic>
      <p:sp>
        <p:nvSpPr>
          <p:cNvPr id="4" name="3 Rectángulo"/>
          <p:cNvSpPr/>
          <p:nvPr/>
        </p:nvSpPr>
        <p:spPr>
          <a:xfrm>
            <a:off x="0" y="-642990"/>
            <a:ext cx="9715568" cy="7500990"/>
          </a:xfrm>
          <a:prstGeom prst="rect">
            <a:avLst/>
          </a:prstGeom>
          <a:gradFill flip="none" rotWithShape="1">
            <a:gsLst>
              <a:gs pos="0">
                <a:srgbClr val="F68426"/>
              </a:gs>
              <a:gs pos="64999">
                <a:srgbClr val="F0EBD5"/>
              </a:gs>
              <a:gs pos="100000">
                <a:srgbClr val="D1C39F"/>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
                                        </p:tgtEl>
                                        <p:attrNameLst>
                                          <p:attrName>style.opacity</p:attrName>
                                        </p:attrNameLst>
                                      </p:cBhvr>
                                      <p:to>
                                        <p:strVal val="0"/>
                                      </p:to>
                                    </p:set>
                                    <p:animEffect filter="image" prLst="opacity: 0">
                                      <p:cBhvr rctx="IE">
                                        <p:cTn id="7" dur="indefinite"/>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79874"/>
                                        </p:tgtEl>
                                        <p:attrNameLst>
                                          <p:attrName>style.visibility</p:attrName>
                                        </p:attrNameLst>
                                      </p:cBhvr>
                                      <p:to>
                                        <p:strVal val="visible"/>
                                      </p:to>
                                    </p:set>
                                    <p:anim calcmode="lin" valueType="num">
                                      <p:cBhvr>
                                        <p:cTn id="10" dur="5000" fill="hold"/>
                                        <p:tgtEl>
                                          <p:spTgt spid="79874"/>
                                        </p:tgtEl>
                                        <p:attrNameLst>
                                          <p:attrName>ppt_w</p:attrName>
                                        </p:attrNameLst>
                                      </p:cBhvr>
                                      <p:tavLst>
                                        <p:tav tm="0">
                                          <p:val>
                                            <p:strVal val="4/3*#ppt_w"/>
                                          </p:val>
                                        </p:tav>
                                        <p:tav tm="100000">
                                          <p:val>
                                            <p:strVal val="#ppt_w"/>
                                          </p:val>
                                        </p:tav>
                                      </p:tavLst>
                                    </p:anim>
                                    <p:anim calcmode="lin" valueType="num">
                                      <p:cBhvr>
                                        <p:cTn id="11" dur="5000" fill="hold"/>
                                        <p:tgtEl>
                                          <p:spTgt spid="79874"/>
                                        </p:tgtEl>
                                        <p:attrNameLst>
                                          <p:attrName>ppt_h</p:attrName>
                                        </p:attrNameLst>
                                      </p:cBhvr>
                                      <p:tavLst>
                                        <p:tav tm="0">
                                          <p:val>
                                            <p:strVal val="4/3*#ppt_h"/>
                                          </p:val>
                                        </p:tav>
                                        <p:tav tm="100000">
                                          <p:val>
                                            <p:strVal val="#ppt_h"/>
                                          </p:val>
                                        </p:tav>
                                      </p:tavLst>
                                    </p:anim>
                                  </p:childTnLst>
                                </p:cTn>
                              </p:par>
                            </p:childTnLst>
                          </p:cTn>
                        </p:par>
                        <p:par>
                          <p:cTn id="12" fill="hold">
                            <p:stCondLst>
                              <p:cond delay="5000"/>
                            </p:stCondLst>
                            <p:childTnLst>
                              <p:par>
                                <p:cTn id="13" presetID="52" presetClass="entr" presetSubtype="0" fill="hold" nodeType="afterEffect">
                                  <p:stCondLst>
                                    <p:cond delay="0"/>
                                  </p:stCondLst>
                                  <p:childTnLst>
                                    <p:set>
                                      <p:cBhvr>
                                        <p:cTn id="14" dur="1" fill="hold">
                                          <p:stCondLst>
                                            <p:cond delay="0"/>
                                          </p:stCondLst>
                                        </p:cTn>
                                        <p:tgtEl>
                                          <p:spTgt spid="1028"/>
                                        </p:tgtEl>
                                        <p:attrNameLst>
                                          <p:attrName>style.visibility</p:attrName>
                                        </p:attrNameLst>
                                      </p:cBhvr>
                                      <p:to>
                                        <p:strVal val="visible"/>
                                      </p:to>
                                    </p:set>
                                    <p:animScale>
                                      <p:cBhvr>
                                        <p:cTn id="15" dur="2000" decel="50000" fill="hold">
                                          <p:stCondLst>
                                            <p:cond delay="0"/>
                                          </p:stCondLst>
                                        </p:cTn>
                                        <p:tgtEl>
                                          <p:spTgt spid="10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2000" decel="50000" fill="hold">
                                          <p:stCondLst>
                                            <p:cond delay="0"/>
                                          </p:stCondLst>
                                        </p:cTn>
                                        <p:tgtEl>
                                          <p:spTgt spid="1028"/>
                                        </p:tgtEl>
                                        <p:attrNameLst>
                                          <p:attrName>ppt_x</p:attrName>
                                          <p:attrName>ppt_y</p:attrName>
                                        </p:attrNameLst>
                                      </p:cBhvr>
                                    </p:animMotion>
                                    <p:animEffect transition="in" filter="fade">
                                      <p:cBhvr>
                                        <p:cTn id="17"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EL PARAGUAS -HISTORIA Y ORIGE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PARAGUAS -HISTORIA Y ORIGEN-</Template>
  <TotalTime>0</TotalTime>
  <Words>364</Words>
  <Application>Microsoft Office PowerPoint</Application>
  <PresentationFormat>Presentación en pantalla (4:3)</PresentationFormat>
  <Paragraphs>9</Paragraphs>
  <Slides>56</Slides>
  <Notes>0</Notes>
  <HiddenSlides>0</HiddenSlides>
  <MMClips>1</MMClips>
  <ScaleCrop>false</ScaleCrop>
  <HeadingPairs>
    <vt:vector size="4" baseType="variant">
      <vt:variant>
        <vt:lpstr>Tema</vt:lpstr>
      </vt:variant>
      <vt:variant>
        <vt:i4>2</vt:i4>
      </vt:variant>
      <vt:variant>
        <vt:lpstr>Títulos de diapositiva</vt:lpstr>
      </vt:variant>
      <vt:variant>
        <vt:i4>56</vt:i4>
      </vt:variant>
    </vt:vector>
  </HeadingPairs>
  <TitlesOfParts>
    <vt:vector size="58" baseType="lpstr">
      <vt:lpstr>EL PARAGUAS -HISTORIA Y ORIGEN-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2016-03-14T15:30:43Z</dcterms:created>
  <dcterms:modified xsi:type="dcterms:W3CDTF">2016-03-14T15:31:35Z</dcterms:modified>
</cp:coreProperties>
</file>