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4" r:id="rId3"/>
    <p:sldId id="328" r:id="rId4"/>
    <p:sldId id="326" r:id="rId5"/>
    <p:sldId id="329" r:id="rId6"/>
    <p:sldId id="257" r:id="rId7"/>
    <p:sldId id="258" r:id="rId8"/>
    <p:sldId id="330" r:id="rId9"/>
    <p:sldId id="259" r:id="rId10"/>
    <p:sldId id="260" r:id="rId11"/>
    <p:sldId id="331" r:id="rId12"/>
    <p:sldId id="327" r:id="rId13"/>
    <p:sldId id="261" r:id="rId14"/>
    <p:sldId id="334" r:id="rId15"/>
    <p:sldId id="262" r:id="rId16"/>
    <p:sldId id="263" r:id="rId17"/>
    <p:sldId id="333" r:id="rId18"/>
    <p:sldId id="265" r:id="rId19"/>
    <p:sldId id="266" r:id="rId20"/>
    <p:sldId id="336" r:id="rId21"/>
    <p:sldId id="268" r:id="rId22"/>
    <p:sldId id="269" r:id="rId23"/>
    <p:sldId id="335" r:id="rId24"/>
    <p:sldId id="270" r:id="rId25"/>
    <p:sldId id="271" r:id="rId26"/>
    <p:sldId id="332" r:id="rId27"/>
    <p:sldId id="273" r:id="rId28"/>
    <p:sldId id="274" r:id="rId29"/>
    <p:sldId id="276" r:id="rId30"/>
    <p:sldId id="277" r:id="rId31"/>
    <p:sldId id="278" r:id="rId32"/>
    <p:sldId id="279" r:id="rId33"/>
    <p:sldId id="280" r:id="rId34"/>
    <p:sldId id="281" r:id="rId35"/>
    <p:sldId id="282" r:id="rId36"/>
    <p:sldId id="283" r:id="rId37"/>
    <p:sldId id="297" r:id="rId38"/>
    <p:sldId id="284" r:id="rId39"/>
    <p:sldId id="285" r:id="rId40"/>
    <p:sldId id="286" r:id="rId41"/>
    <p:sldId id="287" r:id="rId42"/>
    <p:sldId id="288" r:id="rId43"/>
    <p:sldId id="291" r:id="rId44"/>
    <p:sldId id="293" r:id="rId45"/>
    <p:sldId id="295" r:id="rId46"/>
    <p:sldId id="296" r:id="rId47"/>
    <p:sldId id="298" r:id="rId48"/>
    <p:sldId id="306" r:id="rId49"/>
    <p:sldId id="307" r:id="rId50"/>
    <p:sldId id="308" r:id="rId51"/>
    <p:sldId id="309" r:id="rId52"/>
    <p:sldId id="314" r:id="rId53"/>
    <p:sldId id="316" r:id="rId54"/>
    <p:sldId id="317" r:id="rId55"/>
    <p:sldId id="320" r:id="rId56"/>
    <p:sldId id="321" r:id="rId57"/>
    <p:sldId id="323" r:id="rId58"/>
    <p:sldId id="324" r:id="rId59"/>
    <p:sldId id="325" r:id="rId60"/>
    <p:sldId id="272" r:id="rId61"/>
    <p:sldId id="337" r:id="rId62"/>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TO/+eizcL9Zc319jZ/q5A" hashData="2F5sALjNR8yQ9qi18pMY4NzRoM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2908"/>
    <a:srgbClr val="5C3C0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100" d="100"/>
          <a:sy n="100" d="100"/>
        </p:scale>
        <p:origin x="438" y="11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2FE783F-E202-43CB-B6F3-81190D02D070}"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402908"/>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1BBE76-E874-40B2-8A78-6AB7CD4594F9}" type="datetimeFigureOut">
              <a:rPr lang="es-ES" smtClean="0"/>
              <a:pPr/>
              <a:t>19/12/2015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2FE783F-E202-43CB-B6F3-81190D02D07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4.jpe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5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60.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4">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4">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4">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4">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4">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4">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4">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4">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4">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4">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4">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4">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pic>
        <p:nvPicPr>
          <p:cNvPr id="60418" name="Picture 2" descr="Rendered Image"/>
          <p:cNvPicPr>
            <a:picLocks noChangeAspect="1" noChangeArrowheads="1"/>
          </p:cNvPicPr>
          <p:nvPr/>
        </p:nvPicPr>
        <p:blipFill>
          <a:blip r:embed="rId5"/>
          <a:srcRect/>
          <a:stretch>
            <a:fillRect/>
          </a:stretch>
        </p:blipFill>
        <p:spPr bwMode="auto">
          <a:xfrm>
            <a:off x="2571736" y="428610"/>
            <a:ext cx="942975" cy="781051"/>
          </a:xfrm>
          <a:prstGeom prst="rect">
            <a:avLst/>
          </a:prstGeom>
          <a:noFill/>
        </p:spPr>
      </p:pic>
      <p:pic>
        <p:nvPicPr>
          <p:cNvPr id="60420" name="Picture 4" descr="Rendered Image"/>
          <p:cNvPicPr>
            <a:picLocks noChangeAspect="1" noChangeArrowheads="1"/>
          </p:cNvPicPr>
          <p:nvPr/>
        </p:nvPicPr>
        <p:blipFill>
          <a:blip r:embed="rId6"/>
          <a:srcRect/>
          <a:stretch>
            <a:fillRect/>
          </a:stretch>
        </p:blipFill>
        <p:spPr bwMode="auto">
          <a:xfrm>
            <a:off x="3643306" y="428610"/>
            <a:ext cx="1466850" cy="781051"/>
          </a:xfrm>
          <a:prstGeom prst="rect">
            <a:avLst/>
          </a:prstGeom>
          <a:noFill/>
        </p:spPr>
      </p:pic>
      <p:pic>
        <p:nvPicPr>
          <p:cNvPr id="60422" name="Picture 6" descr="Rendered Image"/>
          <p:cNvPicPr>
            <a:picLocks noChangeAspect="1" noChangeArrowheads="1"/>
          </p:cNvPicPr>
          <p:nvPr/>
        </p:nvPicPr>
        <p:blipFill>
          <a:blip r:embed="rId7"/>
          <a:srcRect/>
          <a:stretch>
            <a:fillRect/>
          </a:stretch>
        </p:blipFill>
        <p:spPr bwMode="auto">
          <a:xfrm>
            <a:off x="2143108" y="1428742"/>
            <a:ext cx="3371850" cy="781051"/>
          </a:xfrm>
          <a:prstGeom prst="rect">
            <a:avLst/>
          </a:prstGeom>
          <a:noFill/>
        </p:spPr>
      </p:pic>
      <p:pic>
        <p:nvPicPr>
          <p:cNvPr id="60424" name="Picture 8" descr="Rendered Image"/>
          <p:cNvPicPr>
            <a:picLocks noChangeAspect="1" noChangeArrowheads="1"/>
          </p:cNvPicPr>
          <p:nvPr/>
        </p:nvPicPr>
        <p:blipFill>
          <a:blip r:embed="rId8"/>
          <a:srcRect/>
          <a:stretch>
            <a:fillRect/>
          </a:stretch>
        </p:blipFill>
        <p:spPr bwMode="auto">
          <a:xfrm>
            <a:off x="3286116" y="2428874"/>
            <a:ext cx="981075" cy="781051"/>
          </a:xfrm>
          <a:prstGeom prst="rect">
            <a:avLst/>
          </a:prstGeom>
          <a:noFill/>
        </p:spPr>
      </p:pic>
      <p:pic>
        <p:nvPicPr>
          <p:cNvPr id="60426" name="Picture 10" descr="Rendered Image"/>
          <p:cNvPicPr>
            <a:picLocks noChangeAspect="1" noChangeArrowheads="1"/>
          </p:cNvPicPr>
          <p:nvPr/>
        </p:nvPicPr>
        <p:blipFill>
          <a:blip r:embed="rId9"/>
          <a:srcRect/>
          <a:stretch>
            <a:fillRect/>
          </a:stretch>
        </p:blipFill>
        <p:spPr bwMode="auto">
          <a:xfrm>
            <a:off x="2071670" y="3357568"/>
            <a:ext cx="2009775" cy="781051"/>
          </a:xfrm>
          <a:prstGeom prst="rect">
            <a:avLst/>
          </a:prstGeom>
          <a:noFill/>
        </p:spPr>
      </p:pic>
      <p:pic>
        <p:nvPicPr>
          <p:cNvPr id="60428" name="Picture 12" descr="Rendered Image"/>
          <p:cNvPicPr>
            <a:picLocks noChangeAspect="1" noChangeArrowheads="1"/>
          </p:cNvPicPr>
          <p:nvPr/>
        </p:nvPicPr>
        <p:blipFill>
          <a:blip r:embed="rId10"/>
          <a:srcRect/>
          <a:stretch>
            <a:fillRect/>
          </a:stretch>
        </p:blipFill>
        <p:spPr bwMode="auto">
          <a:xfrm>
            <a:off x="4286248" y="3357568"/>
            <a:ext cx="1333500" cy="781051"/>
          </a:xfrm>
          <a:prstGeom prst="rect">
            <a:avLst/>
          </a:prstGeom>
          <a:noFill/>
        </p:spPr>
      </p:pic>
      <p:pic>
        <p:nvPicPr>
          <p:cNvPr id="60430" name="Picture 14" descr="Rendered Image"/>
          <p:cNvPicPr>
            <a:picLocks noChangeAspect="1" noChangeArrowheads="1"/>
          </p:cNvPicPr>
          <p:nvPr/>
        </p:nvPicPr>
        <p:blipFill>
          <a:blip r:embed="rId11">
            <a:lum bright="40000" contrast="40000"/>
          </a:blip>
          <a:srcRect/>
          <a:stretch>
            <a:fillRect/>
          </a:stretch>
        </p:blipFill>
        <p:spPr bwMode="auto">
          <a:xfrm>
            <a:off x="5214942" y="4214824"/>
            <a:ext cx="3429024" cy="619126"/>
          </a:xfrm>
          <a:prstGeom prst="rect">
            <a:avLst/>
          </a:prstGeom>
          <a:noFill/>
        </p:spPr>
      </p:pic>
      <p:pic>
        <p:nvPicPr>
          <p:cNvPr id="22" name="21 Imagen" descr="8c9acc31ae2ab0923dc471f02876bbc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La Vida Es Bella -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par>
                          <p:cTn id="160" fill="hold">
                            <p:stCondLst>
                              <p:cond delay="12000"/>
                            </p:stCondLst>
                            <p:childTnLst>
                              <p:par>
                                <p:cTn id="161" presetID="15" presetClass="entr" presetSubtype="0" fill="hold" nodeType="afterEffect">
                                  <p:stCondLst>
                                    <p:cond delay="0"/>
                                  </p:stCondLst>
                                  <p:childTnLst>
                                    <p:set>
                                      <p:cBhvr>
                                        <p:cTn id="162" dur="1" fill="hold">
                                          <p:stCondLst>
                                            <p:cond delay="0"/>
                                          </p:stCondLst>
                                        </p:cTn>
                                        <p:tgtEl>
                                          <p:spTgt spid="60418"/>
                                        </p:tgtEl>
                                        <p:attrNameLst>
                                          <p:attrName>style.visibility</p:attrName>
                                        </p:attrNameLst>
                                      </p:cBhvr>
                                      <p:to>
                                        <p:strVal val="visible"/>
                                      </p:to>
                                    </p:set>
                                    <p:anim calcmode="lin" valueType="num">
                                      <p:cBhvr>
                                        <p:cTn id="163" dur="2000" fill="hold"/>
                                        <p:tgtEl>
                                          <p:spTgt spid="60418"/>
                                        </p:tgtEl>
                                        <p:attrNameLst>
                                          <p:attrName>ppt_w</p:attrName>
                                        </p:attrNameLst>
                                      </p:cBhvr>
                                      <p:tavLst>
                                        <p:tav tm="0">
                                          <p:val>
                                            <p:fltVal val="0"/>
                                          </p:val>
                                        </p:tav>
                                        <p:tav tm="100000">
                                          <p:val>
                                            <p:strVal val="#ppt_w"/>
                                          </p:val>
                                        </p:tav>
                                      </p:tavLst>
                                    </p:anim>
                                    <p:anim calcmode="lin" valueType="num">
                                      <p:cBhvr>
                                        <p:cTn id="164" dur="2000" fill="hold"/>
                                        <p:tgtEl>
                                          <p:spTgt spid="60418"/>
                                        </p:tgtEl>
                                        <p:attrNameLst>
                                          <p:attrName>ppt_h</p:attrName>
                                        </p:attrNameLst>
                                      </p:cBhvr>
                                      <p:tavLst>
                                        <p:tav tm="0">
                                          <p:val>
                                            <p:fltVal val="0"/>
                                          </p:val>
                                        </p:tav>
                                        <p:tav tm="100000">
                                          <p:val>
                                            <p:strVal val="#ppt_h"/>
                                          </p:val>
                                        </p:tav>
                                      </p:tavLst>
                                    </p:anim>
                                    <p:anim calcmode="lin" valueType="num">
                                      <p:cBhvr>
                                        <p:cTn id="165" dur="2000" fill="hold"/>
                                        <p:tgtEl>
                                          <p:spTgt spid="60418"/>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60418"/>
                                        </p:tgtEl>
                                        <p:attrNameLst>
                                          <p:attrName>ppt_y</p:attrName>
                                        </p:attrNameLst>
                                      </p:cBhvr>
                                      <p:tavLst>
                                        <p:tav tm="0" fmla="#ppt_y+(sin(-2*pi*(1-$))*-#ppt_x+cos(-2*pi*(1-$))*(1-#ppt_y))*(1-$)">
                                          <p:val>
                                            <p:fltVal val="0"/>
                                          </p:val>
                                        </p:tav>
                                        <p:tav tm="100000">
                                          <p:val>
                                            <p:fltVal val="1"/>
                                          </p:val>
                                        </p:tav>
                                      </p:tavLst>
                                    </p:anim>
                                  </p:childTnLst>
                                </p:cTn>
                              </p:par>
                            </p:childTnLst>
                          </p:cTn>
                        </p:par>
                        <p:par>
                          <p:cTn id="167" fill="hold">
                            <p:stCondLst>
                              <p:cond delay="14000"/>
                            </p:stCondLst>
                            <p:childTnLst>
                              <p:par>
                                <p:cTn id="168" presetID="15" presetClass="entr" presetSubtype="0" fill="hold" nodeType="afterEffect">
                                  <p:stCondLst>
                                    <p:cond delay="0"/>
                                  </p:stCondLst>
                                  <p:childTnLst>
                                    <p:set>
                                      <p:cBhvr>
                                        <p:cTn id="169" dur="1" fill="hold">
                                          <p:stCondLst>
                                            <p:cond delay="0"/>
                                          </p:stCondLst>
                                        </p:cTn>
                                        <p:tgtEl>
                                          <p:spTgt spid="60420"/>
                                        </p:tgtEl>
                                        <p:attrNameLst>
                                          <p:attrName>style.visibility</p:attrName>
                                        </p:attrNameLst>
                                      </p:cBhvr>
                                      <p:to>
                                        <p:strVal val="visible"/>
                                      </p:to>
                                    </p:set>
                                    <p:anim calcmode="lin" valueType="num">
                                      <p:cBhvr>
                                        <p:cTn id="170" dur="2000" fill="hold"/>
                                        <p:tgtEl>
                                          <p:spTgt spid="60420"/>
                                        </p:tgtEl>
                                        <p:attrNameLst>
                                          <p:attrName>ppt_w</p:attrName>
                                        </p:attrNameLst>
                                      </p:cBhvr>
                                      <p:tavLst>
                                        <p:tav tm="0">
                                          <p:val>
                                            <p:fltVal val="0"/>
                                          </p:val>
                                        </p:tav>
                                        <p:tav tm="100000">
                                          <p:val>
                                            <p:strVal val="#ppt_w"/>
                                          </p:val>
                                        </p:tav>
                                      </p:tavLst>
                                    </p:anim>
                                    <p:anim calcmode="lin" valueType="num">
                                      <p:cBhvr>
                                        <p:cTn id="171" dur="2000" fill="hold"/>
                                        <p:tgtEl>
                                          <p:spTgt spid="60420"/>
                                        </p:tgtEl>
                                        <p:attrNameLst>
                                          <p:attrName>ppt_h</p:attrName>
                                        </p:attrNameLst>
                                      </p:cBhvr>
                                      <p:tavLst>
                                        <p:tav tm="0">
                                          <p:val>
                                            <p:fltVal val="0"/>
                                          </p:val>
                                        </p:tav>
                                        <p:tav tm="100000">
                                          <p:val>
                                            <p:strVal val="#ppt_h"/>
                                          </p:val>
                                        </p:tav>
                                      </p:tavLst>
                                    </p:anim>
                                    <p:anim calcmode="lin" valueType="num">
                                      <p:cBhvr>
                                        <p:cTn id="172" dur="2000" fill="hold"/>
                                        <p:tgtEl>
                                          <p:spTgt spid="60420"/>
                                        </p:tgtEl>
                                        <p:attrNameLst>
                                          <p:attrName>ppt_x</p:attrName>
                                        </p:attrNameLst>
                                      </p:cBhvr>
                                      <p:tavLst>
                                        <p:tav tm="0" fmla="#ppt_x+(cos(-2*pi*(1-$))*-#ppt_x-sin(-2*pi*(1-$))*(1-#ppt_y))*(1-$)">
                                          <p:val>
                                            <p:fltVal val="0"/>
                                          </p:val>
                                        </p:tav>
                                        <p:tav tm="100000">
                                          <p:val>
                                            <p:fltVal val="1"/>
                                          </p:val>
                                        </p:tav>
                                      </p:tavLst>
                                    </p:anim>
                                    <p:anim calcmode="lin" valueType="num">
                                      <p:cBhvr>
                                        <p:cTn id="173" dur="2000" fill="hold"/>
                                        <p:tgtEl>
                                          <p:spTgt spid="60420"/>
                                        </p:tgtEl>
                                        <p:attrNameLst>
                                          <p:attrName>ppt_y</p:attrName>
                                        </p:attrNameLst>
                                      </p:cBhvr>
                                      <p:tavLst>
                                        <p:tav tm="0" fmla="#ppt_y+(sin(-2*pi*(1-$))*-#ppt_x+cos(-2*pi*(1-$))*(1-#ppt_y))*(1-$)">
                                          <p:val>
                                            <p:fltVal val="0"/>
                                          </p:val>
                                        </p:tav>
                                        <p:tav tm="100000">
                                          <p:val>
                                            <p:fltVal val="1"/>
                                          </p:val>
                                        </p:tav>
                                      </p:tavLst>
                                    </p:anim>
                                  </p:childTnLst>
                                </p:cTn>
                              </p:par>
                            </p:childTnLst>
                          </p:cTn>
                        </p:par>
                        <p:par>
                          <p:cTn id="174" fill="hold">
                            <p:stCondLst>
                              <p:cond delay="16000"/>
                            </p:stCondLst>
                            <p:childTnLst>
                              <p:par>
                                <p:cTn id="175" presetID="15" presetClass="entr" presetSubtype="0" fill="hold" nodeType="afterEffect">
                                  <p:stCondLst>
                                    <p:cond delay="0"/>
                                  </p:stCondLst>
                                  <p:childTnLst>
                                    <p:set>
                                      <p:cBhvr>
                                        <p:cTn id="176" dur="1" fill="hold">
                                          <p:stCondLst>
                                            <p:cond delay="0"/>
                                          </p:stCondLst>
                                        </p:cTn>
                                        <p:tgtEl>
                                          <p:spTgt spid="60422"/>
                                        </p:tgtEl>
                                        <p:attrNameLst>
                                          <p:attrName>style.visibility</p:attrName>
                                        </p:attrNameLst>
                                      </p:cBhvr>
                                      <p:to>
                                        <p:strVal val="visible"/>
                                      </p:to>
                                    </p:set>
                                    <p:anim calcmode="lin" valueType="num">
                                      <p:cBhvr>
                                        <p:cTn id="177" dur="2000" fill="hold"/>
                                        <p:tgtEl>
                                          <p:spTgt spid="60422"/>
                                        </p:tgtEl>
                                        <p:attrNameLst>
                                          <p:attrName>ppt_w</p:attrName>
                                        </p:attrNameLst>
                                      </p:cBhvr>
                                      <p:tavLst>
                                        <p:tav tm="0">
                                          <p:val>
                                            <p:fltVal val="0"/>
                                          </p:val>
                                        </p:tav>
                                        <p:tav tm="100000">
                                          <p:val>
                                            <p:strVal val="#ppt_w"/>
                                          </p:val>
                                        </p:tav>
                                      </p:tavLst>
                                    </p:anim>
                                    <p:anim calcmode="lin" valueType="num">
                                      <p:cBhvr>
                                        <p:cTn id="178" dur="2000" fill="hold"/>
                                        <p:tgtEl>
                                          <p:spTgt spid="60422"/>
                                        </p:tgtEl>
                                        <p:attrNameLst>
                                          <p:attrName>ppt_h</p:attrName>
                                        </p:attrNameLst>
                                      </p:cBhvr>
                                      <p:tavLst>
                                        <p:tav tm="0">
                                          <p:val>
                                            <p:fltVal val="0"/>
                                          </p:val>
                                        </p:tav>
                                        <p:tav tm="100000">
                                          <p:val>
                                            <p:strVal val="#ppt_h"/>
                                          </p:val>
                                        </p:tav>
                                      </p:tavLst>
                                    </p:anim>
                                    <p:anim calcmode="lin" valueType="num">
                                      <p:cBhvr>
                                        <p:cTn id="179" dur="2000" fill="hold"/>
                                        <p:tgtEl>
                                          <p:spTgt spid="60422"/>
                                        </p:tgtEl>
                                        <p:attrNameLst>
                                          <p:attrName>ppt_x</p:attrName>
                                        </p:attrNameLst>
                                      </p:cBhvr>
                                      <p:tavLst>
                                        <p:tav tm="0" fmla="#ppt_x+(cos(-2*pi*(1-$))*-#ppt_x-sin(-2*pi*(1-$))*(1-#ppt_y))*(1-$)">
                                          <p:val>
                                            <p:fltVal val="0"/>
                                          </p:val>
                                        </p:tav>
                                        <p:tav tm="100000">
                                          <p:val>
                                            <p:fltVal val="1"/>
                                          </p:val>
                                        </p:tav>
                                      </p:tavLst>
                                    </p:anim>
                                    <p:anim calcmode="lin" valueType="num">
                                      <p:cBhvr>
                                        <p:cTn id="180" dur="2000" fill="hold"/>
                                        <p:tgtEl>
                                          <p:spTgt spid="60422"/>
                                        </p:tgtEl>
                                        <p:attrNameLst>
                                          <p:attrName>ppt_y</p:attrName>
                                        </p:attrNameLst>
                                      </p:cBhvr>
                                      <p:tavLst>
                                        <p:tav tm="0" fmla="#ppt_y+(sin(-2*pi*(1-$))*-#ppt_x+cos(-2*pi*(1-$))*(1-#ppt_y))*(1-$)">
                                          <p:val>
                                            <p:fltVal val="0"/>
                                          </p:val>
                                        </p:tav>
                                        <p:tav tm="100000">
                                          <p:val>
                                            <p:fltVal val="1"/>
                                          </p:val>
                                        </p:tav>
                                      </p:tavLst>
                                    </p:anim>
                                  </p:childTnLst>
                                </p:cTn>
                              </p:par>
                            </p:childTnLst>
                          </p:cTn>
                        </p:par>
                        <p:par>
                          <p:cTn id="181" fill="hold">
                            <p:stCondLst>
                              <p:cond delay="18000"/>
                            </p:stCondLst>
                            <p:childTnLst>
                              <p:par>
                                <p:cTn id="182" presetID="15" presetClass="entr" presetSubtype="0" fill="hold" nodeType="afterEffect">
                                  <p:stCondLst>
                                    <p:cond delay="0"/>
                                  </p:stCondLst>
                                  <p:childTnLst>
                                    <p:set>
                                      <p:cBhvr>
                                        <p:cTn id="183" dur="1" fill="hold">
                                          <p:stCondLst>
                                            <p:cond delay="0"/>
                                          </p:stCondLst>
                                        </p:cTn>
                                        <p:tgtEl>
                                          <p:spTgt spid="60424"/>
                                        </p:tgtEl>
                                        <p:attrNameLst>
                                          <p:attrName>style.visibility</p:attrName>
                                        </p:attrNameLst>
                                      </p:cBhvr>
                                      <p:to>
                                        <p:strVal val="visible"/>
                                      </p:to>
                                    </p:set>
                                    <p:anim calcmode="lin" valueType="num">
                                      <p:cBhvr>
                                        <p:cTn id="184" dur="2000" fill="hold"/>
                                        <p:tgtEl>
                                          <p:spTgt spid="60424"/>
                                        </p:tgtEl>
                                        <p:attrNameLst>
                                          <p:attrName>ppt_w</p:attrName>
                                        </p:attrNameLst>
                                      </p:cBhvr>
                                      <p:tavLst>
                                        <p:tav tm="0">
                                          <p:val>
                                            <p:fltVal val="0"/>
                                          </p:val>
                                        </p:tav>
                                        <p:tav tm="100000">
                                          <p:val>
                                            <p:strVal val="#ppt_w"/>
                                          </p:val>
                                        </p:tav>
                                      </p:tavLst>
                                    </p:anim>
                                    <p:anim calcmode="lin" valueType="num">
                                      <p:cBhvr>
                                        <p:cTn id="185" dur="2000" fill="hold"/>
                                        <p:tgtEl>
                                          <p:spTgt spid="60424"/>
                                        </p:tgtEl>
                                        <p:attrNameLst>
                                          <p:attrName>ppt_h</p:attrName>
                                        </p:attrNameLst>
                                      </p:cBhvr>
                                      <p:tavLst>
                                        <p:tav tm="0">
                                          <p:val>
                                            <p:fltVal val="0"/>
                                          </p:val>
                                        </p:tav>
                                        <p:tav tm="100000">
                                          <p:val>
                                            <p:strVal val="#ppt_h"/>
                                          </p:val>
                                        </p:tav>
                                      </p:tavLst>
                                    </p:anim>
                                    <p:anim calcmode="lin" valueType="num">
                                      <p:cBhvr>
                                        <p:cTn id="186" dur="2000" fill="hold"/>
                                        <p:tgtEl>
                                          <p:spTgt spid="60424"/>
                                        </p:tgtEl>
                                        <p:attrNameLst>
                                          <p:attrName>ppt_x</p:attrName>
                                        </p:attrNameLst>
                                      </p:cBhvr>
                                      <p:tavLst>
                                        <p:tav tm="0" fmla="#ppt_x+(cos(-2*pi*(1-$))*-#ppt_x-sin(-2*pi*(1-$))*(1-#ppt_y))*(1-$)">
                                          <p:val>
                                            <p:fltVal val="0"/>
                                          </p:val>
                                        </p:tav>
                                        <p:tav tm="100000">
                                          <p:val>
                                            <p:fltVal val="1"/>
                                          </p:val>
                                        </p:tav>
                                      </p:tavLst>
                                    </p:anim>
                                    <p:anim calcmode="lin" valueType="num">
                                      <p:cBhvr>
                                        <p:cTn id="187" dur="2000" fill="hold"/>
                                        <p:tgtEl>
                                          <p:spTgt spid="60424"/>
                                        </p:tgtEl>
                                        <p:attrNameLst>
                                          <p:attrName>ppt_y</p:attrName>
                                        </p:attrNameLst>
                                      </p:cBhvr>
                                      <p:tavLst>
                                        <p:tav tm="0" fmla="#ppt_y+(sin(-2*pi*(1-$))*-#ppt_x+cos(-2*pi*(1-$))*(1-#ppt_y))*(1-$)">
                                          <p:val>
                                            <p:fltVal val="0"/>
                                          </p:val>
                                        </p:tav>
                                        <p:tav tm="100000">
                                          <p:val>
                                            <p:fltVal val="1"/>
                                          </p:val>
                                        </p:tav>
                                      </p:tavLst>
                                    </p:anim>
                                  </p:childTnLst>
                                </p:cTn>
                              </p:par>
                            </p:childTnLst>
                          </p:cTn>
                        </p:par>
                        <p:par>
                          <p:cTn id="188" fill="hold">
                            <p:stCondLst>
                              <p:cond delay="20000"/>
                            </p:stCondLst>
                            <p:childTnLst>
                              <p:par>
                                <p:cTn id="189" presetID="15" presetClass="entr" presetSubtype="0" fill="hold" nodeType="afterEffect">
                                  <p:stCondLst>
                                    <p:cond delay="0"/>
                                  </p:stCondLst>
                                  <p:childTnLst>
                                    <p:set>
                                      <p:cBhvr>
                                        <p:cTn id="190" dur="1" fill="hold">
                                          <p:stCondLst>
                                            <p:cond delay="0"/>
                                          </p:stCondLst>
                                        </p:cTn>
                                        <p:tgtEl>
                                          <p:spTgt spid="60426"/>
                                        </p:tgtEl>
                                        <p:attrNameLst>
                                          <p:attrName>style.visibility</p:attrName>
                                        </p:attrNameLst>
                                      </p:cBhvr>
                                      <p:to>
                                        <p:strVal val="visible"/>
                                      </p:to>
                                    </p:set>
                                    <p:anim calcmode="lin" valueType="num">
                                      <p:cBhvr>
                                        <p:cTn id="191" dur="2000" fill="hold"/>
                                        <p:tgtEl>
                                          <p:spTgt spid="60426"/>
                                        </p:tgtEl>
                                        <p:attrNameLst>
                                          <p:attrName>ppt_w</p:attrName>
                                        </p:attrNameLst>
                                      </p:cBhvr>
                                      <p:tavLst>
                                        <p:tav tm="0">
                                          <p:val>
                                            <p:fltVal val="0"/>
                                          </p:val>
                                        </p:tav>
                                        <p:tav tm="100000">
                                          <p:val>
                                            <p:strVal val="#ppt_w"/>
                                          </p:val>
                                        </p:tav>
                                      </p:tavLst>
                                    </p:anim>
                                    <p:anim calcmode="lin" valueType="num">
                                      <p:cBhvr>
                                        <p:cTn id="192" dur="2000" fill="hold"/>
                                        <p:tgtEl>
                                          <p:spTgt spid="60426"/>
                                        </p:tgtEl>
                                        <p:attrNameLst>
                                          <p:attrName>ppt_h</p:attrName>
                                        </p:attrNameLst>
                                      </p:cBhvr>
                                      <p:tavLst>
                                        <p:tav tm="0">
                                          <p:val>
                                            <p:fltVal val="0"/>
                                          </p:val>
                                        </p:tav>
                                        <p:tav tm="100000">
                                          <p:val>
                                            <p:strVal val="#ppt_h"/>
                                          </p:val>
                                        </p:tav>
                                      </p:tavLst>
                                    </p:anim>
                                    <p:anim calcmode="lin" valueType="num">
                                      <p:cBhvr>
                                        <p:cTn id="193" dur="2000" fill="hold"/>
                                        <p:tgtEl>
                                          <p:spTgt spid="60426"/>
                                        </p:tgtEl>
                                        <p:attrNameLst>
                                          <p:attrName>ppt_x</p:attrName>
                                        </p:attrNameLst>
                                      </p:cBhvr>
                                      <p:tavLst>
                                        <p:tav tm="0" fmla="#ppt_x+(cos(-2*pi*(1-$))*-#ppt_x-sin(-2*pi*(1-$))*(1-#ppt_y))*(1-$)">
                                          <p:val>
                                            <p:fltVal val="0"/>
                                          </p:val>
                                        </p:tav>
                                        <p:tav tm="100000">
                                          <p:val>
                                            <p:fltVal val="1"/>
                                          </p:val>
                                        </p:tav>
                                      </p:tavLst>
                                    </p:anim>
                                    <p:anim calcmode="lin" valueType="num">
                                      <p:cBhvr>
                                        <p:cTn id="194" dur="2000" fill="hold"/>
                                        <p:tgtEl>
                                          <p:spTgt spid="60426"/>
                                        </p:tgtEl>
                                        <p:attrNameLst>
                                          <p:attrName>ppt_y</p:attrName>
                                        </p:attrNameLst>
                                      </p:cBhvr>
                                      <p:tavLst>
                                        <p:tav tm="0" fmla="#ppt_y+(sin(-2*pi*(1-$))*-#ppt_x+cos(-2*pi*(1-$))*(1-#ppt_y))*(1-$)">
                                          <p:val>
                                            <p:fltVal val="0"/>
                                          </p:val>
                                        </p:tav>
                                        <p:tav tm="100000">
                                          <p:val>
                                            <p:fltVal val="1"/>
                                          </p:val>
                                        </p:tav>
                                      </p:tavLst>
                                    </p:anim>
                                  </p:childTnLst>
                                </p:cTn>
                              </p:par>
                            </p:childTnLst>
                          </p:cTn>
                        </p:par>
                        <p:par>
                          <p:cTn id="195" fill="hold">
                            <p:stCondLst>
                              <p:cond delay="22000"/>
                            </p:stCondLst>
                            <p:childTnLst>
                              <p:par>
                                <p:cTn id="196" presetID="15" presetClass="entr" presetSubtype="0" fill="hold" nodeType="afterEffect">
                                  <p:stCondLst>
                                    <p:cond delay="0"/>
                                  </p:stCondLst>
                                  <p:childTnLst>
                                    <p:set>
                                      <p:cBhvr>
                                        <p:cTn id="197" dur="1" fill="hold">
                                          <p:stCondLst>
                                            <p:cond delay="0"/>
                                          </p:stCondLst>
                                        </p:cTn>
                                        <p:tgtEl>
                                          <p:spTgt spid="60428"/>
                                        </p:tgtEl>
                                        <p:attrNameLst>
                                          <p:attrName>style.visibility</p:attrName>
                                        </p:attrNameLst>
                                      </p:cBhvr>
                                      <p:to>
                                        <p:strVal val="visible"/>
                                      </p:to>
                                    </p:set>
                                    <p:anim calcmode="lin" valueType="num">
                                      <p:cBhvr>
                                        <p:cTn id="198" dur="2000" fill="hold"/>
                                        <p:tgtEl>
                                          <p:spTgt spid="60428"/>
                                        </p:tgtEl>
                                        <p:attrNameLst>
                                          <p:attrName>ppt_w</p:attrName>
                                        </p:attrNameLst>
                                      </p:cBhvr>
                                      <p:tavLst>
                                        <p:tav tm="0">
                                          <p:val>
                                            <p:fltVal val="0"/>
                                          </p:val>
                                        </p:tav>
                                        <p:tav tm="100000">
                                          <p:val>
                                            <p:strVal val="#ppt_w"/>
                                          </p:val>
                                        </p:tav>
                                      </p:tavLst>
                                    </p:anim>
                                    <p:anim calcmode="lin" valueType="num">
                                      <p:cBhvr>
                                        <p:cTn id="199" dur="2000" fill="hold"/>
                                        <p:tgtEl>
                                          <p:spTgt spid="60428"/>
                                        </p:tgtEl>
                                        <p:attrNameLst>
                                          <p:attrName>ppt_h</p:attrName>
                                        </p:attrNameLst>
                                      </p:cBhvr>
                                      <p:tavLst>
                                        <p:tav tm="0">
                                          <p:val>
                                            <p:fltVal val="0"/>
                                          </p:val>
                                        </p:tav>
                                        <p:tav tm="100000">
                                          <p:val>
                                            <p:strVal val="#ppt_h"/>
                                          </p:val>
                                        </p:tav>
                                      </p:tavLst>
                                    </p:anim>
                                    <p:anim calcmode="lin" valueType="num">
                                      <p:cBhvr>
                                        <p:cTn id="200" dur="2000" fill="hold"/>
                                        <p:tgtEl>
                                          <p:spTgt spid="60428"/>
                                        </p:tgtEl>
                                        <p:attrNameLst>
                                          <p:attrName>ppt_x</p:attrName>
                                        </p:attrNameLst>
                                      </p:cBhvr>
                                      <p:tavLst>
                                        <p:tav tm="0" fmla="#ppt_x+(cos(-2*pi*(1-$))*-#ppt_x-sin(-2*pi*(1-$))*(1-#ppt_y))*(1-$)">
                                          <p:val>
                                            <p:fltVal val="0"/>
                                          </p:val>
                                        </p:tav>
                                        <p:tav tm="100000">
                                          <p:val>
                                            <p:fltVal val="1"/>
                                          </p:val>
                                        </p:tav>
                                      </p:tavLst>
                                    </p:anim>
                                    <p:anim calcmode="lin" valueType="num">
                                      <p:cBhvr>
                                        <p:cTn id="201" dur="2000" fill="hold"/>
                                        <p:tgtEl>
                                          <p:spTgt spid="60428"/>
                                        </p:tgtEl>
                                        <p:attrNameLst>
                                          <p:attrName>ppt_y</p:attrName>
                                        </p:attrNameLst>
                                      </p:cBhvr>
                                      <p:tavLst>
                                        <p:tav tm="0" fmla="#ppt_y+(sin(-2*pi*(1-$))*-#ppt_x+cos(-2*pi*(1-$))*(1-#ppt_y))*(1-$)">
                                          <p:val>
                                            <p:fltVal val="0"/>
                                          </p:val>
                                        </p:tav>
                                        <p:tav tm="100000">
                                          <p:val>
                                            <p:fltVal val="1"/>
                                          </p:val>
                                        </p:tav>
                                      </p:tavLst>
                                    </p:anim>
                                  </p:childTnLst>
                                </p:cTn>
                              </p:par>
                            </p:childTnLst>
                          </p:cTn>
                        </p:par>
                        <p:par>
                          <p:cTn id="202" fill="hold">
                            <p:stCondLst>
                              <p:cond delay="24000"/>
                            </p:stCondLst>
                            <p:childTnLst>
                              <p:par>
                                <p:cTn id="203" presetID="31" presetClass="entr" presetSubtype="0" fill="hold" nodeType="afterEffect">
                                  <p:stCondLst>
                                    <p:cond delay="0"/>
                                  </p:stCondLst>
                                  <p:iterate type="lt">
                                    <p:tmPct val="5000"/>
                                  </p:iterate>
                                  <p:childTnLst>
                                    <p:set>
                                      <p:cBhvr>
                                        <p:cTn id="204" dur="1" fill="hold">
                                          <p:stCondLst>
                                            <p:cond delay="0"/>
                                          </p:stCondLst>
                                        </p:cTn>
                                        <p:tgtEl>
                                          <p:spTgt spid="60430"/>
                                        </p:tgtEl>
                                        <p:attrNameLst>
                                          <p:attrName>style.visibility</p:attrName>
                                        </p:attrNameLst>
                                      </p:cBhvr>
                                      <p:to>
                                        <p:strVal val="visible"/>
                                      </p:to>
                                    </p:set>
                                    <p:anim calcmode="lin" valueType="num">
                                      <p:cBhvr>
                                        <p:cTn id="205" dur="2000" fill="hold"/>
                                        <p:tgtEl>
                                          <p:spTgt spid="60430"/>
                                        </p:tgtEl>
                                        <p:attrNameLst>
                                          <p:attrName>ppt_w</p:attrName>
                                        </p:attrNameLst>
                                      </p:cBhvr>
                                      <p:tavLst>
                                        <p:tav tm="0">
                                          <p:val>
                                            <p:fltVal val="0"/>
                                          </p:val>
                                        </p:tav>
                                        <p:tav tm="100000">
                                          <p:val>
                                            <p:strVal val="#ppt_w"/>
                                          </p:val>
                                        </p:tav>
                                      </p:tavLst>
                                    </p:anim>
                                    <p:anim calcmode="lin" valueType="num">
                                      <p:cBhvr>
                                        <p:cTn id="206" dur="2000" fill="hold"/>
                                        <p:tgtEl>
                                          <p:spTgt spid="60430"/>
                                        </p:tgtEl>
                                        <p:attrNameLst>
                                          <p:attrName>ppt_h</p:attrName>
                                        </p:attrNameLst>
                                      </p:cBhvr>
                                      <p:tavLst>
                                        <p:tav tm="0">
                                          <p:val>
                                            <p:fltVal val="0"/>
                                          </p:val>
                                        </p:tav>
                                        <p:tav tm="100000">
                                          <p:val>
                                            <p:strVal val="#ppt_h"/>
                                          </p:val>
                                        </p:tav>
                                      </p:tavLst>
                                    </p:anim>
                                    <p:anim calcmode="lin" valueType="num">
                                      <p:cBhvr>
                                        <p:cTn id="207" dur="2000" fill="hold"/>
                                        <p:tgtEl>
                                          <p:spTgt spid="60430"/>
                                        </p:tgtEl>
                                        <p:attrNameLst>
                                          <p:attrName>style.rotation</p:attrName>
                                        </p:attrNameLst>
                                      </p:cBhvr>
                                      <p:tavLst>
                                        <p:tav tm="0">
                                          <p:val>
                                            <p:fltVal val="90"/>
                                          </p:val>
                                        </p:tav>
                                        <p:tav tm="100000">
                                          <p:val>
                                            <p:fltVal val="0"/>
                                          </p:val>
                                        </p:tav>
                                      </p:tavLst>
                                    </p:anim>
                                    <p:animEffect transition="in" filter="fade">
                                      <p:cBhvr>
                                        <p:cTn id="208" dur="2000"/>
                                        <p:tgtEl>
                                          <p:spTgt spid="604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571472" y="1643056"/>
            <a:ext cx="3929090"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El pan no sólo puede ser un plato por sí mismo, sino que puede ser ingrediente de una receta o el acompañamiento ideal de una comida. Es un alimento que incluimos a diario en desayuno, almuerzo, merienda y cena. En definitiva, se trata de un alimento básico, noble y muy nutritivo</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928662" y="428610"/>
            <a:ext cx="3074881" cy="1077218"/>
          </a:xfrm>
          <a:prstGeom prst="rect">
            <a:avLst/>
          </a:prstGeom>
          <a:noFill/>
        </p:spPr>
        <p:txBody>
          <a:bodyPr wrap="none" rtlCol="0">
            <a:spAutoFit/>
            <a:scene3d>
              <a:camera prst="orthographicFront"/>
              <a:lightRig rig="glow" dir="tl">
                <a:rot lat="0" lon="0" rev="5400000"/>
              </a:lightRig>
            </a:scene3d>
            <a:sp3d extrusionH="57150" contourW="12700">
              <a:bevelT w="25400" h="25400" prst="angle"/>
              <a:contourClr>
                <a:schemeClr val="accent6">
                  <a:shade val="73000"/>
                </a:schemeClr>
              </a:contourClr>
            </a:sp3d>
          </a:bodyPr>
          <a:lstStyle/>
          <a:p>
            <a:pPr algn="ctr"/>
            <a:r>
              <a:rPr lang="es-ES" sz="3200" b="1" dirty="0" smtClean="0">
                <a:ln w="3175">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El  pan  y sus </a:t>
            </a:r>
          </a:p>
          <a:p>
            <a:pPr algn="ctr"/>
            <a:r>
              <a:rPr lang="es-ES" sz="3200" b="1" dirty="0" smtClean="0">
                <a:ln w="3175">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beneficios</a:t>
            </a:r>
            <a:endParaRPr lang="es-ES" sz="3200" b="1" dirty="0">
              <a:ln w="3175">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3 Imagen" descr="pan.jpg"/>
          <p:cNvPicPr>
            <a:picLocks noChangeAspect="1"/>
          </p:cNvPicPr>
          <p:nvPr/>
        </p:nvPicPr>
        <p:blipFill>
          <a:blip r:embed="rId2"/>
          <a:stretch>
            <a:fillRect/>
          </a:stretch>
        </p:blipFill>
        <p:spPr>
          <a:xfrm>
            <a:off x="0" y="0"/>
            <a:ext cx="4324440" cy="5143500"/>
          </a:xfrm>
          <a:prstGeom prst="rect">
            <a:avLst/>
          </a:prstGeom>
        </p:spPr>
      </p:pic>
      <p:pic>
        <p:nvPicPr>
          <p:cNvPr id="5" name="4 Imagen" descr="pan2.jpg"/>
          <p:cNvPicPr>
            <a:picLocks noChangeAspect="1"/>
          </p:cNvPicPr>
          <p:nvPr/>
        </p:nvPicPr>
        <p:blipFill>
          <a:blip r:embed="rId3"/>
          <a:stretch>
            <a:fillRect/>
          </a:stretch>
        </p:blipFill>
        <p:spPr>
          <a:xfrm>
            <a:off x="4727349" y="0"/>
            <a:ext cx="4416651" cy="5143500"/>
          </a:xfrm>
          <a:prstGeom prst="rect">
            <a:avLst/>
          </a:prstGeom>
        </p:spPr>
      </p:pic>
      <p:sp>
        <p:nvSpPr>
          <p:cNvPr id="6" name="5 CuadroTexto"/>
          <p:cNvSpPr txBox="1"/>
          <p:nvPr/>
        </p:nvSpPr>
        <p:spPr>
          <a:xfrm>
            <a:off x="4357686" y="0"/>
            <a:ext cx="343364" cy="507831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erlin Sans FB Demi" pitchFamily="34" charset="0"/>
              </a:rPr>
              <a:t>E</a:t>
            </a:r>
            <a:endPar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endParaRP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L</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A</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B</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O</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R</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A</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C</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I</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O</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N</a:t>
            </a:r>
          </a:p>
          <a:p>
            <a:endPar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endParaRP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D</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E</a:t>
            </a:r>
          </a:p>
          <a:p>
            <a:endPar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endParaRP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P</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A</a:t>
            </a:r>
          </a:p>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rPr>
              <a:t>N</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itannic Bold" pitchFamily="34" charset="0"/>
            </a:endParaRPr>
          </a:p>
        </p:txBody>
      </p:sp>
      <p:sp>
        <p:nvSpPr>
          <p:cNvPr id="7" name="6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15"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 calcmode="lin" valueType="num">
                                      <p:cBhvr>
                                        <p:cTn id="1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0"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1000100" y="285734"/>
            <a:ext cx="3042949" cy="1261884"/>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Los nutrientes </a:t>
            </a:r>
          </a:p>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del pan</a:t>
            </a:r>
          </a:p>
          <a:p>
            <a:endParaRPr lang="es-ES"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4" name="3 CuadroTexto"/>
          <p:cNvSpPr txBox="1"/>
          <p:nvPr/>
        </p:nvSpPr>
        <p:spPr>
          <a:xfrm>
            <a:off x="357158" y="1071552"/>
            <a:ext cx="4214842"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Su composición básica se desprende de la harina que le da origen, por lo tanto, los panes en general tienen como protagonistas de sus nutrientes a los hidratos de carbono. Quizá por ello, muchos creemos erróneamente que el pan engorda, como ya hemos habado acerca de los falsos mitos que existen.</a:t>
            </a:r>
          </a:p>
        </p:txBody>
      </p:sp>
      <p:sp>
        <p:nvSpPr>
          <p:cNvPr id="5" name="4 CuadroTexto"/>
          <p:cNvSpPr txBox="1"/>
          <p:nvPr/>
        </p:nvSpPr>
        <p:spPr>
          <a:xfrm>
            <a:off x="285720" y="3214692"/>
            <a:ext cx="6429420" cy="2185214"/>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Sin embargo, los hidratos de carbono que posee el pan son en su mayoría complejos, es decir, no se trata de azúcares simples, sino que al organismo le lleva un poco de tiempo metabolizarlos. Además, los hidratos de carbono complejos del pan aportan 4 Kcal por gramo al igual que los hidratos que posee la fruta o la verdura. </a:t>
            </a:r>
          </a:p>
          <a:p>
            <a:endParaRPr lang="es-ES" b="1" dirty="0" smtClean="0">
              <a:effectLst>
                <a:outerShdw blurRad="38100" dist="38100" dir="2700000" algn="tl">
                  <a:srgbClr val="000000">
                    <a:alpha val="43137"/>
                  </a:srgbClr>
                </a:outerShdw>
              </a:effectLst>
            </a:endParaRPr>
          </a:p>
          <a:p>
            <a:endParaRPr lang="es-ES" b="1" dirty="0">
              <a:effectLst>
                <a:outerShdw blurRad="38100" dist="38100" dir="2700000" algn="tl">
                  <a:srgbClr val="000000">
                    <a:alpha val="43137"/>
                  </a:srgbClr>
                </a:outerShdw>
              </a:effectLst>
            </a:endParaRPr>
          </a:p>
        </p:txBody>
      </p:sp>
      <p:sp>
        <p:nvSpPr>
          <p:cNvPr id="6" name="5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de6f6c963b794072f09667b9c783a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4301053" y="199509"/>
            <a:ext cx="1375920" cy="976903"/>
          </a:xfrm>
          <a:prstGeom prst="rect">
            <a:avLst/>
          </a:prstGeom>
        </p:spPr>
      </p:pic>
      <p:pic>
        <p:nvPicPr>
          <p:cNvPr id="6" name="5 Imagen" descr="12986123141535873203croissant-md.png"/>
          <p:cNvPicPr>
            <a:picLocks noChangeAspect="1"/>
          </p:cNvPicPr>
          <p:nvPr/>
        </p:nvPicPr>
        <p:blipFill>
          <a:blip r:embed="rId3"/>
          <a:stretch>
            <a:fillRect/>
          </a:stretch>
        </p:blipFill>
        <p:spPr>
          <a:xfrm rot="5400000">
            <a:off x="4301053" y="1425914"/>
            <a:ext cx="1375920" cy="976903"/>
          </a:xfrm>
          <a:prstGeom prst="rect">
            <a:avLst/>
          </a:prstGeom>
        </p:spPr>
      </p:pic>
      <p:pic>
        <p:nvPicPr>
          <p:cNvPr id="7" name="6 Imagen" descr="12986123141535873203croissant-md.png"/>
          <p:cNvPicPr>
            <a:picLocks noChangeAspect="1"/>
          </p:cNvPicPr>
          <p:nvPr/>
        </p:nvPicPr>
        <p:blipFill>
          <a:blip r:embed="rId3"/>
          <a:stretch>
            <a:fillRect/>
          </a:stretch>
        </p:blipFill>
        <p:spPr>
          <a:xfrm rot="5400000">
            <a:off x="4301053" y="2740684"/>
            <a:ext cx="1375920" cy="976903"/>
          </a:xfrm>
          <a:prstGeom prst="rect">
            <a:avLst/>
          </a:prstGeom>
        </p:spPr>
      </p:pic>
      <p:pic>
        <p:nvPicPr>
          <p:cNvPr id="8" name="7 Imagen" descr="12986123141535873203croissant-md.png"/>
          <p:cNvPicPr>
            <a:picLocks noChangeAspect="1"/>
          </p:cNvPicPr>
          <p:nvPr/>
        </p:nvPicPr>
        <p:blipFill>
          <a:blip r:embed="rId3"/>
          <a:stretch>
            <a:fillRect/>
          </a:stretch>
        </p:blipFill>
        <p:spPr>
          <a:xfrm rot="5400000">
            <a:off x="4301053" y="3967089"/>
            <a:ext cx="1375920" cy="976903"/>
          </a:xfrm>
          <a:prstGeom prst="rect">
            <a:avLst/>
          </a:prstGeom>
        </p:spPr>
      </p:pic>
      <p:pic>
        <p:nvPicPr>
          <p:cNvPr id="9" name="8 Imagen" descr="12986123141535873203croissant-md.png"/>
          <p:cNvPicPr>
            <a:picLocks noChangeAspect="1"/>
          </p:cNvPicPr>
          <p:nvPr/>
        </p:nvPicPr>
        <p:blipFill>
          <a:blip r:embed="rId3"/>
          <a:stretch>
            <a:fillRect/>
          </a:stretch>
        </p:blipFill>
        <p:spPr>
          <a:xfrm rot="5400000" flipV="1">
            <a:off x="3383974" y="187894"/>
            <a:ext cx="1375920" cy="1000132"/>
          </a:xfrm>
          <a:prstGeom prst="rect">
            <a:avLst/>
          </a:prstGeom>
        </p:spPr>
      </p:pic>
      <p:pic>
        <p:nvPicPr>
          <p:cNvPr id="10" name="9 Imagen" descr="12986123141535873203croissant-md.png"/>
          <p:cNvPicPr>
            <a:picLocks noChangeAspect="1"/>
          </p:cNvPicPr>
          <p:nvPr/>
        </p:nvPicPr>
        <p:blipFill>
          <a:blip r:embed="rId3"/>
          <a:stretch>
            <a:fillRect/>
          </a:stretch>
        </p:blipFill>
        <p:spPr>
          <a:xfrm rot="5400000" flipV="1">
            <a:off x="3383974" y="1402322"/>
            <a:ext cx="1375920" cy="1000132"/>
          </a:xfrm>
          <a:prstGeom prst="rect">
            <a:avLst/>
          </a:prstGeom>
        </p:spPr>
      </p:pic>
      <p:pic>
        <p:nvPicPr>
          <p:cNvPr id="11" name="10 Imagen" descr="12986123141535873203croissant-md.png"/>
          <p:cNvPicPr>
            <a:picLocks noChangeAspect="1"/>
          </p:cNvPicPr>
          <p:nvPr/>
        </p:nvPicPr>
        <p:blipFill>
          <a:blip r:embed="rId3"/>
          <a:stretch>
            <a:fillRect/>
          </a:stretch>
        </p:blipFill>
        <p:spPr>
          <a:xfrm rot="5400000" flipV="1">
            <a:off x="3491131" y="2705327"/>
            <a:ext cx="1375920" cy="1071570"/>
          </a:xfrm>
          <a:prstGeom prst="rect">
            <a:avLst/>
          </a:prstGeom>
        </p:spPr>
      </p:pic>
      <p:pic>
        <p:nvPicPr>
          <p:cNvPr id="12" name="11 Imagen" descr="12986123141535873203croissant-md.png"/>
          <p:cNvPicPr>
            <a:picLocks noChangeAspect="1"/>
          </p:cNvPicPr>
          <p:nvPr/>
        </p:nvPicPr>
        <p:blipFill>
          <a:blip r:embed="rId3"/>
          <a:stretch>
            <a:fillRect/>
          </a:stretch>
        </p:blipFill>
        <p:spPr>
          <a:xfrm rot="5400000" flipV="1">
            <a:off x="3526850" y="3955474"/>
            <a:ext cx="1375920" cy="1000132"/>
          </a:xfrm>
          <a:prstGeom prst="rect">
            <a:avLst/>
          </a:prstGeom>
        </p:spPr>
      </p:pic>
      <p:pic>
        <p:nvPicPr>
          <p:cNvPr id="13" name="12 Imagen" descr="12986123141535873203croissant-md.png"/>
          <p:cNvPicPr>
            <a:picLocks noChangeAspect="1"/>
          </p:cNvPicPr>
          <p:nvPr/>
        </p:nvPicPr>
        <p:blipFill>
          <a:blip r:embed="rId3"/>
          <a:stretch>
            <a:fillRect/>
          </a:stretch>
        </p:blipFill>
        <p:spPr>
          <a:xfrm rot="5400000">
            <a:off x="2443665" y="199509"/>
            <a:ext cx="1375920" cy="976903"/>
          </a:xfrm>
          <a:prstGeom prst="rect">
            <a:avLst/>
          </a:prstGeom>
        </p:spPr>
      </p:pic>
      <p:pic>
        <p:nvPicPr>
          <p:cNvPr id="14" name="13 Imagen" descr="12986123141535873203croissant-md.png"/>
          <p:cNvPicPr>
            <a:picLocks noChangeAspect="1"/>
          </p:cNvPicPr>
          <p:nvPr/>
        </p:nvPicPr>
        <p:blipFill>
          <a:blip r:embed="rId3"/>
          <a:stretch>
            <a:fillRect/>
          </a:stretch>
        </p:blipFill>
        <p:spPr>
          <a:xfrm rot="5400000">
            <a:off x="2443665" y="1425914"/>
            <a:ext cx="1375920" cy="976903"/>
          </a:xfrm>
          <a:prstGeom prst="rect">
            <a:avLst/>
          </a:prstGeom>
        </p:spPr>
      </p:pic>
      <p:pic>
        <p:nvPicPr>
          <p:cNvPr id="15" name="14 Imagen" descr="12986123141535873203croissant-md.png"/>
          <p:cNvPicPr>
            <a:picLocks noChangeAspect="1"/>
          </p:cNvPicPr>
          <p:nvPr/>
        </p:nvPicPr>
        <p:blipFill>
          <a:blip r:embed="rId3"/>
          <a:stretch>
            <a:fillRect/>
          </a:stretch>
        </p:blipFill>
        <p:spPr>
          <a:xfrm rot="5400000">
            <a:off x="2515103" y="2771259"/>
            <a:ext cx="1375920" cy="976903"/>
          </a:xfrm>
          <a:prstGeom prst="rect">
            <a:avLst/>
          </a:prstGeom>
        </p:spPr>
      </p:pic>
      <p:pic>
        <p:nvPicPr>
          <p:cNvPr id="16" name="15 Imagen" descr="12986123141535873203croissant-md.png"/>
          <p:cNvPicPr>
            <a:picLocks noChangeAspect="1"/>
          </p:cNvPicPr>
          <p:nvPr/>
        </p:nvPicPr>
        <p:blipFill>
          <a:blip r:embed="rId3"/>
          <a:stretch>
            <a:fillRect/>
          </a:stretch>
        </p:blipFill>
        <p:spPr>
          <a:xfrm rot="5400000">
            <a:off x="2490998" y="3919756"/>
            <a:ext cx="1375920" cy="1071570"/>
          </a:xfrm>
          <a:prstGeom prst="rect">
            <a:avLst/>
          </a:prstGeom>
        </p:spPr>
      </p:pic>
      <p:pic>
        <p:nvPicPr>
          <p:cNvPr id="17" name="16 Imagen" descr="12986123141535873203croissant-md.png"/>
          <p:cNvPicPr>
            <a:picLocks noChangeAspect="1"/>
          </p:cNvPicPr>
          <p:nvPr/>
        </p:nvPicPr>
        <p:blipFill>
          <a:blip r:embed="rId3"/>
          <a:stretch>
            <a:fillRect/>
          </a:stretch>
        </p:blipFill>
        <p:spPr>
          <a:xfrm rot="5400000" flipV="1">
            <a:off x="1526586" y="187894"/>
            <a:ext cx="1375920" cy="1000132"/>
          </a:xfrm>
          <a:prstGeom prst="rect">
            <a:avLst/>
          </a:prstGeom>
        </p:spPr>
      </p:pic>
      <p:pic>
        <p:nvPicPr>
          <p:cNvPr id="18" name="17 Imagen" descr="12986123141535873203croissant-md.png"/>
          <p:cNvPicPr>
            <a:picLocks noChangeAspect="1"/>
          </p:cNvPicPr>
          <p:nvPr/>
        </p:nvPicPr>
        <p:blipFill>
          <a:blip r:embed="rId3"/>
          <a:stretch>
            <a:fillRect/>
          </a:stretch>
        </p:blipFill>
        <p:spPr>
          <a:xfrm rot="5400000" flipV="1">
            <a:off x="1526586" y="1402322"/>
            <a:ext cx="1375920" cy="1000132"/>
          </a:xfrm>
          <a:prstGeom prst="rect">
            <a:avLst/>
          </a:prstGeom>
        </p:spPr>
      </p:pic>
      <p:pic>
        <p:nvPicPr>
          <p:cNvPr id="19" name="18 Imagen" descr="12986123141535873203croissant-md.png"/>
          <p:cNvPicPr>
            <a:picLocks noChangeAspect="1"/>
          </p:cNvPicPr>
          <p:nvPr/>
        </p:nvPicPr>
        <p:blipFill>
          <a:blip r:embed="rId3"/>
          <a:stretch>
            <a:fillRect/>
          </a:stretch>
        </p:blipFill>
        <p:spPr>
          <a:xfrm rot="5400000" flipV="1">
            <a:off x="1669462" y="2741046"/>
            <a:ext cx="1375920" cy="1000132"/>
          </a:xfrm>
          <a:prstGeom prst="rect">
            <a:avLst/>
          </a:prstGeom>
        </p:spPr>
      </p:pic>
      <p:pic>
        <p:nvPicPr>
          <p:cNvPr id="20" name="19 Imagen" descr="12986123141535873203croissant-md.png"/>
          <p:cNvPicPr>
            <a:picLocks noChangeAspect="1"/>
          </p:cNvPicPr>
          <p:nvPr/>
        </p:nvPicPr>
        <p:blipFill>
          <a:blip r:embed="rId3"/>
          <a:stretch>
            <a:fillRect/>
          </a:stretch>
        </p:blipFill>
        <p:spPr>
          <a:xfrm rot="5400000" flipV="1">
            <a:off x="1669462" y="3955474"/>
            <a:ext cx="1375920" cy="1000132"/>
          </a:xfrm>
          <a:prstGeom prst="rect">
            <a:avLst/>
          </a:prstGeom>
        </p:spPr>
      </p:pic>
      <p:pic>
        <p:nvPicPr>
          <p:cNvPr id="21" name="20 Imagen" descr="12986123141535873203croissant-md.png"/>
          <p:cNvPicPr>
            <a:picLocks noChangeAspect="1"/>
          </p:cNvPicPr>
          <p:nvPr/>
        </p:nvPicPr>
        <p:blipFill>
          <a:blip r:embed="rId3"/>
          <a:stretch>
            <a:fillRect/>
          </a:stretch>
        </p:blipFill>
        <p:spPr>
          <a:xfrm rot="5400000">
            <a:off x="6087003" y="199510"/>
            <a:ext cx="1375920" cy="976903"/>
          </a:xfrm>
          <a:prstGeom prst="rect">
            <a:avLst/>
          </a:prstGeom>
        </p:spPr>
      </p:pic>
      <p:pic>
        <p:nvPicPr>
          <p:cNvPr id="22" name="21 Imagen" descr="12986123141535873203croissant-md.png"/>
          <p:cNvPicPr>
            <a:picLocks noChangeAspect="1"/>
          </p:cNvPicPr>
          <p:nvPr/>
        </p:nvPicPr>
        <p:blipFill>
          <a:blip r:embed="rId3"/>
          <a:stretch>
            <a:fillRect/>
          </a:stretch>
        </p:blipFill>
        <p:spPr>
          <a:xfrm rot="5400000">
            <a:off x="6087003" y="1425915"/>
            <a:ext cx="1375920" cy="976903"/>
          </a:xfrm>
          <a:prstGeom prst="rect">
            <a:avLst/>
          </a:prstGeom>
        </p:spPr>
      </p:pic>
      <p:pic>
        <p:nvPicPr>
          <p:cNvPr id="23" name="22 Imagen" descr="12986123141535873203croissant-md.png"/>
          <p:cNvPicPr>
            <a:picLocks noChangeAspect="1"/>
          </p:cNvPicPr>
          <p:nvPr/>
        </p:nvPicPr>
        <p:blipFill>
          <a:blip r:embed="rId3"/>
          <a:stretch>
            <a:fillRect/>
          </a:stretch>
        </p:blipFill>
        <p:spPr>
          <a:xfrm rot="5400000">
            <a:off x="6087003" y="2740685"/>
            <a:ext cx="1375920" cy="976903"/>
          </a:xfrm>
          <a:prstGeom prst="rect">
            <a:avLst/>
          </a:prstGeom>
        </p:spPr>
      </p:pic>
      <p:pic>
        <p:nvPicPr>
          <p:cNvPr id="24" name="23 Imagen" descr="12986123141535873203croissant-md.png"/>
          <p:cNvPicPr>
            <a:picLocks noChangeAspect="1"/>
          </p:cNvPicPr>
          <p:nvPr/>
        </p:nvPicPr>
        <p:blipFill>
          <a:blip r:embed="rId3"/>
          <a:stretch>
            <a:fillRect/>
          </a:stretch>
        </p:blipFill>
        <p:spPr>
          <a:xfrm rot="5400000">
            <a:off x="6087003" y="3967090"/>
            <a:ext cx="1375920" cy="976903"/>
          </a:xfrm>
          <a:prstGeom prst="rect">
            <a:avLst/>
          </a:prstGeom>
        </p:spPr>
      </p:pic>
      <p:pic>
        <p:nvPicPr>
          <p:cNvPr id="25" name="24 Imagen" descr="12986123141535873203croissant-md.png"/>
          <p:cNvPicPr>
            <a:picLocks noChangeAspect="1"/>
          </p:cNvPicPr>
          <p:nvPr/>
        </p:nvPicPr>
        <p:blipFill>
          <a:blip r:embed="rId3"/>
          <a:stretch>
            <a:fillRect/>
          </a:stretch>
        </p:blipFill>
        <p:spPr>
          <a:xfrm rot="5400000" flipV="1">
            <a:off x="5169924" y="187895"/>
            <a:ext cx="1375920" cy="1000132"/>
          </a:xfrm>
          <a:prstGeom prst="rect">
            <a:avLst/>
          </a:prstGeom>
        </p:spPr>
      </p:pic>
      <p:pic>
        <p:nvPicPr>
          <p:cNvPr id="26" name="25 Imagen" descr="12986123141535873203croissant-md.png"/>
          <p:cNvPicPr>
            <a:picLocks noChangeAspect="1"/>
          </p:cNvPicPr>
          <p:nvPr/>
        </p:nvPicPr>
        <p:blipFill>
          <a:blip r:embed="rId3"/>
          <a:stretch>
            <a:fillRect/>
          </a:stretch>
        </p:blipFill>
        <p:spPr>
          <a:xfrm rot="5400000" flipV="1">
            <a:off x="5169924" y="1402323"/>
            <a:ext cx="1375920" cy="1000132"/>
          </a:xfrm>
          <a:prstGeom prst="rect">
            <a:avLst/>
          </a:prstGeom>
        </p:spPr>
      </p:pic>
      <p:pic>
        <p:nvPicPr>
          <p:cNvPr id="27" name="26 Imagen" descr="12986123141535873203croissant-md.png"/>
          <p:cNvPicPr>
            <a:picLocks noChangeAspect="1"/>
          </p:cNvPicPr>
          <p:nvPr/>
        </p:nvPicPr>
        <p:blipFill>
          <a:blip r:embed="rId3"/>
          <a:stretch>
            <a:fillRect/>
          </a:stretch>
        </p:blipFill>
        <p:spPr>
          <a:xfrm rot="5400000" flipV="1">
            <a:off x="5312800" y="2741047"/>
            <a:ext cx="1375920" cy="1000132"/>
          </a:xfrm>
          <a:prstGeom prst="rect">
            <a:avLst/>
          </a:prstGeom>
        </p:spPr>
      </p:pic>
      <p:pic>
        <p:nvPicPr>
          <p:cNvPr id="28" name="27 Imagen" descr="12986123141535873203croissant-md.png"/>
          <p:cNvPicPr>
            <a:picLocks noChangeAspect="1"/>
          </p:cNvPicPr>
          <p:nvPr/>
        </p:nvPicPr>
        <p:blipFill>
          <a:blip r:embed="rId3"/>
          <a:stretch>
            <a:fillRect/>
          </a:stretch>
        </p:blipFill>
        <p:spPr>
          <a:xfrm rot="5400000" flipV="1">
            <a:off x="5312800" y="3955475"/>
            <a:ext cx="1375920" cy="1000132"/>
          </a:xfrm>
          <a:prstGeom prst="rect">
            <a:avLst/>
          </a:prstGeom>
        </p:spPr>
      </p:pic>
      <p:sp>
        <p:nvSpPr>
          <p:cNvPr id="29" name="28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12"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0" fill="hold"/>
                                        <p:tgtEl>
                                          <p:spTgt spid="17"/>
                                        </p:tgtEl>
                                        <p:attrNameLst>
                                          <p:attrName>ppt_x</p:attrName>
                                        </p:attrNameLst>
                                      </p:cBhvr>
                                      <p:tavLst>
                                        <p:tav tm="0">
                                          <p:val>
                                            <p:strVal val="0-#ppt_w/2"/>
                                          </p:val>
                                        </p:tav>
                                        <p:tav tm="100000">
                                          <p:val>
                                            <p:strVal val="#ppt_x"/>
                                          </p:val>
                                        </p:tav>
                                      </p:tavLst>
                                    </p:anim>
                                    <p:anim calcmode="lin" valueType="num">
                                      <p:cBhvr additive="base">
                                        <p:cTn id="11" dur="3000" fill="hold"/>
                                        <p:tgtEl>
                                          <p:spTgt spid="17"/>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0-#ppt_w/2"/>
                                          </p:val>
                                        </p:tav>
                                        <p:tav tm="100000">
                                          <p:val>
                                            <p:strVal val="#ppt_x"/>
                                          </p:val>
                                        </p:tav>
                                      </p:tavLst>
                                    </p:anim>
                                    <p:anim calcmode="lin" valueType="num">
                                      <p:cBhvr additive="base">
                                        <p:cTn id="15" dur="3000" fill="hold"/>
                                        <p:tgtEl>
                                          <p:spTgt spid="1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0-#ppt_w/2"/>
                                          </p:val>
                                        </p:tav>
                                        <p:tav tm="100000">
                                          <p:val>
                                            <p:strVal val="#ppt_x"/>
                                          </p:val>
                                        </p:tav>
                                      </p:tavLst>
                                    </p:anim>
                                    <p:anim calcmode="lin" valueType="num">
                                      <p:cBhvr additive="base">
                                        <p:cTn id="19" dur="3000" fill="hold"/>
                                        <p:tgtEl>
                                          <p:spTgt spid="1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0-#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1+#ppt_w/2"/>
                                          </p:val>
                                        </p:tav>
                                        <p:tav tm="100000">
                                          <p:val>
                                            <p:strVal val="#ppt_x"/>
                                          </p:val>
                                        </p:tav>
                                      </p:tavLst>
                                    </p:anim>
                                    <p:anim calcmode="lin" valueType="num">
                                      <p:cBhvr additive="base">
                                        <p:cTn id="39" dur="3000" fill="hold"/>
                                        <p:tgtEl>
                                          <p:spTgt spid="16"/>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0-#ppt_w/2"/>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1+#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1+#ppt_w/2"/>
                                          </p:val>
                                        </p:tav>
                                        <p:tav tm="100000">
                                          <p:val>
                                            <p:strVal val="#ppt_x"/>
                                          </p:val>
                                        </p:tav>
                                      </p:tavLst>
                                    </p:anim>
                                    <p:anim calcmode="lin" valueType="num">
                                      <p:cBhvr additive="base">
                                        <p:cTn id="63" dur="3000" fill="hold"/>
                                        <p:tgtEl>
                                          <p:spTgt spid="6"/>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1+#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1+#ppt_h/2"/>
                                          </p:val>
                                        </p:tav>
                                        <p:tav tm="100000">
                                          <p:val>
                                            <p:strVal val="#ppt_y"/>
                                          </p:val>
                                        </p:tav>
                                      </p:tavLst>
                                    </p:anim>
                                  </p:childTnLst>
                                </p:cTn>
                              </p:par>
                              <p:par>
                                <p:cTn id="72" presetID="2" presetClass="entr" presetSubtype="12" fill="hold" nodeType="withEffect">
                                  <p:stCondLst>
                                    <p:cond delay="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3000" fill="hold"/>
                                        <p:tgtEl>
                                          <p:spTgt spid="25"/>
                                        </p:tgtEl>
                                        <p:attrNameLst>
                                          <p:attrName>ppt_x</p:attrName>
                                        </p:attrNameLst>
                                      </p:cBhvr>
                                      <p:tavLst>
                                        <p:tav tm="0">
                                          <p:val>
                                            <p:strVal val="0-#ppt_w/2"/>
                                          </p:val>
                                        </p:tav>
                                        <p:tav tm="100000">
                                          <p:val>
                                            <p:strVal val="#ppt_x"/>
                                          </p:val>
                                        </p:tav>
                                      </p:tavLst>
                                    </p:anim>
                                    <p:anim calcmode="lin" valueType="num">
                                      <p:cBhvr additive="base">
                                        <p:cTn id="75" dur="3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12" fill="hold"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0-#ppt_w/2"/>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3000" fill="hold"/>
                                        <p:tgtEl>
                                          <p:spTgt spid="27"/>
                                        </p:tgtEl>
                                        <p:attrNameLst>
                                          <p:attrName>ppt_x</p:attrName>
                                        </p:attrNameLst>
                                      </p:cBhvr>
                                      <p:tavLst>
                                        <p:tav tm="0">
                                          <p:val>
                                            <p:strVal val="0-#ppt_w/2"/>
                                          </p:val>
                                        </p:tav>
                                        <p:tav tm="100000">
                                          <p:val>
                                            <p:strVal val="#ppt_x"/>
                                          </p:val>
                                        </p:tav>
                                      </p:tavLst>
                                    </p:anim>
                                    <p:anim calcmode="lin" valueType="num">
                                      <p:cBhvr additive="base">
                                        <p:cTn id="83" dur="300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additive="base">
                                        <p:cTn id="86" dur="3000" fill="hold"/>
                                        <p:tgtEl>
                                          <p:spTgt spid="28"/>
                                        </p:tgtEl>
                                        <p:attrNameLst>
                                          <p:attrName>ppt_x</p:attrName>
                                        </p:attrNameLst>
                                      </p:cBhvr>
                                      <p:tavLst>
                                        <p:tav tm="0">
                                          <p:val>
                                            <p:strVal val="0-#ppt_w/2"/>
                                          </p:val>
                                        </p:tav>
                                        <p:tav tm="100000">
                                          <p:val>
                                            <p:strVal val="#ppt_x"/>
                                          </p:val>
                                        </p:tav>
                                      </p:tavLst>
                                    </p:anim>
                                    <p:anim calcmode="lin" valueType="num">
                                      <p:cBhvr additive="base">
                                        <p:cTn id="87" dur="3000" fill="hold"/>
                                        <p:tgtEl>
                                          <p:spTgt spid="28"/>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3000" fill="hold"/>
                                        <p:tgtEl>
                                          <p:spTgt spid="21"/>
                                        </p:tgtEl>
                                        <p:attrNameLst>
                                          <p:attrName>ppt_x</p:attrName>
                                        </p:attrNameLst>
                                      </p:cBhvr>
                                      <p:tavLst>
                                        <p:tav tm="0">
                                          <p:val>
                                            <p:strVal val="1+#ppt_w/2"/>
                                          </p:val>
                                        </p:tav>
                                        <p:tav tm="100000">
                                          <p:val>
                                            <p:strVal val="#ppt_x"/>
                                          </p:val>
                                        </p:tav>
                                      </p:tavLst>
                                    </p:anim>
                                    <p:anim calcmode="lin" valueType="num">
                                      <p:cBhvr additive="base">
                                        <p:cTn id="91" dur="3000" fill="hold"/>
                                        <p:tgtEl>
                                          <p:spTgt spid="21"/>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3000" fill="hold"/>
                                        <p:tgtEl>
                                          <p:spTgt spid="22"/>
                                        </p:tgtEl>
                                        <p:attrNameLst>
                                          <p:attrName>ppt_x</p:attrName>
                                        </p:attrNameLst>
                                      </p:cBhvr>
                                      <p:tavLst>
                                        <p:tav tm="0">
                                          <p:val>
                                            <p:strVal val="1+#ppt_w/2"/>
                                          </p:val>
                                        </p:tav>
                                        <p:tav tm="100000">
                                          <p:val>
                                            <p:strVal val="#ppt_x"/>
                                          </p:val>
                                        </p:tav>
                                      </p:tavLst>
                                    </p:anim>
                                    <p:anim calcmode="lin" valueType="num">
                                      <p:cBhvr additive="base">
                                        <p:cTn id="95" dur="3000" fill="hold"/>
                                        <p:tgtEl>
                                          <p:spTgt spid="22"/>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1+#ppt_w/2"/>
                                          </p:val>
                                        </p:tav>
                                        <p:tav tm="100000">
                                          <p:val>
                                            <p:strVal val="#ppt_x"/>
                                          </p:val>
                                        </p:tav>
                                      </p:tavLst>
                                    </p:anim>
                                    <p:anim calcmode="lin" valueType="num">
                                      <p:cBhvr additive="base">
                                        <p:cTn id="99" dur="3000" fill="hold"/>
                                        <p:tgtEl>
                                          <p:spTgt spid="23"/>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1+#ppt_w/2"/>
                                          </p:val>
                                        </p:tav>
                                        <p:tav tm="100000">
                                          <p:val>
                                            <p:strVal val="#ppt_x"/>
                                          </p:val>
                                        </p:tav>
                                      </p:tavLst>
                                    </p:anim>
                                    <p:anim calcmode="lin" valueType="num">
                                      <p:cBhvr additive="base">
                                        <p:cTn id="103" dur="3000" fill="hold"/>
                                        <p:tgtEl>
                                          <p:spTgt spid="24"/>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3"/>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4"/>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9"/>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0"/>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1"/>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6"/>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7"/>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8"/>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6"/>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7"/>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8"/>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4"/>
                                        </p:tgtEl>
                                        <p:attrNameLst>
                                          <p:attrName>r</p:attrName>
                                        </p:attrNameLst>
                                      </p:cBhvr>
                                    </p:animRot>
                                  </p:childTnLst>
                                </p:cTn>
                              </p:par>
                            </p:childTnLst>
                          </p:cTn>
                        </p:par>
                        <p:par>
                          <p:cTn id="152" fill="hold">
                            <p:stCondLst>
                              <p:cond delay="3000"/>
                            </p:stCondLst>
                            <p:childTnLst>
                              <p:par>
                                <p:cTn id="153" presetID="2" presetClass="exit" presetSubtype="2" fill="hold" nodeType="afterEffect">
                                  <p:stCondLst>
                                    <p:cond delay="0"/>
                                  </p:stCondLst>
                                  <p:childTnLst>
                                    <p:anim calcmode="lin" valueType="num">
                                      <p:cBhvr additive="base">
                                        <p:cTn id="154" dur="3000"/>
                                        <p:tgtEl>
                                          <p:spTgt spid="9"/>
                                        </p:tgtEl>
                                        <p:attrNameLst>
                                          <p:attrName>ppt_x</p:attrName>
                                        </p:attrNameLst>
                                      </p:cBhvr>
                                      <p:tavLst>
                                        <p:tav tm="0">
                                          <p:val>
                                            <p:strVal val="ppt_x"/>
                                          </p:val>
                                        </p:tav>
                                        <p:tav tm="100000">
                                          <p:val>
                                            <p:strVal val="1+ppt_w/2"/>
                                          </p:val>
                                        </p:tav>
                                      </p:tavLst>
                                    </p:anim>
                                    <p:anim calcmode="lin" valueType="num">
                                      <p:cBhvr additive="base">
                                        <p:cTn id="155" dur="3000"/>
                                        <p:tgtEl>
                                          <p:spTgt spid="9"/>
                                        </p:tgtEl>
                                        <p:attrNameLst>
                                          <p:attrName>ppt_y</p:attrName>
                                        </p:attrNameLst>
                                      </p:cBhvr>
                                      <p:tavLst>
                                        <p:tav tm="0">
                                          <p:val>
                                            <p:strVal val="ppt_y"/>
                                          </p:val>
                                        </p:tav>
                                        <p:tav tm="100000">
                                          <p:val>
                                            <p:strVal val="ppt_y"/>
                                          </p:val>
                                        </p:tav>
                                      </p:tavLst>
                                    </p:anim>
                                    <p:set>
                                      <p:cBhvr>
                                        <p:cTn id="156" dur="1" fill="hold">
                                          <p:stCondLst>
                                            <p:cond delay="2999"/>
                                          </p:stCondLst>
                                        </p:cTn>
                                        <p:tgtEl>
                                          <p:spTgt spid="9"/>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0"/>
                                        </p:tgtEl>
                                        <p:attrNameLst>
                                          <p:attrName>ppt_x</p:attrName>
                                        </p:attrNameLst>
                                      </p:cBhvr>
                                      <p:tavLst>
                                        <p:tav tm="0">
                                          <p:val>
                                            <p:strVal val="ppt_x"/>
                                          </p:val>
                                        </p:tav>
                                        <p:tav tm="100000">
                                          <p:val>
                                            <p:strVal val="1+ppt_w/2"/>
                                          </p:val>
                                        </p:tav>
                                      </p:tavLst>
                                    </p:anim>
                                    <p:anim calcmode="lin" valueType="num">
                                      <p:cBhvr additive="base">
                                        <p:cTn id="159" dur="3000"/>
                                        <p:tgtEl>
                                          <p:spTgt spid="10"/>
                                        </p:tgtEl>
                                        <p:attrNameLst>
                                          <p:attrName>ppt_y</p:attrName>
                                        </p:attrNameLst>
                                      </p:cBhvr>
                                      <p:tavLst>
                                        <p:tav tm="0">
                                          <p:val>
                                            <p:strVal val="ppt_y"/>
                                          </p:val>
                                        </p:tav>
                                        <p:tav tm="100000">
                                          <p:val>
                                            <p:strVal val="ppt_y"/>
                                          </p:val>
                                        </p:tav>
                                      </p:tavLst>
                                    </p:anim>
                                    <p:set>
                                      <p:cBhvr>
                                        <p:cTn id="160" dur="1" fill="hold">
                                          <p:stCondLst>
                                            <p:cond delay="2999"/>
                                          </p:stCondLst>
                                        </p:cTn>
                                        <p:tgtEl>
                                          <p:spTgt spid="10"/>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3"/>
                                        </p:tgtEl>
                                        <p:attrNameLst>
                                          <p:attrName>ppt_x</p:attrName>
                                        </p:attrNameLst>
                                      </p:cBhvr>
                                      <p:tavLst>
                                        <p:tav tm="0">
                                          <p:val>
                                            <p:strVal val="ppt_x"/>
                                          </p:val>
                                        </p:tav>
                                        <p:tav tm="100000">
                                          <p:val>
                                            <p:strVal val="1+ppt_w/2"/>
                                          </p:val>
                                        </p:tav>
                                      </p:tavLst>
                                    </p:anim>
                                    <p:anim calcmode="lin" valueType="num">
                                      <p:cBhvr additive="base">
                                        <p:cTn id="171" dur="3000"/>
                                        <p:tgtEl>
                                          <p:spTgt spid="13"/>
                                        </p:tgtEl>
                                        <p:attrNameLst>
                                          <p:attrName>ppt_y</p:attrName>
                                        </p:attrNameLst>
                                      </p:cBhvr>
                                      <p:tavLst>
                                        <p:tav tm="0">
                                          <p:val>
                                            <p:strVal val="ppt_y"/>
                                          </p:val>
                                        </p:tav>
                                        <p:tav tm="100000">
                                          <p:val>
                                            <p:strVal val="ppt_y"/>
                                          </p:val>
                                        </p:tav>
                                      </p:tavLst>
                                    </p:anim>
                                    <p:set>
                                      <p:cBhvr>
                                        <p:cTn id="172" dur="1" fill="hold">
                                          <p:stCondLst>
                                            <p:cond delay="2999"/>
                                          </p:stCondLst>
                                        </p:cTn>
                                        <p:tgtEl>
                                          <p:spTgt spid="13"/>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1+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6"/>
                                        </p:tgtEl>
                                        <p:attrNameLst>
                                          <p:attrName>ppt_x</p:attrName>
                                        </p:attrNameLst>
                                      </p:cBhvr>
                                      <p:tavLst>
                                        <p:tav tm="0">
                                          <p:val>
                                            <p:strVal val="ppt_x"/>
                                          </p:val>
                                        </p:tav>
                                        <p:tav tm="100000">
                                          <p:val>
                                            <p:strVal val="1+ppt_w/2"/>
                                          </p:val>
                                        </p:tav>
                                      </p:tavLst>
                                    </p:anim>
                                    <p:anim calcmode="lin" valueType="num">
                                      <p:cBhvr additive="base">
                                        <p:cTn id="183" dur="3000"/>
                                        <p:tgtEl>
                                          <p:spTgt spid="16"/>
                                        </p:tgtEl>
                                        <p:attrNameLst>
                                          <p:attrName>ppt_y</p:attrName>
                                        </p:attrNameLst>
                                      </p:cBhvr>
                                      <p:tavLst>
                                        <p:tav tm="0">
                                          <p:val>
                                            <p:strVal val="ppt_y"/>
                                          </p:val>
                                        </p:tav>
                                        <p:tav tm="100000">
                                          <p:val>
                                            <p:strVal val="ppt_y"/>
                                          </p:val>
                                        </p:tav>
                                      </p:tavLst>
                                    </p:anim>
                                    <p:set>
                                      <p:cBhvr>
                                        <p:cTn id="184" dur="1" fill="hold">
                                          <p:stCondLst>
                                            <p:cond delay="2999"/>
                                          </p:stCondLst>
                                        </p:cTn>
                                        <p:tgtEl>
                                          <p:spTgt spid="16"/>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1+ppt_w/2"/>
                                          </p:val>
                                        </p:tav>
                                      </p:tavLst>
                                    </p:anim>
                                    <p:anim calcmode="lin" valueType="num">
                                      <p:cBhvr additive="base">
                                        <p:cTn id="187" dur="3000"/>
                                        <p:tgtEl>
                                          <p:spTgt spid="17"/>
                                        </p:tgtEl>
                                        <p:attrNameLst>
                                          <p:attrName>ppt_y</p:attrName>
                                        </p:attrNameLst>
                                      </p:cBhvr>
                                      <p:tavLst>
                                        <p:tav tm="0">
                                          <p:val>
                                            <p:strVal val="ppt_y"/>
                                          </p:val>
                                        </p:tav>
                                        <p:tav tm="100000">
                                          <p:val>
                                            <p:strVal val="ppt_y"/>
                                          </p:val>
                                        </p:tav>
                                      </p:tavLst>
                                    </p:anim>
                                    <p:set>
                                      <p:cBhvr>
                                        <p:cTn id="188" dur="1" fill="hold">
                                          <p:stCondLst>
                                            <p:cond delay="2999"/>
                                          </p:stCondLst>
                                        </p:cTn>
                                        <p:tgtEl>
                                          <p:spTgt spid="17"/>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8"/>
                                        </p:tgtEl>
                                        <p:attrNameLst>
                                          <p:attrName>ppt_x</p:attrName>
                                        </p:attrNameLst>
                                      </p:cBhvr>
                                      <p:tavLst>
                                        <p:tav tm="0">
                                          <p:val>
                                            <p:strVal val="ppt_x"/>
                                          </p:val>
                                        </p:tav>
                                        <p:tav tm="100000">
                                          <p:val>
                                            <p:strVal val="1+ppt_w/2"/>
                                          </p:val>
                                        </p:tav>
                                      </p:tavLst>
                                    </p:anim>
                                    <p:anim calcmode="lin" valueType="num">
                                      <p:cBhvr additive="base">
                                        <p:cTn id="191" dur="3000"/>
                                        <p:tgtEl>
                                          <p:spTgt spid="18"/>
                                        </p:tgtEl>
                                        <p:attrNameLst>
                                          <p:attrName>ppt_y</p:attrName>
                                        </p:attrNameLst>
                                      </p:cBhvr>
                                      <p:tavLst>
                                        <p:tav tm="0">
                                          <p:val>
                                            <p:strVal val="ppt_y"/>
                                          </p:val>
                                        </p:tav>
                                        <p:tav tm="100000">
                                          <p:val>
                                            <p:strVal val="ppt_y"/>
                                          </p:val>
                                        </p:tav>
                                      </p:tavLst>
                                    </p:anim>
                                    <p:set>
                                      <p:cBhvr>
                                        <p:cTn id="192" dur="1" fill="hold">
                                          <p:stCondLst>
                                            <p:cond delay="2999"/>
                                          </p:stCondLst>
                                        </p:cTn>
                                        <p:tgtEl>
                                          <p:spTgt spid="18"/>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1+ppt_w/2"/>
                                          </p:val>
                                        </p:tav>
                                      </p:tavLst>
                                    </p:anim>
                                    <p:anim calcmode="lin" valueType="num">
                                      <p:cBhvr additive="base">
                                        <p:cTn id="195" dur="3000"/>
                                        <p:tgtEl>
                                          <p:spTgt spid="19"/>
                                        </p:tgtEl>
                                        <p:attrNameLst>
                                          <p:attrName>ppt_y</p:attrName>
                                        </p:attrNameLst>
                                      </p:cBhvr>
                                      <p:tavLst>
                                        <p:tav tm="0">
                                          <p:val>
                                            <p:strVal val="ppt_y"/>
                                          </p:val>
                                        </p:tav>
                                        <p:tav tm="100000">
                                          <p:val>
                                            <p:strVal val="ppt_y"/>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1+ppt_w/2"/>
                                          </p:val>
                                        </p:tav>
                                      </p:tavLst>
                                    </p:anim>
                                    <p:anim calcmode="lin" valueType="num">
                                      <p:cBhvr additive="base">
                                        <p:cTn id="199" dur="3000"/>
                                        <p:tgtEl>
                                          <p:spTgt spid="20"/>
                                        </p:tgtEl>
                                        <p:attrNameLst>
                                          <p:attrName>ppt_y</p:attrName>
                                        </p:attrNameLst>
                                      </p:cBhvr>
                                      <p:tavLst>
                                        <p:tav tm="0">
                                          <p:val>
                                            <p:strVal val="ppt_y"/>
                                          </p:val>
                                        </p:tav>
                                        <p:tav tm="100000">
                                          <p:val>
                                            <p:strVal val="ppt_y"/>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10" fill="hold" nodeType="withEffect">
                                  <p:stCondLst>
                                    <p:cond delay="0"/>
                                  </p:stCondLst>
                                  <p:childTnLst>
                                    <p:anim calcmode="lin" valueType="num">
                                      <p:cBhvr>
                                        <p:cTn id="202" dur="3000"/>
                                        <p:tgtEl>
                                          <p:spTgt spid="9"/>
                                        </p:tgtEl>
                                        <p:attrNameLst>
                                          <p:attrName>ppt_h</p:attrName>
                                        </p:attrNameLst>
                                      </p:cBhvr>
                                      <p:tavLst>
                                        <p:tav tm="0">
                                          <p:val>
                                            <p:strVal val="ppt_h"/>
                                          </p:val>
                                        </p:tav>
                                        <p:tav tm="100000">
                                          <p:val>
                                            <p:strVal val="ppt_h"/>
                                          </p:val>
                                        </p:tav>
                                      </p:tavLst>
                                    </p:anim>
                                    <p:anim calcmode="lin" valueType="num">
                                      <p:cBhvr>
                                        <p:cTn id="20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9"/>
                                        </p:tgtEl>
                                        <p:attrNameLst>
                                          <p:attrName>style.visibility</p:attrName>
                                        </p:attrNameLst>
                                      </p:cBhvr>
                                      <p:to>
                                        <p:strVal val="hidden"/>
                                      </p:to>
                                    </p:set>
                                  </p:childTnLst>
                                </p:cTn>
                              </p:par>
                              <p:par>
                                <p:cTn id="205" presetID="19" presetClass="exit" presetSubtype="10" fill="hold" nodeType="withEffect">
                                  <p:stCondLst>
                                    <p:cond delay="0"/>
                                  </p:stCondLst>
                                  <p:childTnLst>
                                    <p:anim calcmode="lin" valueType="num">
                                      <p:cBhvr>
                                        <p:cTn id="206" dur="3000"/>
                                        <p:tgtEl>
                                          <p:spTgt spid="10"/>
                                        </p:tgtEl>
                                        <p:attrNameLst>
                                          <p:attrName>ppt_h</p:attrName>
                                        </p:attrNameLst>
                                      </p:cBhvr>
                                      <p:tavLst>
                                        <p:tav tm="0">
                                          <p:val>
                                            <p:strVal val="ppt_h"/>
                                          </p:val>
                                        </p:tav>
                                        <p:tav tm="100000">
                                          <p:val>
                                            <p:strVal val="ppt_h"/>
                                          </p:val>
                                        </p:tav>
                                      </p:tavLst>
                                    </p:anim>
                                    <p:anim calcmode="lin" valueType="num">
                                      <p:cBhvr>
                                        <p:cTn id="20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10"/>
                                        </p:tgtEl>
                                        <p:attrNameLst>
                                          <p:attrName>style.visibility</p:attrName>
                                        </p:attrNameLst>
                                      </p:cBhvr>
                                      <p:to>
                                        <p:strVal val="hidden"/>
                                      </p:to>
                                    </p:set>
                                  </p:childTnLst>
                                </p:cTn>
                              </p:par>
                              <p:par>
                                <p:cTn id="209" presetID="19" presetClass="exit" presetSubtype="10" fill="hold" nodeType="withEffect">
                                  <p:stCondLst>
                                    <p:cond delay="0"/>
                                  </p:stCondLst>
                                  <p:childTnLst>
                                    <p:anim calcmode="lin" valueType="num">
                                      <p:cBhvr>
                                        <p:cTn id="210" dur="3000"/>
                                        <p:tgtEl>
                                          <p:spTgt spid="11"/>
                                        </p:tgtEl>
                                        <p:attrNameLst>
                                          <p:attrName>ppt_h</p:attrName>
                                        </p:attrNameLst>
                                      </p:cBhvr>
                                      <p:tavLst>
                                        <p:tav tm="0">
                                          <p:val>
                                            <p:strVal val="ppt_h"/>
                                          </p:val>
                                        </p:tav>
                                        <p:tav tm="100000">
                                          <p:val>
                                            <p:strVal val="ppt_h"/>
                                          </p:val>
                                        </p:tav>
                                      </p:tavLst>
                                    </p:anim>
                                    <p:anim calcmode="lin" valueType="num">
                                      <p:cBhvr>
                                        <p:cTn id="2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11"/>
                                        </p:tgtEl>
                                        <p:attrNameLst>
                                          <p:attrName>style.visibility</p:attrName>
                                        </p:attrNameLst>
                                      </p:cBhvr>
                                      <p:to>
                                        <p:strVal val="hidden"/>
                                      </p:to>
                                    </p:set>
                                  </p:childTnLst>
                                </p:cTn>
                              </p:par>
                              <p:par>
                                <p:cTn id="213" presetID="19" presetClass="exit" presetSubtype="10" fill="hold" nodeType="withEffect">
                                  <p:stCondLst>
                                    <p:cond delay="0"/>
                                  </p:stCondLst>
                                  <p:childTnLst>
                                    <p:anim calcmode="lin" valueType="num">
                                      <p:cBhvr>
                                        <p:cTn id="214" dur="3000"/>
                                        <p:tgtEl>
                                          <p:spTgt spid="12"/>
                                        </p:tgtEl>
                                        <p:attrNameLst>
                                          <p:attrName>ppt_h</p:attrName>
                                        </p:attrNameLst>
                                      </p:cBhvr>
                                      <p:tavLst>
                                        <p:tav tm="0">
                                          <p:val>
                                            <p:strVal val="ppt_h"/>
                                          </p:val>
                                        </p:tav>
                                        <p:tav tm="100000">
                                          <p:val>
                                            <p:strVal val="ppt_h"/>
                                          </p:val>
                                        </p:tav>
                                      </p:tavLst>
                                    </p:anim>
                                    <p:anim calcmode="lin" valueType="num">
                                      <p:cBhvr>
                                        <p:cTn id="21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2"/>
                                        </p:tgtEl>
                                        <p:attrNameLst>
                                          <p:attrName>style.visibility</p:attrName>
                                        </p:attrNameLst>
                                      </p:cBhvr>
                                      <p:to>
                                        <p:strVal val="hidden"/>
                                      </p:to>
                                    </p:set>
                                  </p:childTnLst>
                                </p:cTn>
                              </p:par>
                              <p:par>
                                <p:cTn id="217" presetID="19" presetClass="exit" presetSubtype="10" fill="hold" nodeType="withEffect">
                                  <p:stCondLst>
                                    <p:cond delay="0"/>
                                  </p:stCondLst>
                                  <p:childTnLst>
                                    <p:anim calcmode="lin" valueType="num">
                                      <p:cBhvr>
                                        <p:cTn id="218" dur="3000"/>
                                        <p:tgtEl>
                                          <p:spTgt spid="13"/>
                                        </p:tgtEl>
                                        <p:attrNameLst>
                                          <p:attrName>ppt_h</p:attrName>
                                        </p:attrNameLst>
                                      </p:cBhvr>
                                      <p:tavLst>
                                        <p:tav tm="0">
                                          <p:val>
                                            <p:strVal val="ppt_h"/>
                                          </p:val>
                                        </p:tav>
                                        <p:tav tm="100000">
                                          <p:val>
                                            <p:strVal val="ppt_h"/>
                                          </p:val>
                                        </p:tav>
                                      </p:tavLst>
                                    </p:anim>
                                    <p:anim calcmode="lin" valueType="num">
                                      <p:cBhvr>
                                        <p:cTn id="21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3"/>
                                        </p:tgtEl>
                                        <p:attrNameLst>
                                          <p:attrName>style.visibility</p:attrName>
                                        </p:attrNameLst>
                                      </p:cBhvr>
                                      <p:to>
                                        <p:strVal val="hidden"/>
                                      </p:to>
                                    </p:set>
                                  </p:childTnLst>
                                </p:cTn>
                              </p:par>
                              <p:par>
                                <p:cTn id="221" presetID="19" presetClass="exit" presetSubtype="10" fill="hold" nodeType="withEffect">
                                  <p:stCondLst>
                                    <p:cond delay="0"/>
                                  </p:stCondLst>
                                  <p:childTnLst>
                                    <p:anim calcmode="lin" valueType="num">
                                      <p:cBhvr>
                                        <p:cTn id="222" dur="3000"/>
                                        <p:tgtEl>
                                          <p:spTgt spid="14"/>
                                        </p:tgtEl>
                                        <p:attrNameLst>
                                          <p:attrName>ppt_h</p:attrName>
                                        </p:attrNameLst>
                                      </p:cBhvr>
                                      <p:tavLst>
                                        <p:tav tm="0">
                                          <p:val>
                                            <p:strVal val="ppt_h"/>
                                          </p:val>
                                        </p:tav>
                                        <p:tav tm="100000">
                                          <p:val>
                                            <p:strVal val="ppt_h"/>
                                          </p:val>
                                        </p:tav>
                                      </p:tavLst>
                                    </p:anim>
                                    <p:anim calcmode="lin" valueType="num">
                                      <p:cBhvr>
                                        <p:cTn id="22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15"/>
                                        </p:tgtEl>
                                        <p:attrNameLst>
                                          <p:attrName>ppt_h</p:attrName>
                                        </p:attrNameLst>
                                      </p:cBhvr>
                                      <p:tavLst>
                                        <p:tav tm="0">
                                          <p:val>
                                            <p:strVal val="ppt_h"/>
                                          </p:val>
                                        </p:tav>
                                        <p:tav tm="100000">
                                          <p:val>
                                            <p:strVal val="ppt_h"/>
                                          </p:val>
                                        </p:tav>
                                      </p:tavLst>
                                    </p:anim>
                                    <p:anim calcmode="lin" valueType="num">
                                      <p:cBhvr>
                                        <p:cTn id="22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5"/>
                                        </p:tgtEl>
                                        <p:attrNameLst>
                                          <p:attrName>style.visibility</p:attrName>
                                        </p:attrNameLst>
                                      </p:cBhvr>
                                      <p:to>
                                        <p:strVal val="hidden"/>
                                      </p:to>
                                    </p:set>
                                  </p:childTnLst>
                                </p:cTn>
                              </p:par>
                              <p:par>
                                <p:cTn id="229" presetID="19" presetClass="exit" presetSubtype="10" fill="hold" nodeType="withEffect">
                                  <p:stCondLst>
                                    <p:cond delay="0"/>
                                  </p:stCondLst>
                                  <p:childTnLst>
                                    <p:anim calcmode="lin" valueType="num">
                                      <p:cBhvr>
                                        <p:cTn id="230" dur="3000"/>
                                        <p:tgtEl>
                                          <p:spTgt spid="16"/>
                                        </p:tgtEl>
                                        <p:attrNameLst>
                                          <p:attrName>ppt_h</p:attrName>
                                        </p:attrNameLst>
                                      </p:cBhvr>
                                      <p:tavLst>
                                        <p:tav tm="0">
                                          <p:val>
                                            <p:strVal val="ppt_h"/>
                                          </p:val>
                                        </p:tav>
                                        <p:tav tm="100000">
                                          <p:val>
                                            <p:strVal val="ppt_h"/>
                                          </p:val>
                                        </p:tav>
                                      </p:tavLst>
                                    </p:anim>
                                    <p:anim calcmode="lin" valueType="num">
                                      <p:cBhvr>
                                        <p:cTn id="23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6"/>
                                        </p:tgtEl>
                                        <p:attrNameLst>
                                          <p:attrName>style.visibility</p:attrName>
                                        </p:attrNameLst>
                                      </p:cBhvr>
                                      <p:to>
                                        <p:strVal val="hidden"/>
                                      </p:to>
                                    </p:set>
                                  </p:childTnLst>
                                </p:cTn>
                              </p:par>
                              <p:par>
                                <p:cTn id="233" presetID="19" presetClass="exit" presetSubtype="10" fill="hold" nodeType="withEffect">
                                  <p:stCondLst>
                                    <p:cond delay="0"/>
                                  </p:stCondLst>
                                  <p:childTnLst>
                                    <p:anim calcmode="lin" valueType="num">
                                      <p:cBhvr>
                                        <p:cTn id="234" dur="3000"/>
                                        <p:tgtEl>
                                          <p:spTgt spid="17"/>
                                        </p:tgtEl>
                                        <p:attrNameLst>
                                          <p:attrName>ppt_h</p:attrName>
                                        </p:attrNameLst>
                                      </p:cBhvr>
                                      <p:tavLst>
                                        <p:tav tm="0">
                                          <p:val>
                                            <p:strVal val="ppt_h"/>
                                          </p:val>
                                        </p:tav>
                                        <p:tav tm="100000">
                                          <p:val>
                                            <p:strVal val="ppt_h"/>
                                          </p:val>
                                        </p:tav>
                                      </p:tavLst>
                                    </p:anim>
                                    <p:anim calcmode="lin" valueType="num">
                                      <p:cBhvr>
                                        <p:cTn id="23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7"/>
                                        </p:tgtEl>
                                        <p:attrNameLst>
                                          <p:attrName>style.visibility</p:attrName>
                                        </p:attrNameLst>
                                      </p:cBhvr>
                                      <p:to>
                                        <p:strVal val="hidden"/>
                                      </p:to>
                                    </p:set>
                                  </p:childTnLst>
                                </p:cTn>
                              </p:par>
                              <p:par>
                                <p:cTn id="237" presetID="19" presetClass="exit" presetSubtype="10" fill="hold" nodeType="withEffect">
                                  <p:stCondLst>
                                    <p:cond delay="0"/>
                                  </p:stCondLst>
                                  <p:childTnLst>
                                    <p:anim calcmode="lin" valueType="num">
                                      <p:cBhvr>
                                        <p:cTn id="238" dur="3000"/>
                                        <p:tgtEl>
                                          <p:spTgt spid="18"/>
                                        </p:tgtEl>
                                        <p:attrNameLst>
                                          <p:attrName>ppt_h</p:attrName>
                                        </p:attrNameLst>
                                      </p:cBhvr>
                                      <p:tavLst>
                                        <p:tav tm="0">
                                          <p:val>
                                            <p:strVal val="ppt_h"/>
                                          </p:val>
                                        </p:tav>
                                        <p:tav tm="100000">
                                          <p:val>
                                            <p:strVal val="ppt_h"/>
                                          </p:val>
                                        </p:tav>
                                      </p:tavLst>
                                    </p:anim>
                                    <p:anim calcmode="lin" valueType="num">
                                      <p:cBhvr>
                                        <p:cTn id="239"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8"/>
                                        </p:tgtEl>
                                        <p:attrNameLst>
                                          <p:attrName>style.visibility</p:attrName>
                                        </p:attrNameLst>
                                      </p:cBhvr>
                                      <p:to>
                                        <p:strVal val="hidden"/>
                                      </p:to>
                                    </p:set>
                                  </p:childTnLst>
                                </p:cTn>
                              </p:par>
                              <p:par>
                                <p:cTn id="241" presetID="19" presetClass="exit" presetSubtype="10" fill="hold" nodeType="withEffect">
                                  <p:stCondLst>
                                    <p:cond delay="0"/>
                                  </p:stCondLst>
                                  <p:childTnLst>
                                    <p:anim calcmode="lin" valueType="num">
                                      <p:cBhvr>
                                        <p:cTn id="242" dur="3000"/>
                                        <p:tgtEl>
                                          <p:spTgt spid="19"/>
                                        </p:tgtEl>
                                        <p:attrNameLst>
                                          <p:attrName>ppt_h</p:attrName>
                                        </p:attrNameLst>
                                      </p:cBhvr>
                                      <p:tavLst>
                                        <p:tav tm="0">
                                          <p:val>
                                            <p:strVal val="ppt_h"/>
                                          </p:val>
                                        </p:tav>
                                        <p:tav tm="100000">
                                          <p:val>
                                            <p:strVal val="ppt_h"/>
                                          </p:val>
                                        </p:tav>
                                      </p:tavLst>
                                    </p:anim>
                                    <p:anim calcmode="lin" valueType="num">
                                      <p:cBhvr>
                                        <p:cTn id="243"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9"/>
                                        </p:tgtEl>
                                        <p:attrNameLst>
                                          <p:attrName>style.visibility</p:attrName>
                                        </p:attrNameLst>
                                      </p:cBhvr>
                                      <p:to>
                                        <p:strVal val="hidden"/>
                                      </p:to>
                                    </p:set>
                                  </p:childTnLst>
                                </p:cTn>
                              </p:par>
                              <p:par>
                                <p:cTn id="245" presetID="19" presetClass="exit" presetSubtype="10" fill="hold" nodeType="withEffect">
                                  <p:stCondLst>
                                    <p:cond delay="0"/>
                                  </p:stCondLst>
                                  <p:childTnLst>
                                    <p:anim calcmode="lin" valueType="num">
                                      <p:cBhvr>
                                        <p:cTn id="246" dur="3000"/>
                                        <p:tgtEl>
                                          <p:spTgt spid="20"/>
                                        </p:tgtEl>
                                        <p:attrNameLst>
                                          <p:attrName>ppt_h</p:attrName>
                                        </p:attrNameLst>
                                      </p:cBhvr>
                                      <p:tavLst>
                                        <p:tav tm="0">
                                          <p:val>
                                            <p:strVal val="ppt_h"/>
                                          </p:val>
                                        </p:tav>
                                        <p:tav tm="100000">
                                          <p:val>
                                            <p:strVal val="ppt_h"/>
                                          </p:val>
                                        </p:tav>
                                      </p:tavLst>
                                    </p:anim>
                                    <p:anim calcmode="lin" valueType="num">
                                      <p:cBhvr>
                                        <p:cTn id="247"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20"/>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3"/>
                                        </p:tgtEl>
                                        <p:attrNameLst>
                                          <p:attrName>ppt_x</p:attrName>
                                        </p:attrNameLst>
                                      </p:cBhvr>
                                      <p:tavLst>
                                        <p:tav tm="0">
                                          <p:val>
                                            <p:strVal val="ppt_x"/>
                                          </p:val>
                                        </p:tav>
                                        <p:tav tm="100000">
                                          <p:val>
                                            <p:strVal val="0-ppt_w/2"/>
                                          </p:val>
                                        </p:tav>
                                      </p:tavLst>
                                    </p:anim>
                                    <p:anim calcmode="lin" valueType="num">
                                      <p:cBhvr additive="base">
                                        <p:cTn id="251" dur="3000"/>
                                        <p:tgtEl>
                                          <p:spTgt spid="3"/>
                                        </p:tgtEl>
                                        <p:attrNameLst>
                                          <p:attrName>ppt_y</p:attrName>
                                        </p:attrNameLst>
                                      </p:cBhvr>
                                      <p:tavLst>
                                        <p:tav tm="0">
                                          <p:val>
                                            <p:strVal val="ppt_y"/>
                                          </p:val>
                                        </p:tav>
                                        <p:tav tm="100000">
                                          <p:val>
                                            <p:strVal val="ppt_y"/>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6"/>
                                        </p:tgtEl>
                                        <p:attrNameLst>
                                          <p:attrName>ppt_x</p:attrName>
                                        </p:attrNameLst>
                                      </p:cBhvr>
                                      <p:tavLst>
                                        <p:tav tm="0">
                                          <p:val>
                                            <p:strVal val="ppt_x"/>
                                          </p:val>
                                        </p:tav>
                                        <p:tav tm="100000">
                                          <p:val>
                                            <p:strVal val="0-ppt_w/2"/>
                                          </p:val>
                                        </p:tav>
                                      </p:tavLst>
                                    </p:anim>
                                    <p:anim calcmode="lin" valueType="num">
                                      <p:cBhvr additive="base">
                                        <p:cTn id="255" dur="3000"/>
                                        <p:tgtEl>
                                          <p:spTgt spid="6"/>
                                        </p:tgtEl>
                                        <p:attrNameLst>
                                          <p:attrName>ppt_y</p:attrName>
                                        </p:attrNameLst>
                                      </p:cBhvr>
                                      <p:tavLst>
                                        <p:tav tm="0">
                                          <p:val>
                                            <p:strVal val="ppt_y"/>
                                          </p:val>
                                        </p:tav>
                                        <p:tav tm="100000">
                                          <p:val>
                                            <p:strVal val="ppt_y"/>
                                          </p:val>
                                        </p:tav>
                                      </p:tavLst>
                                    </p:anim>
                                    <p:set>
                                      <p:cBhvr>
                                        <p:cTn id="256" dur="1" fill="hold">
                                          <p:stCondLst>
                                            <p:cond delay="2999"/>
                                          </p:stCondLst>
                                        </p:cTn>
                                        <p:tgtEl>
                                          <p:spTgt spid="6"/>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7"/>
                                        </p:tgtEl>
                                        <p:attrNameLst>
                                          <p:attrName>ppt_x</p:attrName>
                                        </p:attrNameLst>
                                      </p:cBhvr>
                                      <p:tavLst>
                                        <p:tav tm="0">
                                          <p:val>
                                            <p:strVal val="ppt_x"/>
                                          </p:val>
                                        </p:tav>
                                        <p:tav tm="100000">
                                          <p:val>
                                            <p:strVal val="0-ppt_w/2"/>
                                          </p:val>
                                        </p:tav>
                                      </p:tavLst>
                                    </p:anim>
                                    <p:anim calcmode="lin" valueType="num">
                                      <p:cBhvr additive="base">
                                        <p:cTn id="259" dur="3000"/>
                                        <p:tgtEl>
                                          <p:spTgt spid="7"/>
                                        </p:tgtEl>
                                        <p:attrNameLst>
                                          <p:attrName>ppt_y</p:attrName>
                                        </p:attrNameLst>
                                      </p:cBhvr>
                                      <p:tavLst>
                                        <p:tav tm="0">
                                          <p:val>
                                            <p:strVal val="ppt_y"/>
                                          </p:val>
                                        </p:tav>
                                        <p:tav tm="100000">
                                          <p:val>
                                            <p:strVal val="ppt_y"/>
                                          </p:val>
                                        </p:tav>
                                      </p:tavLst>
                                    </p:anim>
                                    <p:set>
                                      <p:cBhvr>
                                        <p:cTn id="260" dur="1" fill="hold">
                                          <p:stCondLst>
                                            <p:cond delay="2999"/>
                                          </p:stCondLst>
                                        </p:cTn>
                                        <p:tgtEl>
                                          <p:spTgt spid="7"/>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8"/>
                                        </p:tgtEl>
                                        <p:attrNameLst>
                                          <p:attrName>ppt_x</p:attrName>
                                        </p:attrNameLst>
                                      </p:cBhvr>
                                      <p:tavLst>
                                        <p:tav tm="0">
                                          <p:val>
                                            <p:strVal val="ppt_x"/>
                                          </p:val>
                                        </p:tav>
                                        <p:tav tm="100000">
                                          <p:val>
                                            <p:strVal val="0-ppt_w/2"/>
                                          </p:val>
                                        </p:tav>
                                      </p:tavLst>
                                    </p:anim>
                                    <p:anim calcmode="lin" valueType="num">
                                      <p:cBhvr additive="base">
                                        <p:cTn id="263" dur="3000"/>
                                        <p:tgtEl>
                                          <p:spTgt spid="8"/>
                                        </p:tgtEl>
                                        <p:attrNameLst>
                                          <p:attrName>ppt_y</p:attrName>
                                        </p:attrNameLst>
                                      </p:cBhvr>
                                      <p:tavLst>
                                        <p:tav tm="0">
                                          <p:val>
                                            <p:strVal val="ppt_y"/>
                                          </p:val>
                                        </p:tav>
                                        <p:tav tm="100000">
                                          <p:val>
                                            <p:strVal val="ppt_y"/>
                                          </p:val>
                                        </p:tav>
                                      </p:tavLst>
                                    </p:anim>
                                    <p:set>
                                      <p:cBhvr>
                                        <p:cTn id="264" dur="1" fill="hold">
                                          <p:stCondLst>
                                            <p:cond delay="2999"/>
                                          </p:stCondLst>
                                        </p:cTn>
                                        <p:tgtEl>
                                          <p:spTgt spid="8"/>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21"/>
                                        </p:tgtEl>
                                        <p:attrNameLst>
                                          <p:attrName>ppt_x</p:attrName>
                                        </p:attrNameLst>
                                      </p:cBhvr>
                                      <p:tavLst>
                                        <p:tav tm="0">
                                          <p:val>
                                            <p:strVal val="ppt_x"/>
                                          </p:val>
                                        </p:tav>
                                        <p:tav tm="100000">
                                          <p:val>
                                            <p:strVal val="0-ppt_w/2"/>
                                          </p:val>
                                        </p:tav>
                                      </p:tavLst>
                                    </p:anim>
                                    <p:anim calcmode="lin" valueType="num">
                                      <p:cBhvr additive="base">
                                        <p:cTn id="267" dur="3000"/>
                                        <p:tgtEl>
                                          <p:spTgt spid="21"/>
                                        </p:tgtEl>
                                        <p:attrNameLst>
                                          <p:attrName>ppt_y</p:attrName>
                                        </p:attrNameLst>
                                      </p:cBhvr>
                                      <p:tavLst>
                                        <p:tav tm="0">
                                          <p:val>
                                            <p:strVal val="ppt_y"/>
                                          </p:val>
                                        </p:tav>
                                        <p:tav tm="100000">
                                          <p:val>
                                            <p:strVal val="ppt_y"/>
                                          </p:val>
                                        </p:tav>
                                      </p:tavLst>
                                    </p:anim>
                                    <p:set>
                                      <p:cBhvr>
                                        <p:cTn id="268" dur="1" fill="hold">
                                          <p:stCondLst>
                                            <p:cond delay="2999"/>
                                          </p:stCondLst>
                                        </p:cTn>
                                        <p:tgtEl>
                                          <p:spTgt spid="21"/>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2"/>
                                        </p:tgtEl>
                                        <p:attrNameLst>
                                          <p:attrName>ppt_x</p:attrName>
                                        </p:attrNameLst>
                                      </p:cBhvr>
                                      <p:tavLst>
                                        <p:tav tm="0">
                                          <p:val>
                                            <p:strVal val="ppt_x"/>
                                          </p:val>
                                        </p:tav>
                                        <p:tav tm="100000">
                                          <p:val>
                                            <p:strVal val="0-ppt_w/2"/>
                                          </p:val>
                                        </p:tav>
                                      </p:tavLst>
                                    </p:anim>
                                    <p:anim calcmode="lin" valueType="num">
                                      <p:cBhvr additive="base">
                                        <p:cTn id="271" dur="3000"/>
                                        <p:tgtEl>
                                          <p:spTgt spid="22"/>
                                        </p:tgtEl>
                                        <p:attrNameLst>
                                          <p:attrName>ppt_y</p:attrName>
                                        </p:attrNameLst>
                                      </p:cBhvr>
                                      <p:tavLst>
                                        <p:tav tm="0">
                                          <p:val>
                                            <p:strVal val="ppt_y"/>
                                          </p:val>
                                        </p:tav>
                                        <p:tav tm="100000">
                                          <p:val>
                                            <p:strVal val="ppt_y"/>
                                          </p:val>
                                        </p:tav>
                                      </p:tavLst>
                                    </p:anim>
                                    <p:set>
                                      <p:cBhvr>
                                        <p:cTn id="272" dur="1" fill="hold">
                                          <p:stCondLst>
                                            <p:cond delay="2999"/>
                                          </p:stCondLst>
                                        </p:cTn>
                                        <p:tgtEl>
                                          <p:spTgt spid="22"/>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23"/>
                                        </p:tgtEl>
                                        <p:attrNameLst>
                                          <p:attrName>ppt_x</p:attrName>
                                        </p:attrNameLst>
                                      </p:cBhvr>
                                      <p:tavLst>
                                        <p:tav tm="0">
                                          <p:val>
                                            <p:strVal val="ppt_x"/>
                                          </p:val>
                                        </p:tav>
                                        <p:tav tm="100000">
                                          <p:val>
                                            <p:strVal val="0-ppt_w/2"/>
                                          </p:val>
                                        </p:tav>
                                      </p:tavLst>
                                    </p:anim>
                                    <p:anim calcmode="lin" valueType="num">
                                      <p:cBhvr additive="base">
                                        <p:cTn id="275" dur="3000"/>
                                        <p:tgtEl>
                                          <p:spTgt spid="23"/>
                                        </p:tgtEl>
                                        <p:attrNameLst>
                                          <p:attrName>ppt_y</p:attrName>
                                        </p:attrNameLst>
                                      </p:cBhvr>
                                      <p:tavLst>
                                        <p:tav tm="0">
                                          <p:val>
                                            <p:strVal val="ppt_y"/>
                                          </p:val>
                                        </p:tav>
                                        <p:tav tm="100000">
                                          <p:val>
                                            <p:strVal val="ppt_y"/>
                                          </p:val>
                                        </p:tav>
                                      </p:tavLst>
                                    </p:anim>
                                    <p:set>
                                      <p:cBhvr>
                                        <p:cTn id="276" dur="1" fill="hold">
                                          <p:stCondLst>
                                            <p:cond delay="2999"/>
                                          </p:stCondLst>
                                        </p:cTn>
                                        <p:tgtEl>
                                          <p:spTgt spid="23"/>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4"/>
                                        </p:tgtEl>
                                        <p:attrNameLst>
                                          <p:attrName>ppt_x</p:attrName>
                                        </p:attrNameLst>
                                      </p:cBhvr>
                                      <p:tavLst>
                                        <p:tav tm="0">
                                          <p:val>
                                            <p:strVal val="ppt_x"/>
                                          </p:val>
                                        </p:tav>
                                        <p:tav tm="100000">
                                          <p:val>
                                            <p:strVal val="0-ppt_w/2"/>
                                          </p:val>
                                        </p:tav>
                                      </p:tavLst>
                                    </p:anim>
                                    <p:anim calcmode="lin" valueType="num">
                                      <p:cBhvr additive="base">
                                        <p:cTn id="279" dur="3000"/>
                                        <p:tgtEl>
                                          <p:spTgt spid="24"/>
                                        </p:tgtEl>
                                        <p:attrNameLst>
                                          <p:attrName>ppt_y</p:attrName>
                                        </p:attrNameLst>
                                      </p:cBhvr>
                                      <p:tavLst>
                                        <p:tav tm="0">
                                          <p:val>
                                            <p:strVal val="ppt_y"/>
                                          </p:val>
                                        </p:tav>
                                        <p:tav tm="100000">
                                          <p:val>
                                            <p:strVal val="ppt_y"/>
                                          </p:val>
                                        </p:tav>
                                      </p:tavLst>
                                    </p:anim>
                                    <p:set>
                                      <p:cBhvr>
                                        <p:cTn id="280" dur="1" fill="hold">
                                          <p:stCondLst>
                                            <p:cond delay="2999"/>
                                          </p:stCondLst>
                                        </p:cTn>
                                        <p:tgtEl>
                                          <p:spTgt spid="24"/>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5"/>
                                        </p:tgtEl>
                                        <p:attrNameLst>
                                          <p:attrName>ppt_x</p:attrName>
                                        </p:attrNameLst>
                                      </p:cBhvr>
                                      <p:tavLst>
                                        <p:tav tm="0">
                                          <p:val>
                                            <p:strVal val="ppt_x"/>
                                          </p:val>
                                        </p:tav>
                                        <p:tav tm="100000">
                                          <p:val>
                                            <p:strVal val="0-ppt_w/2"/>
                                          </p:val>
                                        </p:tav>
                                      </p:tavLst>
                                    </p:anim>
                                    <p:anim calcmode="lin" valueType="num">
                                      <p:cBhvr additive="base">
                                        <p:cTn id="283" dur="3000"/>
                                        <p:tgtEl>
                                          <p:spTgt spid="25"/>
                                        </p:tgtEl>
                                        <p:attrNameLst>
                                          <p:attrName>ppt_y</p:attrName>
                                        </p:attrNameLst>
                                      </p:cBhvr>
                                      <p:tavLst>
                                        <p:tav tm="0">
                                          <p:val>
                                            <p:strVal val="ppt_y"/>
                                          </p:val>
                                        </p:tav>
                                        <p:tav tm="100000">
                                          <p:val>
                                            <p:strVal val="ppt_y"/>
                                          </p:val>
                                        </p:tav>
                                      </p:tavLst>
                                    </p:anim>
                                    <p:set>
                                      <p:cBhvr>
                                        <p:cTn id="284" dur="1" fill="hold">
                                          <p:stCondLst>
                                            <p:cond delay="2999"/>
                                          </p:stCondLst>
                                        </p:cTn>
                                        <p:tgtEl>
                                          <p:spTgt spid="25"/>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6"/>
                                        </p:tgtEl>
                                        <p:attrNameLst>
                                          <p:attrName>ppt_x</p:attrName>
                                        </p:attrNameLst>
                                      </p:cBhvr>
                                      <p:tavLst>
                                        <p:tav tm="0">
                                          <p:val>
                                            <p:strVal val="ppt_x"/>
                                          </p:val>
                                        </p:tav>
                                        <p:tav tm="100000">
                                          <p:val>
                                            <p:strVal val="0-ppt_w/2"/>
                                          </p:val>
                                        </p:tav>
                                      </p:tavLst>
                                    </p:anim>
                                    <p:anim calcmode="lin" valueType="num">
                                      <p:cBhvr additive="base">
                                        <p:cTn id="287" dur="3000"/>
                                        <p:tgtEl>
                                          <p:spTgt spid="26"/>
                                        </p:tgtEl>
                                        <p:attrNameLst>
                                          <p:attrName>ppt_y</p:attrName>
                                        </p:attrNameLst>
                                      </p:cBhvr>
                                      <p:tavLst>
                                        <p:tav tm="0">
                                          <p:val>
                                            <p:strVal val="ppt_y"/>
                                          </p:val>
                                        </p:tav>
                                        <p:tav tm="100000">
                                          <p:val>
                                            <p:strVal val="ppt_y"/>
                                          </p:val>
                                        </p:tav>
                                      </p:tavLst>
                                    </p:anim>
                                    <p:set>
                                      <p:cBhvr>
                                        <p:cTn id="288" dur="1" fill="hold">
                                          <p:stCondLst>
                                            <p:cond delay="2999"/>
                                          </p:stCondLst>
                                        </p:cTn>
                                        <p:tgtEl>
                                          <p:spTgt spid="26"/>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7"/>
                                        </p:tgtEl>
                                        <p:attrNameLst>
                                          <p:attrName>ppt_x</p:attrName>
                                        </p:attrNameLst>
                                      </p:cBhvr>
                                      <p:tavLst>
                                        <p:tav tm="0">
                                          <p:val>
                                            <p:strVal val="ppt_x"/>
                                          </p:val>
                                        </p:tav>
                                        <p:tav tm="100000">
                                          <p:val>
                                            <p:strVal val="0-ppt_w/2"/>
                                          </p:val>
                                        </p:tav>
                                      </p:tavLst>
                                    </p:anim>
                                    <p:anim calcmode="lin" valueType="num">
                                      <p:cBhvr additive="base">
                                        <p:cTn id="291" dur="3000"/>
                                        <p:tgtEl>
                                          <p:spTgt spid="27"/>
                                        </p:tgtEl>
                                        <p:attrNameLst>
                                          <p:attrName>ppt_y</p:attrName>
                                        </p:attrNameLst>
                                      </p:cBhvr>
                                      <p:tavLst>
                                        <p:tav tm="0">
                                          <p:val>
                                            <p:strVal val="ppt_y"/>
                                          </p:val>
                                        </p:tav>
                                        <p:tav tm="100000">
                                          <p:val>
                                            <p:strVal val="ppt_y"/>
                                          </p:val>
                                        </p:tav>
                                      </p:tavLst>
                                    </p:anim>
                                    <p:set>
                                      <p:cBhvr>
                                        <p:cTn id="292" dur="1" fill="hold">
                                          <p:stCondLst>
                                            <p:cond delay="2999"/>
                                          </p:stCondLst>
                                        </p:cTn>
                                        <p:tgtEl>
                                          <p:spTgt spid="27"/>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8"/>
                                        </p:tgtEl>
                                        <p:attrNameLst>
                                          <p:attrName>ppt_x</p:attrName>
                                        </p:attrNameLst>
                                      </p:cBhvr>
                                      <p:tavLst>
                                        <p:tav tm="0">
                                          <p:val>
                                            <p:strVal val="ppt_x"/>
                                          </p:val>
                                        </p:tav>
                                        <p:tav tm="100000">
                                          <p:val>
                                            <p:strVal val="0-ppt_w/2"/>
                                          </p:val>
                                        </p:tav>
                                      </p:tavLst>
                                    </p:anim>
                                    <p:anim calcmode="lin" valueType="num">
                                      <p:cBhvr additive="base">
                                        <p:cTn id="295" dur="3000"/>
                                        <p:tgtEl>
                                          <p:spTgt spid="28"/>
                                        </p:tgtEl>
                                        <p:attrNameLst>
                                          <p:attrName>ppt_y</p:attrName>
                                        </p:attrNameLst>
                                      </p:cBhvr>
                                      <p:tavLst>
                                        <p:tav tm="0">
                                          <p:val>
                                            <p:strVal val="ppt_y"/>
                                          </p:val>
                                        </p:tav>
                                        <p:tav tm="100000">
                                          <p:val>
                                            <p:strVal val="ppt_y"/>
                                          </p:val>
                                        </p:tav>
                                      </p:tavLst>
                                    </p:anim>
                                    <p:set>
                                      <p:cBhvr>
                                        <p:cTn id="296" dur="1" fill="hold">
                                          <p:stCondLst>
                                            <p:cond delay="2999"/>
                                          </p:stCondLst>
                                        </p:cTn>
                                        <p:tgtEl>
                                          <p:spTgt spid="28"/>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3"/>
                                        </p:tgtEl>
                                        <p:attrNameLst>
                                          <p:attrName>ppt_h</p:attrName>
                                        </p:attrNameLst>
                                      </p:cBhvr>
                                      <p:tavLst>
                                        <p:tav tm="0">
                                          <p:val>
                                            <p:strVal val="ppt_h"/>
                                          </p:val>
                                        </p:tav>
                                        <p:tav tm="100000">
                                          <p:val>
                                            <p:strVal val="ppt_h"/>
                                          </p:val>
                                        </p:tav>
                                      </p:tavLst>
                                    </p:anim>
                                    <p:anim calcmode="lin" valueType="num">
                                      <p:cBhvr>
                                        <p:cTn id="29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3"/>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6"/>
                                        </p:tgtEl>
                                        <p:attrNameLst>
                                          <p:attrName>ppt_h</p:attrName>
                                        </p:attrNameLst>
                                      </p:cBhvr>
                                      <p:tavLst>
                                        <p:tav tm="0">
                                          <p:val>
                                            <p:strVal val="ppt_h"/>
                                          </p:val>
                                        </p:tav>
                                        <p:tav tm="100000">
                                          <p:val>
                                            <p:strVal val="ppt_h"/>
                                          </p:val>
                                        </p:tav>
                                      </p:tavLst>
                                    </p:anim>
                                    <p:anim calcmode="lin" valueType="num">
                                      <p:cBhvr>
                                        <p:cTn id="3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6"/>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7"/>
                                        </p:tgtEl>
                                        <p:attrNameLst>
                                          <p:attrName>ppt_h</p:attrName>
                                        </p:attrNameLst>
                                      </p:cBhvr>
                                      <p:tavLst>
                                        <p:tav tm="0">
                                          <p:val>
                                            <p:strVal val="ppt_h"/>
                                          </p:val>
                                        </p:tav>
                                        <p:tav tm="100000">
                                          <p:val>
                                            <p:strVal val="ppt_h"/>
                                          </p:val>
                                        </p:tav>
                                      </p:tavLst>
                                    </p:anim>
                                    <p:anim calcmode="lin" valueType="num">
                                      <p:cBhvr>
                                        <p:cTn id="3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7"/>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8"/>
                                        </p:tgtEl>
                                        <p:attrNameLst>
                                          <p:attrName>ppt_h</p:attrName>
                                        </p:attrNameLst>
                                      </p:cBhvr>
                                      <p:tavLst>
                                        <p:tav tm="0">
                                          <p:val>
                                            <p:strVal val="ppt_h"/>
                                          </p:val>
                                        </p:tav>
                                        <p:tav tm="100000">
                                          <p:val>
                                            <p:strVal val="ppt_h"/>
                                          </p:val>
                                        </p:tav>
                                      </p:tavLst>
                                    </p:anim>
                                    <p:anim calcmode="lin" valueType="num">
                                      <p:cBhvr>
                                        <p:cTn id="3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8"/>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21"/>
                                        </p:tgtEl>
                                        <p:attrNameLst>
                                          <p:attrName>ppt_h</p:attrName>
                                        </p:attrNameLst>
                                      </p:cBhvr>
                                      <p:tavLst>
                                        <p:tav tm="0">
                                          <p:val>
                                            <p:strVal val="ppt_h"/>
                                          </p:val>
                                        </p:tav>
                                        <p:tav tm="100000">
                                          <p:val>
                                            <p:strVal val="ppt_h"/>
                                          </p:val>
                                        </p:tav>
                                      </p:tavLst>
                                    </p:anim>
                                    <p:anim calcmode="lin" valueType="num">
                                      <p:cBhvr>
                                        <p:cTn id="315"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21"/>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22"/>
                                        </p:tgtEl>
                                        <p:attrNameLst>
                                          <p:attrName>ppt_h</p:attrName>
                                        </p:attrNameLst>
                                      </p:cBhvr>
                                      <p:tavLst>
                                        <p:tav tm="0">
                                          <p:val>
                                            <p:strVal val="ppt_h"/>
                                          </p:val>
                                        </p:tav>
                                        <p:tav tm="100000">
                                          <p:val>
                                            <p:strVal val="ppt_h"/>
                                          </p:val>
                                        </p:tav>
                                      </p:tavLst>
                                    </p:anim>
                                    <p:anim calcmode="lin" valueType="num">
                                      <p:cBhvr>
                                        <p:cTn id="319"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22"/>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23"/>
                                        </p:tgtEl>
                                        <p:attrNameLst>
                                          <p:attrName>ppt_h</p:attrName>
                                        </p:attrNameLst>
                                      </p:cBhvr>
                                      <p:tavLst>
                                        <p:tav tm="0">
                                          <p:val>
                                            <p:strVal val="ppt_h"/>
                                          </p:val>
                                        </p:tav>
                                        <p:tav tm="100000">
                                          <p:val>
                                            <p:strVal val="ppt_h"/>
                                          </p:val>
                                        </p:tav>
                                      </p:tavLst>
                                    </p:anim>
                                    <p:anim calcmode="lin" valueType="num">
                                      <p:cBhvr>
                                        <p:cTn id="323"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23"/>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4"/>
                                        </p:tgtEl>
                                        <p:attrNameLst>
                                          <p:attrName>ppt_h</p:attrName>
                                        </p:attrNameLst>
                                      </p:cBhvr>
                                      <p:tavLst>
                                        <p:tav tm="0">
                                          <p:val>
                                            <p:strVal val="ppt_h"/>
                                          </p:val>
                                        </p:tav>
                                        <p:tav tm="100000">
                                          <p:val>
                                            <p:strVal val="ppt_h"/>
                                          </p:val>
                                        </p:tav>
                                      </p:tavLst>
                                    </p:anim>
                                    <p:anim calcmode="lin" valueType="num">
                                      <p:cBhvr>
                                        <p:cTn id="327"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4"/>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5"/>
                                        </p:tgtEl>
                                        <p:attrNameLst>
                                          <p:attrName>ppt_h</p:attrName>
                                        </p:attrNameLst>
                                      </p:cBhvr>
                                      <p:tavLst>
                                        <p:tav tm="0">
                                          <p:val>
                                            <p:strVal val="ppt_h"/>
                                          </p:val>
                                        </p:tav>
                                        <p:tav tm="100000">
                                          <p:val>
                                            <p:strVal val="ppt_h"/>
                                          </p:val>
                                        </p:tav>
                                      </p:tavLst>
                                    </p:anim>
                                    <p:anim calcmode="lin" valueType="num">
                                      <p:cBhvr>
                                        <p:cTn id="331"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5"/>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6"/>
                                        </p:tgtEl>
                                        <p:attrNameLst>
                                          <p:attrName>ppt_h</p:attrName>
                                        </p:attrNameLst>
                                      </p:cBhvr>
                                      <p:tavLst>
                                        <p:tav tm="0">
                                          <p:val>
                                            <p:strVal val="ppt_h"/>
                                          </p:val>
                                        </p:tav>
                                        <p:tav tm="100000">
                                          <p:val>
                                            <p:strVal val="ppt_h"/>
                                          </p:val>
                                        </p:tav>
                                      </p:tavLst>
                                    </p:anim>
                                    <p:anim calcmode="lin" valueType="num">
                                      <p:cBhvr>
                                        <p:cTn id="335"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6"/>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7"/>
                                        </p:tgtEl>
                                        <p:attrNameLst>
                                          <p:attrName>ppt_h</p:attrName>
                                        </p:attrNameLst>
                                      </p:cBhvr>
                                      <p:tavLst>
                                        <p:tav tm="0">
                                          <p:val>
                                            <p:strVal val="ppt_h"/>
                                          </p:val>
                                        </p:tav>
                                        <p:tav tm="100000">
                                          <p:val>
                                            <p:strVal val="ppt_h"/>
                                          </p:val>
                                        </p:tav>
                                      </p:tavLst>
                                    </p:anim>
                                    <p:anim calcmode="lin" valueType="num">
                                      <p:cBhvr>
                                        <p:cTn id="339"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7"/>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8"/>
                                        </p:tgtEl>
                                        <p:attrNameLst>
                                          <p:attrName>ppt_h</p:attrName>
                                        </p:attrNameLst>
                                      </p:cBhvr>
                                      <p:tavLst>
                                        <p:tav tm="0">
                                          <p:val>
                                            <p:strVal val="ppt_h"/>
                                          </p:val>
                                        </p:tav>
                                        <p:tav tm="100000">
                                          <p:val>
                                            <p:strVal val="ppt_h"/>
                                          </p:val>
                                        </p:tav>
                                      </p:tavLst>
                                    </p:anim>
                                    <p:anim calcmode="lin" valueType="num">
                                      <p:cBhvr>
                                        <p:cTn id="343"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8"/>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2"/>
                                        </p:tgtEl>
                                        <p:attrNameLst>
                                          <p:attrName>style.visibility</p:attrName>
                                        </p:attrNameLst>
                                      </p:cBhvr>
                                      <p:to>
                                        <p:strVal val="visible"/>
                                      </p:to>
                                    </p:set>
                                    <p:anim calcmode="lin" valueType="num">
                                      <p:cBhvr>
                                        <p:cTn id="347" dur="3000" fill="hold"/>
                                        <p:tgtEl>
                                          <p:spTgt spid="2"/>
                                        </p:tgtEl>
                                        <p:attrNameLst>
                                          <p:attrName>ppt_w</p:attrName>
                                        </p:attrNameLst>
                                      </p:cBhvr>
                                      <p:tavLst>
                                        <p:tav tm="0">
                                          <p:val>
                                            <p:strVal val="4/3*#ppt_w"/>
                                          </p:val>
                                        </p:tav>
                                        <p:tav tm="100000">
                                          <p:val>
                                            <p:strVal val="#ppt_w"/>
                                          </p:val>
                                        </p:tav>
                                      </p:tavLst>
                                    </p:anim>
                                    <p:anim calcmode="lin" valueType="num">
                                      <p:cBhvr>
                                        <p:cTn id="348" dur="3000" fill="hold"/>
                                        <p:tgtEl>
                                          <p:spTgt spid="2"/>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2"/>
                                        </p:tgtEl>
                                        <p:attrNameLst>
                                          <p:attrName>style.visibility</p:attrName>
                                        </p:attrNameLst>
                                      </p:cBhvr>
                                      <p:to>
                                        <p:strVal val="visible"/>
                                      </p:to>
                                    </p:set>
                                    <p:animEffect transition="in" filter="barn(outVertical)">
                                      <p:cBhvr>
                                        <p:cTn id="3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u4qv0uw4x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3"/>
                                        </p:tgtEl>
                                        <p:attrNameLst>
                                          <p:attrName>ppt_w</p:attrName>
                                        </p:attrNameLst>
                                      </p:cBhvr>
                                      <p:tavLst>
                                        <p:tav tm="0">
                                          <p:val>
                                            <p:strVal val="ppt_w"/>
                                          </p:val>
                                        </p:tav>
                                        <p:tav tm="100000">
                                          <p:val>
                                            <p:strVal val="ppt_w"/>
                                          </p:val>
                                        </p:tav>
                                      </p:tavLst>
                                    </p:anim>
                                    <p:anim calcmode="lin" valueType="num">
                                      <p:cBhvr>
                                        <p:cTn id="1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000"/>
                                        <p:tgtEl>
                                          <p:spTgt spid="4"/>
                                        </p:tgtEl>
                                        <p:attrNameLst>
                                          <p:attrName>ppt_w</p:attrName>
                                        </p:attrNameLst>
                                      </p:cBhvr>
                                      <p:tavLst>
                                        <p:tav tm="0">
                                          <p:val>
                                            <p:strVal val="ppt_w"/>
                                          </p:val>
                                        </p:tav>
                                        <p:tav tm="100000">
                                          <p:val>
                                            <p:strVal val="ppt_w"/>
                                          </p:val>
                                        </p:tav>
                                      </p:tavLst>
                                    </p:anim>
                                    <p:anim calcmode="lin" valueType="num">
                                      <p:cBhvr>
                                        <p:cTn id="159"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strVal val="ppt_w"/>
                                          </p:val>
                                        </p:tav>
                                      </p:tavLst>
                                    </p:anim>
                                    <p:anim calcmode="lin" valueType="num">
                                      <p:cBhvr>
                                        <p:cTn id="16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8"/>
                                        </p:tgtEl>
                                        <p:attrNameLst>
                                          <p:attrName>ppt_w</p:attrName>
                                        </p:attrNameLst>
                                      </p:cBhvr>
                                      <p:tavLst>
                                        <p:tav tm="0">
                                          <p:val>
                                            <p:strVal val="ppt_w"/>
                                          </p:val>
                                        </p:tav>
                                        <p:tav tm="100000">
                                          <p:val>
                                            <p:strVal val="ppt_w"/>
                                          </p:val>
                                        </p:tav>
                                      </p:tavLst>
                                    </p:anim>
                                    <p:anim calcmode="lin" valueType="num">
                                      <p:cBhvr>
                                        <p:cTn id="17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strVal val="ppt_w"/>
                                          </p:val>
                                        </p:tav>
                                      </p:tavLst>
                                    </p:anim>
                                    <p:anim calcmode="lin" valueType="num">
                                      <p:cBhvr>
                                        <p:cTn id="17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0"/>
                                        </p:tgtEl>
                                        <p:attrNameLst>
                                          <p:attrName>ppt_w</p:attrName>
                                        </p:attrNameLst>
                                      </p:cBhvr>
                                      <p:tavLst>
                                        <p:tav tm="0">
                                          <p:val>
                                            <p:strVal val="ppt_w"/>
                                          </p:val>
                                        </p:tav>
                                        <p:tav tm="100000">
                                          <p:val>
                                            <p:strVal val="ppt_w"/>
                                          </p:val>
                                        </p:tav>
                                      </p:tavLst>
                                    </p:anim>
                                    <p:anim calcmode="lin" valueType="num">
                                      <p:cBhvr>
                                        <p:cTn id="18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1"/>
                                        </p:tgtEl>
                                        <p:attrNameLst>
                                          <p:attrName>ppt_w</p:attrName>
                                        </p:attrNameLst>
                                      </p:cBhvr>
                                      <p:tavLst>
                                        <p:tav tm="0">
                                          <p:val>
                                            <p:strVal val="ppt_w"/>
                                          </p:val>
                                        </p:tav>
                                        <p:tav tm="100000">
                                          <p:val>
                                            <p:strVal val="ppt_w"/>
                                          </p:val>
                                        </p:tav>
                                      </p:tavLst>
                                    </p:anim>
                                    <p:anim calcmode="lin" valueType="num">
                                      <p:cBhvr>
                                        <p:cTn id="18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2"/>
                                        </p:tgtEl>
                                        <p:attrNameLst>
                                          <p:attrName>ppt_w</p:attrName>
                                        </p:attrNameLst>
                                      </p:cBhvr>
                                      <p:tavLst>
                                        <p:tav tm="0">
                                          <p:val>
                                            <p:strVal val="ppt_w"/>
                                          </p:val>
                                        </p:tav>
                                        <p:tav tm="100000">
                                          <p:val>
                                            <p:strVal val="ppt_w"/>
                                          </p:val>
                                        </p:tav>
                                      </p:tavLst>
                                    </p:anim>
                                    <p:anim calcmode="lin" valueType="num">
                                      <p:cBhvr>
                                        <p:cTn id="1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strVal val="ppt_w"/>
                                          </p:val>
                                        </p:tav>
                                      </p:tavLst>
                                    </p:anim>
                                    <p:anim calcmode="lin" valueType="num">
                                      <p:cBhvr>
                                        <p:cTn id="1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14"/>
                                        </p:tgtEl>
                                        <p:attrNameLst>
                                          <p:attrName>ppt_w</p:attrName>
                                        </p:attrNameLst>
                                      </p:cBhvr>
                                      <p:tavLst>
                                        <p:tav tm="0">
                                          <p:val>
                                            <p:strVal val="ppt_w"/>
                                          </p:val>
                                        </p:tav>
                                        <p:tav tm="100000">
                                          <p:val>
                                            <p:strVal val="ppt_w"/>
                                          </p:val>
                                        </p:tav>
                                      </p:tavLst>
                                    </p:anim>
                                    <p:anim calcmode="lin" valueType="num">
                                      <p:cBhvr>
                                        <p:cTn id="1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428596" y="714362"/>
            <a:ext cx="4000527"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 definitiva, el pan no engorda y en su versión tradicional, apenas aporta grasa, pues el 80% de las calorías que ofrece derivan de sus hidratos, mientras que el pan francés o el pan blanco que elaboramos en casa, siempre contiene menos de un 5% de grasa en su composición. </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428596" y="3000378"/>
            <a:ext cx="5857916" cy="1631216"/>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Una porción de pan de unos 30 gramos aporta unas 85 Kcal, igual que un vaso de refresco que sólo aporta azúcar y ninguna vitamina, mientras que el pan, además de hidratos y pocas calorías, nos ofrece buenas vitaminas y minerales para el organismo. </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bd2acac34b69a60fd6b2e3ec73c750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tostada.png"/>
          <p:cNvPicPr>
            <a:picLocks noChangeAspect="1"/>
          </p:cNvPicPr>
          <p:nvPr/>
        </p:nvPicPr>
        <p:blipFill>
          <a:blip r:embed="rId3"/>
          <a:stretch>
            <a:fillRect/>
          </a:stretch>
        </p:blipFill>
        <p:spPr>
          <a:xfrm rot="18877638">
            <a:off x="3605357" y="390679"/>
            <a:ext cx="1886499" cy="1886499"/>
          </a:xfrm>
          <a:prstGeom prst="rect">
            <a:avLst/>
          </a:prstGeom>
          <a:effectLst>
            <a:softEdge rad="127000"/>
          </a:effectLst>
        </p:spPr>
      </p:pic>
      <p:pic>
        <p:nvPicPr>
          <p:cNvPr id="5" name="4 Imagen" descr="tostada.png"/>
          <p:cNvPicPr>
            <a:picLocks noChangeAspect="1"/>
          </p:cNvPicPr>
          <p:nvPr/>
        </p:nvPicPr>
        <p:blipFill>
          <a:blip r:embed="rId3"/>
          <a:stretch>
            <a:fillRect/>
          </a:stretch>
        </p:blipFill>
        <p:spPr>
          <a:xfrm rot="18877638">
            <a:off x="1319342" y="390682"/>
            <a:ext cx="1886499" cy="1886499"/>
          </a:xfrm>
          <a:prstGeom prst="rect">
            <a:avLst/>
          </a:prstGeom>
          <a:effectLst>
            <a:softEdge rad="127000"/>
          </a:effectLst>
        </p:spPr>
      </p:pic>
      <p:pic>
        <p:nvPicPr>
          <p:cNvPr id="6" name="5 Imagen" descr="tostada.png"/>
          <p:cNvPicPr>
            <a:picLocks noChangeAspect="1"/>
          </p:cNvPicPr>
          <p:nvPr/>
        </p:nvPicPr>
        <p:blipFill>
          <a:blip r:embed="rId3"/>
          <a:stretch>
            <a:fillRect/>
          </a:stretch>
        </p:blipFill>
        <p:spPr>
          <a:xfrm rot="18877638">
            <a:off x="5891373" y="390679"/>
            <a:ext cx="1886499" cy="1886499"/>
          </a:xfrm>
          <a:prstGeom prst="rect">
            <a:avLst/>
          </a:prstGeom>
          <a:effectLst>
            <a:softEdge rad="127000"/>
          </a:effectLst>
        </p:spPr>
      </p:pic>
      <p:pic>
        <p:nvPicPr>
          <p:cNvPr id="7" name="6 Imagen" descr="tostada.png"/>
          <p:cNvPicPr>
            <a:picLocks noChangeAspect="1"/>
          </p:cNvPicPr>
          <p:nvPr/>
        </p:nvPicPr>
        <p:blipFill>
          <a:blip r:embed="rId3"/>
          <a:stretch>
            <a:fillRect/>
          </a:stretch>
        </p:blipFill>
        <p:spPr>
          <a:xfrm rot="8051477">
            <a:off x="1390673" y="2866428"/>
            <a:ext cx="1886499" cy="1886499"/>
          </a:xfrm>
          <a:prstGeom prst="rect">
            <a:avLst/>
          </a:prstGeom>
          <a:effectLst>
            <a:softEdge rad="127000"/>
          </a:effectLst>
        </p:spPr>
      </p:pic>
      <p:pic>
        <p:nvPicPr>
          <p:cNvPr id="8" name="7 Imagen" descr="tostada.png"/>
          <p:cNvPicPr>
            <a:picLocks noChangeAspect="1"/>
          </p:cNvPicPr>
          <p:nvPr/>
        </p:nvPicPr>
        <p:blipFill>
          <a:blip r:embed="rId3"/>
          <a:stretch>
            <a:fillRect/>
          </a:stretch>
        </p:blipFill>
        <p:spPr>
          <a:xfrm rot="8051477">
            <a:off x="3676690" y="2866427"/>
            <a:ext cx="1886499" cy="1886499"/>
          </a:xfrm>
          <a:prstGeom prst="rect">
            <a:avLst/>
          </a:prstGeom>
          <a:effectLst>
            <a:softEdge rad="127000"/>
          </a:effectLst>
        </p:spPr>
      </p:pic>
      <p:pic>
        <p:nvPicPr>
          <p:cNvPr id="9" name="8 Imagen" descr="tostada.png"/>
          <p:cNvPicPr>
            <a:picLocks noChangeAspect="1"/>
          </p:cNvPicPr>
          <p:nvPr/>
        </p:nvPicPr>
        <p:blipFill>
          <a:blip r:embed="rId3"/>
          <a:stretch>
            <a:fillRect/>
          </a:stretch>
        </p:blipFill>
        <p:spPr>
          <a:xfrm rot="8051477">
            <a:off x="5891267" y="2866427"/>
            <a:ext cx="1886499" cy="1886499"/>
          </a:xfrm>
          <a:prstGeom prst="rect">
            <a:avLst/>
          </a:prstGeom>
          <a:effectLst>
            <a:softEdge rad="127000"/>
          </a:effectLst>
        </p:spPr>
      </p:pic>
      <p:sp>
        <p:nvSpPr>
          <p:cNvPr id="10" name="9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fmla="#ppt_w*sin(2.5*pi*$)">
                                          <p:val>
                                            <p:fltVal val="0"/>
                                          </p:val>
                                        </p:tav>
                                        <p:tav tm="100000">
                                          <p:val>
                                            <p:fltVal val="1"/>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3000" fill="hold"/>
                                        <p:tgtEl>
                                          <p:spTgt spid="8"/>
                                        </p:tgtEl>
                                        <p:attrNameLst>
                                          <p:attrName>ppt_w</p:attrName>
                                        </p:attrNameLst>
                                      </p:cBhvr>
                                      <p:tavLst>
                                        <p:tav tm="0" fmla="#ppt_w*sin(2.5*pi*$)">
                                          <p:val>
                                            <p:fltVal val="0"/>
                                          </p:val>
                                        </p:tav>
                                        <p:tav tm="100000">
                                          <p:val>
                                            <p:fltVal val="1"/>
                                          </p:val>
                                        </p:tav>
                                      </p:tavLst>
                                    </p:anim>
                                    <p:anim calcmode="lin" valueType="num">
                                      <p:cBhvr>
                                        <p:cTn id="51" dur="3000" fill="hold"/>
                                        <p:tgtEl>
                                          <p:spTgt spid="8"/>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3000" fill="hold"/>
                                        <p:tgtEl>
                                          <p:spTgt spid="9"/>
                                        </p:tgtEl>
                                        <p:attrNameLst>
                                          <p:attrName>ppt_w</p:attrName>
                                        </p:attrNameLst>
                                      </p:cBhvr>
                                      <p:tavLst>
                                        <p:tav tm="0" fmla="#ppt_w*sin(2.5*pi*$)">
                                          <p:val>
                                            <p:fltVal val="0"/>
                                          </p:val>
                                        </p:tav>
                                        <p:tav tm="100000">
                                          <p:val>
                                            <p:fltVal val="1"/>
                                          </p:val>
                                        </p:tav>
                                      </p:tavLst>
                                    </p:anim>
                                    <p:anim calcmode="lin" valueType="num">
                                      <p:cBhvr>
                                        <p:cTn id="55" dur="3000" fill="hold"/>
                                        <p:tgtEl>
                                          <p:spTgt spid="9"/>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4"/>
                                        </p:tgtEl>
                                        <p:attrNameLst>
                                          <p:attrName>ppt_x</p:attrName>
                                        </p:attrNameLst>
                                      </p:cBhvr>
                                      <p:tavLst>
                                        <p:tav tm="0">
                                          <p:val>
                                            <p:strVal val="ppt_x"/>
                                          </p:val>
                                        </p:tav>
                                        <p:tav tm="100000">
                                          <p:val>
                                            <p:strVal val="ppt_x"/>
                                          </p:val>
                                        </p:tav>
                                      </p:tavLst>
                                    </p:anim>
                                    <p:anim calcmode="lin" valueType="num">
                                      <p:cBhvr additive="base">
                                        <p:cTn id="59" dur="3000"/>
                                        <p:tgtEl>
                                          <p:spTgt spid="4"/>
                                        </p:tgtEl>
                                        <p:attrNameLst>
                                          <p:attrName>ppt_y</p:attrName>
                                        </p:attrNameLst>
                                      </p:cBhvr>
                                      <p:tavLst>
                                        <p:tav tm="0">
                                          <p:val>
                                            <p:strVal val="ppt_y"/>
                                          </p:val>
                                        </p:tav>
                                        <p:tav tm="100000">
                                          <p:val>
                                            <p:strVal val="1+ppt_h/2"/>
                                          </p:val>
                                        </p:tav>
                                      </p:tavLst>
                                    </p:anim>
                                    <p:set>
                                      <p:cBhvr>
                                        <p:cTn id="60" dur="1" fill="hold">
                                          <p:stCondLst>
                                            <p:cond delay="2999"/>
                                          </p:stCondLst>
                                        </p:cTn>
                                        <p:tgtEl>
                                          <p:spTgt spid="4"/>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ppt_x"/>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0-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0-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4"/>
                                        </p:tgtEl>
                                        <p:attrNameLst>
                                          <p:attrName>ppt_h</p:attrName>
                                        </p:attrNameLst>
                                      </p:cBhvr>
                                      <p:tavLst>
                                        <p:tav tm="0">
                                          <p:val>
                                            <p:strVal val="ppt_h"/>
                                          </p:val>
                                        </p:tav>
                                        <p:tav tm="100000">
                                          <p:val>
                                            <p:strVal val="ppt_h"/>
                                          </p:val>
                                        </p:tav>
                                      </p:tavLst>
                                    </p:anim>
                                    <p:anim calcmode="lin" valueType="num">
                                      <p:cBhvr>
                                        <p:cTn id="8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4"/>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5"/>
                                        </p:tgtEl>
                                        <p:attrNameLst>
                                          <p:attrName>ppt_h</p:attrName>
                                        </p:attrNameLst>
                                      </p:cBhvr>
                                      <p:tavLst>
                                        <p:tav tm="0">
                                          <p:val>
                                            <p:strVal val="ppt_h"/>
                                          </p:val>
                                        </p:tav>
                                        <p:tav tm="100000">
                                          <p:val>
                                            <p:strVal val="ppt_h"/>
                                          </p:val>
                                        </p:tav>
                                      </p:tavLst>
                                    </p:anim>
                                    <p:anim calcmode="lin" valueType="num">
                                      <p:cBhvr>
                                        <p:cTn id="8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5"/>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6"/>
                                        </p:tgtEl>
                                        <p:attrNameLst>
                                          <p:attrName>ppt_h</p:attrName>
                                        </p:attrNameLst>
                                      </p:cBhvr>
                                      <p:tavLst>
                                        <p:tav tm="0">
                                          <p:val>
                                            <p:strVal val="ppt_h"/>
                                          </p:val>
                                        </p:tav>
                                        <p:tav tm="100000">
                                          <p:val>
                                            <p:strVal val="ppt_h"/>
                                          </p:val>
                                        </p:tav>
                                      </p:tavLst>
                                    </p:anim>
                                    <p:anim calcmode="lin" valueType="num">
                                      <p:cBhvr>
                                        <p:cTn id="9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6"/>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7"/>
                                        </p:tgtEl>
                                        <p:attrNameLst>
                                          <p:attrName>ppt_h</p:attrName>
                                        </p:attrNameLst>
                                      </p:cBhvr>
                                      <p:tavLst>
                                        <p:tav tm="0">
                                          <p:val>
                                            <p:strVal val="ppt_h"/>
                                          </p:val>
                                        </p:tav>
                                        <p:tav tm="100000">
                                          <p:val>
                                            <p:strVal val="ppt_h"/>
                                          </p:val>
                                        </p:tav>
                                      </p:tavLst>
                                    </p:anim>
                                    <p:anim calcmode="lin" valueType="num">
                                      <p:cBhvr>
                                        <p:cTn id="9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7"/>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8"/>
                                        </p:tgtEl>
                                        <p:attrNameLst>
                                          <p:attrName>ppt_h</p:attrName>
                                        </p:attrNameLst>
                                      </p:cBhvr>
                                      <p:tavLst>
                                        <p:tav tm="0">
                                          <p:val>
                                            <p:strVal val="ppt_h"/>
                                          </p:val>
                                        </p:tav>
                                        <p:tav tm="100000">
                                          <p:val>
                                            <p:strVal val="ppt_h"/>
                                          </p:val>
                                        </p:tav>
                                      </p:tavLst>
                                    </p:anim>
                                    <p:anim calcmode="lin" valueType="num">
                                      <p:cBhvr>
                                        <p:cTn id="9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8"/>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9"/>
                                        </p:tgtEl>
                                        <p:attrNameLst>
                                          <p:attrName>ppt_h</p:attrName>
                                        </p:attrNameLst>
                                      </p:cBhvr>
                                      <p:tavLst>
                                        <p:tav tm="0">
                                          <p:val>
                                            <p:strVal val="ppt_h"/>
                                          </p:val>
                                        </p:tav>
                                        <p:tav tm="100000">
                                          <p:val>
                                            <p:strVal val="ppt_h"/>
                                          </p:val>
                                        </p:tav>
                                      </p:tavLst>
                                    </p:anim>
                                    <p:anim calcmode="lin" valueType="num">
                                      <p:cBhvr>
                                        <p:cTn id="10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9"/>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6aa2e980574efefe5606646e3cd33392_large.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n_zopf.png"/>
          <p:cNvPicPr>
            <a:picLocks noChangeAspect="1"/>
          </p:cNvPicPr>
          <p:nvPr/>
        </p:nvPicPr>
        <p:blipFill>
          <a:blip r:embed="rId3"/>
          <a:stretch>
            <a:fillRect/>
          </a:stretch>
        </p:blipFill>
        <p:spPr>
          <a:xfrm rot="150653">
            <a:off x="2234366" y="2124911"/>
            <a:ext cx="2450930" cy="958524"/>
          </a:xfrm>
          <a:prstGeom prst="rect">
            <a:avLst/>
          </a:prstGeom>
        </p:spPr>
      </p:pic>
      <p:pic>
        <p:nvPicPr>
          <p:cNvPr id="4" name="3 Imagen" descr="pan_zopf.png"/>
          <p:cNvPicPr>
            <a:picLocks noChangeAspect="1"/>
          </p:cNvPicPr>
          <p:nvPr/>
        </p:nvPicPr>
        <p:blipFill>
          <a:blip r:embed="rId3"/>
          <a:stretch>
            <a:fillRect/>
          </a:stretch>
        </p:blipFill>
        <p:spPr>
          <a:xfrm rot="10800000">
            <a:off x="4572000" y="2214560"/>
            <a:ext cx="2450930" cy="958524"/>
          </a:xfrm>
          <a:prstGeom prst="rect">
            <a:avLst/>
          </a:prstGeom>
        </p:spPr>
      </p:pic>
      <p:pic>
        <p:nvPicPr>
          <p:cNvPr id="5" name="4 Imagen" descr="pan_zopf.png"/>
          <p:cNvPicPr>
            <a:picLocks noChangeAspect="1"/>
          </p:cNvPicPr>
          <p:nvPr/>
        </p:nvPicPr>
        <p:blipFill>
          <a:blip r:embed="rId3"/>
          <a:stretch>
            <a:fillRect/>
          </a:stretch>
        </p:blipFill>
        <p:spPr>
          <a:xfrm rot="5682354">
            <a:off x="3496092" y="781391"/>
            <a:ext cx="2450930" cy="958524"/>
          </a:xfrm>
          <a:prstGeom prst="rect">
            <a:avLst/>
          </a:prstGeom>
        </p:spPr>
      </p:pic>
      <p:pic>
        <p:nvPicPr>
          <p:cNvPr id="6" name="5 Imagen" descr="pan_zopf.png"/>
          <p:cNvPicPr>
            <a:picLocks noChangeAspect="1"/>
          </p:cNvPicPr>
          <p:nvPr/>
        </p:nvPicPr>
        <p:blipFill>
          <a:blip r:embed="rId3"/>
          <a:stretch>
            <a:fillRect/>
          </a:stretch>
        </p:blipFill>
        <p:spPr>
          <a:xfrm rot="16200000">
            <a:off x="3397169" y="3438773"/>
            <a:ext cx="2450930" cy="958524"/>
          </a:xfrm>
          <a:prstGeom prst="rect">
            <a:avLst/>
          </a:prstGeom>
        </p:spPr>
      </p:pic>
      <p:pic>
        <p:nvPicPr>
          <p:cNvPr id="7" name="6 Imagen" descr="pan_zopf.png"/>
          <p:cNvPicPr>
            <a:picLocks noChangeAspect="1"/>
          </p:cNvPicPr>
          <p:nvPr/>
        </p:nvPicPr>
        <p:blipFill>
          <a:blip r:embed="rId3"/>
          <a:stretch>
            <a:fillRect/>
          </a:stretch>
        </p:blipFill>
        <p:spPr>
          <a:xfrm rot="2265026">
            <a:off x="2322891" y="1221427"/>
            <a:ext cx="2450930" cy="958524"/>
          </a:xfrm>
          <a:prstGeom prst="rect">
            <a:avLst/>
          </a:prstGeom>
        </p:spPr>
      </p:pic>
      <p:pic>
        <p:nvPicPr>
          <p:cNvPr id="8" name="7 Imagen" descr="pan_zopf.png"/>
          <p:cNvPicPr>
            <a:picLocks noChangeAspect="1"/>
          </p:cNvPicPr>
          <p:nvPr/>
        </p:nvPicPr>
        <p:blipFill>
          <a:blip r:embed="rId3"/>
          <a:stretch>
            <a:fillRect/>
          </a:stretch>
        </p:blipFill>
        <p:spPr>
          <a:xfrm rot="19209611">
            <a:off x="2165638" y="3245570"/>
            <a:ext cx="2450930" cy="958524"/>
          </a:xfrm>
          <a:prstGeom prst="rect">
            <a:avLst/>
          </a:prstGeom>
        </p:spPr>
      </p:pic>
      <p:pic>
        <p:nvPicPr>
          <p:cNvPr id="9" name="8 Imagen" descr="pan_zopf.png"/>
          <p:cNvPicPr>
            <a:picLocks noChangeAspect="1"/>
          </p:cNvPicPr>
          <p:nvPr/>
        </p:nvPicPr>
        <p:blipFill>
          <a:blip r:embed="rId3"/>
          <a:stretch>
            <a:fillRect/>
          </a:stretch>
        </p:blipFill>
        <p:spPr>
          <a:xfrm rot="7759114">
            <a:off x="4422365" y="1058210"/>
            <a:ext cx="2450930" cy="958524"/>
          </a:xfrm>
          <a:prstGeom prst="rect">
            <a:avLst/>
          </a:prstGeom>
        </p:spPr>
      </p:pic>
      <p:pic>
        <p:nvPicPr>
          <p:cNvPr id="10" name="9 Imagen" descr="pan_zopf.png"/>
          <p:cNvPicPr>
            <a:picLocks noChangeAspect="1"/>
          </p:cNvPicPr>
          <p:nvPr/>
        </p:nvPicPr>
        <p:blipFill>
          <a:blip r:embed="rId3"/>
          <a:stretch>
            <a:fillRect/>
          </a:stretch>
        </p:blipFill>
        <p:spPr>
          <a:xfrm rot="13652712">
            <a:off x="4455901" y="3177279"/>
            <a:ext cx="2450930" cy="958524"/>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8" y="642924"/>
            <a:ext cx="4286280" cy="193899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Aunque mucho depende de su composición, generalmente el pan es fuente de sodio, potasio, fósforo y calcio, mientras que también ofrece vitaminas del complejo B necesarias para el correcto funcionamiento del sistema nervioso.</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285720" y="2571750"/>
            <a:ext cx="5786478"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Por supuesto, existen algunas diferencias entre el pan blanco y el pan integral, pues dado que el primero se elabora con harinas refinadas y el segundo conserva parte de la corteza del grano, el pan integral aporta más vitaminas y minerales así como también, posee más proteínas y fibra, lo cual dificulta la digestión y por ello, da más saciedad al organismo, pero su aporte calórico no varía notablemente.</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F4301.jpg"/>
          <p:cNvPicPr>
            <a:picLocks noChangeAspect="1"/>
          </p:cNvPicPr>
          <p:nvPr/>
        </p:nvPicPr>
        <p:blipFill>
          <a:blip r:embed="rId2"/>
          <a:stretch>
            <a:fillRect/>
          </a:stretch>
        </p:blipFill>
        <p:spPr>
          <a:xfrm>
            <a:off x="0" y="1255"/>
            <a:ext cx="9144000" cy="5140990"/>
          </a:xfrm>
          <a:prstGeom prst="rect">
            <a:avLst/>
          </a:prstGeom>
        </p:spPr>
      </p:pic>
      <p:pic>
        <p:nvPicPr>
          <p:cNvPr id="3" name="2 Imagen" descr="prod_335291_Mini-croissant-20g-bridor--260-ud---ref-30190--.png"/>
          <p:cNvPicPr>
            <a:picLocks noChangeAspect="1"/>
          </p:cNvPicPr>
          <p:nvPr/>
        </p:nvPicPr>
        <p:blipFill>
          <a:blip r:embed="rId3"/>
          <a:srcRect l="22222" t="29167" r="19444" b="23611"/>
          <a:stretch>
            <a:fillRect/>
          </a:stretch>
        </p:blipFill>
        <p:spPr>
          <a:xfrm rot="5400000">
            <a:off x="3095163" y="262423"/>
            <a:ext cx="1714496" cy="1189650"/>
          </a:xfrm>
          <a:prstGeom prst="rect">
            <a:avLst/>
          </a:prstGeom>
        </p:spPr>
      </p:pic>
      <p:pic>
        <p:nvPicPr>
          <p:cNvPr id="4" name="3 Imagen" descr="prod_335291_Mini-croissant-20g-bridor--260-ud---ref-30190--.png"/>
          <p:cNvPicPr>
            <a:picLocks noChangeAspect="1"/>
          </p:cNvPicPr>
          <p:nvPr/>
        </p:nvPicPr>
        <p:blipFill>
          <a:blip r:embed="rId3"/>
          <a:srcRect l="22222" t="29167" r="19444" b="23611"/>
          <a:stretch>
            <a:fillRect/>
          </a:stretch>
        </p:blipFill>
        <p:spPr>
          <a:xfrm rot="5400000">
            <a:off x="1952155" y="262423"/>
            <a:ext cx="1714496" cy="1189650"/>
          </a:xfrm>
          <a:prstGeom prst="rect">
            <a:avLst/>
          </a:prstGeom>
        </p:spPr>
      </p:pic>
      <p:pic>
        <p:nvPicPr>
          <p:cNvPr id="5" name="4 Imagen" descr="prod_335291_Mini-croissant-20g-bridor--260-ud---ref-30190--.png"/>
          <p:cNvPicPr>
            <a:picLocks noChangeAspect="1"/>
          </p:cNvPicPr>
          <p:nvPr/>
        </p:nvPicPr>
        <p:blipFill>
          <a:blip r:embed="rId3"/>
          <a:srcRect l="22222" t="29167" r="19444" b="23611"/>
          <a:stretch>
            <a:fillRect/>
          </a:stretch>
        </p:blipFill>
        <p:spPr>
          <a:xfrm rot="5400000">
            <a:off x="809147" y="262423"/>
            <a:ext cx="1714496" cy="1189650"/>
          </a:xfrm>
          <a:prstGeom prst="rect">
            <a:avLst/>
          </a:prstGeom>
        </p:spPr>
      </p:pic>
      <p:pic>
        <p:nvPicPr>
          <p:cNvPr id="6" name="5 Imagen" descr="prod_335291_Mini-croissant-20g-bridor--260-ud---ref-30190--.png"/>
          <p:cNvPicPr>
            <a:picLocks noChangeAspect="1"/>
          </p:cNvPicPr>
          <p:nvPr/>
        </p:nvPicPr>
        <p:blipFill>
          <a:blip r:embed="rId3"/>
          <a:srcRect l="22222" t="29167" r="19444" b="23611"/>
          <a:stretch>
            <a:fillRect/>
          </a:stretch>
        </p:blipFill>
        <p:spPr>
          <a:xfrm rot="5400000">
            <a:off x="-262423" y="262423"/>
            <a:ext cx="1714496" cy="1189650"/>
          </a:xfrm>
          <a:prstGeom prst="rect">
            <a:avLst/>
          </a:prstGeom>
        </p:spPr>
      </p:pic>
      <p:pic>
        <p:nvPicPr>
          <p:cNvPr id="7" name="6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85744"/>
            <a:ext cx="1714496" cy="1143008"/>
          </a:xfrm>
          <a:prstGeom prst="rect">
            <a:avLst/>
          </a:prstGeom>
        </p:spPr>
      </p:pic>
      <p:pic>
        <p:nvPicPr>
          <p:cNvPr id="8" name="7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21463"/>
            <a:ext cx="1714496" cy="1071570"/>
          </a:xfrm>
          <a:prstGeom prst="rect">
            <a:avLst/>
          </a:prstGeom>
        </p:spPr>
      </p:pic>
      <p:pic>
        <p:nvPicPr>
          <p:cNvPr id="9" name="8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85744"/>
            <a:ext cx="1714496" cy="1143008"/>
          </a:xfrm>
          <a:prstGeom prst="rect">
            <a:avLst/>
          </a:prstGeom>
        </p:spPr>
      </p:pic>
      <p:pic>
        <p:nvPicPr>
          <p:cNvPr id="10" name="9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21463"/>
            <a:ext cx="1714496" cy="1071570"/>
          </a:xfrm>
          <a:prstGeom prst="rect">
            <a:avLst/>
          </a:prstGeom>
        </p:spPr>
      </p:pic>
      <p:pic>
        <p:nvPicPr>
          <p:cNvPr id="19" name="18 Imagen" descr="prod_335291_Mini-croissant-20g-bridor--260-ud---ref-30190--.png"/>
          <p:cNvPicPr>
            <a:picLocks noChangeAspect="1"/>
          </p:cNvPicPr>
          <p:nvPr/>
        </p:nvPicPr>
        <p:blipFill>
          <a:blip r:embed="rId3"/>
          <a:srcRect l="22222" t="29167" r="19444" b="23611"/>
          <a:stretch>
            <a:fillRect/>
          </a:stretch>
        </p:blipFill>
        <p:spPr>
          <a:xfrm rot="5400000">
            <a:off x="3095163" y="1976917"/>
            <a:ext cx="1714496" cy="1189650"/>
          </a:xfrm>
          <a:prstGeom prst="rect">
            <a:avLst/>
          </a:prstGeom>
        </p:spPr>
      </p:pic>
      <p:pic>
        <p:nvPicPr>
          <p:cNvPr id="20" name="19 Imagen" descr="prod_335291_Mini-croissant-20g-bridor--260-ud---ref-30190--.png"/>
          <p:cNvPicPr>
            <a:picLocks noChangeAspect="1"/>
          </p:cNvPicPr>
          <p:nvPr/>
        </p:nvPicPr>
        <p:blipFill>
          <a:blip r:embed="rId3"/>
          <a:srcRect l="22222" t="29167" r="19444" b="23611"/>
          <a:stretch>
            <a:fillRect/>
          </a:stretch>
        </p:blipFill>
        <p:spPr>
          <a:xfrm rot="5400000">
            <a:off x="1952155" y="1976917"/>
            <a:ext cx="1714496" cy="1189650"/>
          </a:xfrm>
          <a:prstGeom prst="rect">
            <a:avLst/>
          </a:prstGeom>
        </p:spPr>
      </p:pic>
      <p:pic>
        <p:nvPicPr>
          <p:cNvPr id="21" name="20 Imagen" descr="prod_335291_Mini-croissant-20g-bridor--260-ud---ref-30190--.png"/>
          <p:cNvPicPr>
            <a:picLocks noChangeAspect="1"/>
          </p:cNvPicPr>
          <p:nvPr/>
        </p:nvPicPr>
        <p:blipFill>
          <a:blip r:embed="rId3"/>
          <a:srcRect l="22222" t="29167" r="19444" b="23611"/>
          <a:stretch>
            <a:fillRect/>
          </a:stretch>
        </p:blipFill>
        <p:spPr>
          <a:xfrm rot="5400000">
            <a:off x="809147" y="1976917"/>
            <a:ext cx="1714496" cy="1189650"/>
          </a:xfrm>
          <a:prstGeom prst="rect">
            <a:avLst/>
          </a:prstGeom>
        </p:spPr>
      </p:pic>
      <p:pic>
        <p:nvPicPr>
          <p:cNvPr id="22" name="21 Imagen" descr="prod_335291_Mini-croissant-20g-bridor--260-ud---ref-30190--.png"/>
          <p:cNvPicPr>
            <a:picLocks noChangeAspect="1"/>
          </p:cNvPicPr>
          <p:nvPr/>
        </p:nvPicPr>
        <p:blipFill>
          <a:blip r:embed="rId3"/>
          <a:srcRect l="22222" t="29167" r="19444" b="23611"/>
          <a:stretch>
            <a:fillRect/>
          </a:stretch>
        </p:blipFill>
        <p:spPr>
          <a:xfrm rot="5400000">
            <a:off x="-262423" y="1976917"/>
            <a:ext cx="1714496" cy="1189650"/>
          </a:xfrm>
          <a:prstGeom prst="rect">
            <a:avLst/>
          </a:prstGeom>
        </p:spPr>
      </p:pic>
      <p:pic>
        <p:nvPicPr>
          <p:cNvPr id="23" name="22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000238"/>
            <a:ext cx="1714496" cy="1143008"/>
          </a:xfrm>
          <a:prstGeom prst="rect">
            <a:avLst/>
          </a:prstGeom>
        </p:spPr>
      </p:pic>
      <p:pic>
        <p:nvPicPr>
          <p:cNvPr id="24" name="23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2035957"/>
            <a:ext cx="1714496" cy="1071570"/>
          </a:xfrm>
          <a:prstGeom prst="rect">
            <a:avLst/>
          </a:prstGeom>
        </p:spPr>
      </p:pic>
      <p:pic>
        <p:nvPicPr>
          <p:cNvPr id="25" name="24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000238"/>
            <a:ext cx="1714496" cy="1143008"/>
          </a:xfrm>
          <a:prstGeom prst="rect">
            <a:avLst/>
          </a:prstGeom>
        </p:spPr>
      </p:pic>
      <p:pic>
        <p:nvPicPr>
          <p:cNvPr id="26" name="25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2035957"/>
            <a:ext cx="1714496" cy="1071570"/>
          </a:xfrm>
          <a:prstGeom prst="rect">
            <a:avLst/>
          </a:prstGeom>
        </p:spPr>
      </p:pic>
      <p:pic>
        <p:nvPicPr>
          <p:cNvPr id="27" name="26 Imagen" descr="prod_335291_Mini-croissant-20g-bridor--260-ud---ref-30190--.png"/>
          <p:cNvPicPr>
            <a:picLocks noChangeAspect="1"/>
          </p:cNvPicPr>
          <p:nvPr/>
        </p:nvPicPr>
        <p:blipFill>
          <a:blip r:embed="rId3"/>
          <a:srcRect l="22222" t="29167" r="19444" b="23611"/>
          <a:stretch>
            <a:fillRect/>
          </a:stretch>
        </p:blipFill>
        <p:spPr>
          <a:xfrm rot="5400000">
            <a:off x="3095163" y="3691427"/>
            <a:ext cx="1714496" cy="1189650"/>
          </a:xfrm>
          <a:prstGeom prst="rect">
            <a:avLst/>
          </a:prstGeom>
        </p:spPr>
      </p:pic>
      <p:pic>
        <p:nvPicPr>
          <p:cNvPr id="28" name="27 Imagen" descr="prod_335291_Mini-croissant-20g-bridor--260-ud---ref-30190--.png"/>
          <p:cNvPicPr>
            <a:picLocks noChangeAspect="1"/>
          </p:cNvPicPr>
          <p:nvPr/>
        </p:nvPicPr>
        <p:blipFill>
          <a:blip r:embed="rId3"/>
          <a:srcRect l="22222" t="29167" r="19444" b="23611"/>
          <a:stretch>
            <a:fillRect/>
          </a:stretch>
        </p:blipFill>
        <p:spPr>
          <a:xfrm rot="5400000">
            <a:off x="1952155" y="3691427"/>
            <a:ext cx="1714496" cy="1189650"/>
          </a:xfrm>
          <a:prstGeom prst="rect">
            <a:avLst/>
          </a:prstGeom>
        </p:spPr>
      </p:pic>
      <p:pic>
        <p:nvPicPr>
          <p:cNvPr id="29" name="28 Imagen" descr="prod_335291_Mini-croissant-20g-bridor--260-ud---ref-30190--.png"/>
          <p:cNvPicPr>
            <a:picLocks noChangeAspect="1"/>
          </p:cNvPicPr>
          <p:nvPr/>
        </p:nvPicPr>
        <p:blipFill>
          <a:blip r:embed="rId3"/>
          <a:srcRect l="22222" t="29167" r="19444" b="23611"/>
          <a:stretch>
            <a:fillRect/>
          </a:stretch>
        </p:blipFill>
        <p:spPr>
          <a:xfrm rot="5400000">
            <a:off x="809147" y="3691427"/>
            <a:ext cx="1714496" cy="1189650"/>
          </a:xfrm>
          <a:prstGeom prst="rect">
            <a:avLst/>
          </a:prstGeom>
        </p:spPr>
      </p:pic>
      <p:pic>
        <p:nvPicPr>
          <p:cNvPr id="30" name="29 Imagen" descr="prod_335291_Mini-croissant-20g-bridor--260-ud---ref-30190--.png"/>
          <p:cNvPicPr>
            <a:picLocks noChangeAspect="1"/>
          </p:cNvPicPr>
          <p:nvPr/>
        </p:nvPicPr>
        <p:blipFill>
          <a:blip r:embed="rId3"/>
          <a:srcRect l="22222" t="29167" r="19444" b="23611"/>
          <a:stretch>
            <a:fillRect/>
          </a:stretch>
        </p:blipFill>
        <p:spPr>
          <a:xfrm rot="5400000">
            <a:off x="-262423" y="3691427"/>
            <a:ext cx="1714496" cy="1189650"/>
          </a:xfrm>
          <a:prstGeom prst="rect">
            <a:avLst/>
          </a:prstGeom>
        </p:spPr>
      </p:pic>
      <p:pic>
        <p:nvPicPr>
          <p:cNvPr id="31" name="30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3714748"/>
            <a:ext cx="1714496" cy="1143008"/>
          </a:xfrm>
          <a:prstGeom prst="rect">
            <a:avLst/>
          </a:prstGeom>
        </p:spPr>
      </p:pic>
      <p:pic>
        <p:nvPicPr>
          <p:cNvPr id="32" name="31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750467"/>
            <a:ext cx="1714496" cy="1071570"/>
          </a:xfrm>
          <a:prstGeom prst="rect">
            <a:avLst/>
          </a:prstGeom>
        </p:spPr>
      </p:pic>
      <p:pic>
        <p:nvPicPr>
          <p:cNvPr id="33" name="32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3714748"/>
            <a:ext cx="1714496" cy="1143008"/>
          </a:xfrm>
          <a:prstGeom prst="rect">
            <a:avLst/>
          </a:prstGeom>
        </p:spPr>
      </p:pic>
      <p:pic>
        <p:nvPicPr>
          <p:cNvPr id="34" name="33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750467"/>
            <a:ext cx="1714496" cy="1071570"/>
          </a:xfrm>
          <a:prstGeom prst="rect">
            <a:avLst/>
          </a:prstGeom>
        </p:spPr>
      </p:pic>
      <p:sp>
        <p:nvSpPr>
          <p:cNvPr id="35" name="3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3000" fill="hold"/>
                                        <p:tgtEl>
                                          <p:spTgt spid="19"/>
                                        </p:tgtEl>
                                        <p:attrNameLst>
                                          <p:attrName>ppt_x</p:attrName>
                                        </p:attrNameLst>
                                      </p:cBhvr>
                                      <p:tavLst>
                                        <p:tav tm="0">
                                          <p:val>
                                            <p:strVal val="#ppt_x"/>
                                          </p:val>
                                        </p:tav>
                                        <p:tav tm="100000">
                                          <p:val>
                                            <p:strVal val="#ppt_x"/>
                                          </p:val>
                                        </p:tav>
                                      </p:tavLst>
                                    </p:anim>
                                    <p:anim calcmode="lin" valueType="num">
                                      <p:cBhvr additive="base">
                                        <p:cTn id="27" dur="30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3000" fill="hold"/>
                                        <p:tgtEl>
                                          <p:spTgt spid="20"/>
                                        </p:tgtEl>
                                        <p:attrNameLst>
                                          <p:attrName>ppt_x</p:attrName>
                                        </p:attrNameLst>
                                      </p:cBhvr>
                                      <p:tavLst>
                                        <p:tav tm="0">
                                          <p:val>
                                            <p:strVal val="#ppt_x"/>
                                          </p:val>
                                        </p:tav>
                                        <p:tav tm="100000">
                                          <p:val>
                                            <p:strVal val="#ppt_x"/>
                                          </p:val>
                                        </p:tav>
                                      </p:tavLst>
                                    </p:anim>
                                    <p:anim calcmode="lin" valueType="num">
                                      <p:cBhvr additive="base">
                                        <p:cTn id="31" dur="30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3000" fill="hold"/>
                                        <p:tgtEl>
                                          <p:spTgt spid="21"/>
                                        </p:tgtEl>
                                        <p:attrNameLst>
                                          <p:attrName>ppt_x</p:attrName>
                                        </p:attrNameLst>
                                      </p:cBhvr>
                                      <p:tavLst>
                                        <p:tav tm="0">
                                          <p:val>
                                            <p:strVal val="#ppt_x"/>
                                          </p:val>
                                        </p:tav>
                                        <p:tav tm="100000">
                                          <p:val>
                                            <p:strVal val="#ppt_x"/>
                                          </p:val>
                                        </p:tav>
                                      </p:tavLst>
                                    </p:anim>
                                    <p:anim calcmode="lin" valueType="num">
                                      <p:cBhvr additive="base">
                                        <p:cTn id="35" dur="30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3000" fill="hold"/>
                                        <p:tgtEl>
                                          <p:spTgt spid="22"/>
                                        </p:tgtEl>
                                        <p:attrNameLst>
                                          <p:attrName>ppt_x</p:attrName>
                                        </p:attrNameLst>
                                      </p:cBhvr>
                                      <p:tavLst>
                                        <p:tav tm="0">
                                          <p:val>
                                            <p:strVal val="#ppt_x"/>
                                          </p:val>
                                        </p:tav>
                                        <p:tav tm="100000">
                                          <p:val>
                                            <p:strVal val="#ppt_x"/>
                                          </p:val>
                                        </p:tav>
                                      </p:tavLst>
                                    </p:anim>
                                    <p:anim calcmode="lin" valueType="num">
                                      <p:cBhvr additive="base">
                                        <p:cTn id="39" dur="3000" fill="hold"/>
                                        <p:tgtEl>
                                          <p:spTgt spid="22"/>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0" fill="hold"/>
                                        <p:tgtEl>
                                          <p:spTgt spid="27"/>
                                        </p:tgtEl>
                                        <p:attrNameLst>
                                          <p:attrName>ppt_x</p:attrName>
                                        </p:attrNameLst>
                                      </p:cBhvr>
                                      <p:tavLst>
                                        <p:tav tm="0">
                                          <p:val>
                                            <p:strVal val="#ppt_x"/>
                                          </p:val>
                                        </p:tav>
                                        <p:tav tm="100000">
                                          <p:val>
                                            <p:strVal val="#ppt_x"/>
                                          </p:val>
                                        </p:tav>
                                      </p:tavLst>
                                    </p:anim>
                                    <p:anim calcmode="lin" valueType="num">
                                      <p:cBhvr additive="base">
                                        <p:cTn id="43" dur="3000" fill="hold"/>
                                        <p:tgtEl>
                                          <p:spTgt spid="2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ppt_x"/>
                                          </p:val>
                                        </p:tav>
                                        <p:tav tm="100000">
                                          <p:val>
                                            <p:strVal val="#ppt_x"/>
                                          </p:val>
                                        </p:tav>
                                      </p:tavLst>
                                    </p:anim>
                                    <p:anim calcmode="lin" valueType="num">
                                      <p:cBhvr additive="base">
                                        <p:cTn id="47" dur="3000" fill="hold"/>
                                        <p:tgtEl>
                                          <p:spTgt spid="2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ppt_x"/>
                                          </p:val>
                                        </p:tav>
                                        <p:tav tm="100000">
                                          <p:val>
                                            <p:strVal val="#ppt_x"/>
                                          </p:val>
                                        </p:tav>
                                      </p:tavLst>
                                    </p:anim>
                                    <p:anim calcmode="lin" valueType="num">
                                      <p:cBhvr additive="base">
                                        <p:cTn id="51" dur="30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ppt_x"/>
                                          </p:val>
                                        </p:tav>
                                        <p:tav tm="100000">
                                          <p:val>
                                            <p:strVal val="#ppt_x"/>
                                          </p:val>
                                        </p:tav>
                                      </p:tavLst>
                                    </p:anim>
                                    <p:anim calcmode="lin" valueType="num">
                                      <p:cBhvr additive="base">
                                        <p:cTn id="55" dur="3000" fill="hold"/>
                                        <p:tgtEl>
                                          <p:spTgt spid="30"/>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2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2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2"/>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30"/>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additive="base">
                                        <p:cTn id="82" dur="3000" fill="hold"/>
                                        <p:tgtEl>
                                          <p:spTgt spid="7"/>
                                        </p:tgtEl>
                                        <p:attrNameLst>
                                          <p:attrName>ppt_x</p:attrName>
                                        </p:attrNameLst>
                                      </p:cBhvr>
                                      <p:tavLst>
                                        <p:tav tm="0">
                                          <p:val>
                                            <p:strVal val="#ppt_x"/>
                                          </p:val>
                                        </p:tav>
                                        <p:tav tm="100000">
                                          <p:val>
                                            <p:strVal val="#ppt_x"/>
                                          </p:val>
                                        </p:tav>
                                      </p:tavLst>
                                    </p:anim>
                                    <p:anim calcmode="lin" valueType="num">
                                      <p:cBhvr additive="base">
                                        <p:cTn id="83" dur="3000" fill="hold"/>
                                        <p:tgtEl>
                                          <p:spTgt spid="7"/>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additive="base">
                                        <p:cTn id="86" dur="3000" fill="hold"/>
                                        <p:tgtEl>
                                          <p:spTgt spid="8"/>
                                        </p:tgtEl>
                                        <p:attrNameLst>
                                          <p:attrName>ppt_x</p:attrName>
                                        </p:attrNameLst>
                                      </p:cBhvr>
                                      <p:tavLst>
                                        <p:tav tm="0">
                                          <p:val>
                                            <p:strVal val="#ppt_x"/>
                                          </p:val>
                                        </p:tav>
                                        <p:tav tm="100000">
                                          <p:val>
                                            <p:strVal val="#ppt_x"/>
                                          </p:val>
                                        </p:tav>
                                      </p:tavLst>
                                    </p:anim>
                                    <p:anim calcmode="lin" valueType="num">
                                      <p:cBhvr additive="base">
                                        <p:cTn id="87" dur="3000" fill="hold"/>
                                        <p:tgtEl>
                                          <p:spTgt spid="8"/>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ppt_x"/>
                                          </p:val>
                                        </p:tav>
                                        <p:tav tm="100000">
                                          <p:val>
                                            <p:strVal val="#ppt_x"/>
                                          </p:val>
                                        </p:tav>
                                      </p:tavLst>
                                    </p:anim>
                                    <p:anim calcmode="lin" valueType="num">
                                      <p:cBhvr additive="base">
                                        <p:cTn id="91" dur="3000" fill="hold"/>
                                        <p:tgtEl>
                                          <p:spTgt spid="9"/>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additive="base">
                                        <p:cTn id="94" dur="3000" fill="hold"/>
                                        <p:tgtEl>
                                          <p:spTgt spid="10"/>
                                        </p:tgtEl>
                                        <p:attrNameLst>
                                          <p:attrName>ppt_x</p:attrName>
                                        </p:attrNameLst>
                                      </p:cBhvr>
                                      <p:tavLst>
                                        <p:tav tm="0">
                                          <p:val>
                                            <p:strVal val="#ppt_x"/>
                                          </p:val>
                                        </p:tav>
                                        <p:tav tm="100000">
                                          <p:val>
                                            <p:strVal val="#ppt_x"/>
                                          </p:val>
                                        </p:tav>
                                      </p:tavLst>
                                    </p:anim>
                                    <p:anim calcmode="lin" valueType="num">
                                      <p:cBhvr additive="base">
                                        <p:cTn id="95" dur="3000" fill="hold"/>
                                        <p:tgtEl>
                                          <p:spTgt spid="10"/>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0" fill="hold"/>
                                        <p:tgtEl>
                                          <p:spTgt spid="23"/>
                                        </p:tgtEl>
                                        <p:attrNameLst>
                                          <p:attrName>ppt_x</p:attrName>
                                        </p:attrNameLst>
                                      </p:cBhvr>
                                      <p:tavLst>
                                        <p:tav tm="0">
                                          <p:val>
                                            <p:strVal val="#ppt_x"/>
                                          </p:val>
                                        </p:tav>
                                        <p:tav tm="100000">
                                          <p:val>
                                            <p:strVal val="#ppt_x"/>
                                          </p:val>
                                        </p:tav>
                                      </p:tavLst>
                                    </p:anim>
                                    <p:anim calcmode="lin" valueType="num">
                                      <p:cBhvr additive="base">
                                        <p:cTn id="99" dur="3000" fill="hold"/>
                                        <p:tgtEl>
                                          <p:spTgt spid="23"/>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3000" fill="hold"/>
                                        <p:tgtEl>
                                          <p:spTgt spid="24"/>
                                        </p:tgtEl>
                                        <p:attrNameLst>
                                          <p:attrName>ppt_x</p:attrName>
                                        </p:attrNameLst>
                                      </p:cBhvr>
                                      <p:tavLst>
                                        <p:tav tm="0">
                                          <p:val>
                                            <p:strVal val="#ppt_x"/>
                                          </p:val>
                                        </p:tav>
                                        <p:tav tm="100000">
                                          <p:val>
                                            <p:strVal val="#ppt_x"/>
                                          </p:val>
                                        </p:tav>
                                      </p:tavLst>
                                    </p:anim>
                                    <p:anim calcmode="lin" valueType="num">
                                      <p:cBhvr additive="base">
                                        <p:cTn id="103" dur="3000" fill="hold"/>
                                        <p:tgtEl>
                                          <p:spTgt spid="24"/>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ppt_x"/>
                                          </p:val>
                                        </p:tav>
                                        <p:tav tm="100000">
                                          <p:val>
                                            <p:strVal val="#ppt_x"/>
                                          </p:val>
                                        </p:tav>
                                      </p:tavLst>
                                    </p:anim>
                                    <p:anim calcmode="lin" valueType="num">
                                      <p:cBhvr additive="base">
                                        <p:cTn id="107" dur="3000" fill="hold"/>
                                        <p:tgtEl>
                                          <p:spTgt spid="25"/>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3000" fill="hold"/>
                                        <p:tgtEl>
                                          <p:spTgt spid="26"/>
                                        </p:tgtEl>
                                        <p:attrNameLst>
                                          <p:attrName>ppt_x</p:attrName>
                                        </p:attrNameLst>
                                      </p:cBhvr>
                                      <p:tavLst>
                                        <p:tav tm="0">
                                          <p:val>
                                            <p:strVal val="#ppt_x"/>
                                          </p:val>
                                        </p:tav>
                                        <p:tav tm="100000">
                                          <p:val>
                                            <p:strVal val="#ppt_x"/>
                                          </p:val>
                                        </p:tav>
                                      </p:tavLst>
                                    </p:anim>
                                    <p:anim calcmode="lin" valueType="num">
                                      <p:cBhvr additive="base">
                                        <p:cTn id="111" dur="3000" fill="hold"/>
                                        <p:tgtEl>
                                          <p:spTgt spid="26"/>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ppt_x"/>
                                          </p:val>
                                        </p:tav>
                                        <p:tav tm="100000">
                                          <p:val>
                                            <p:strVal val="#ppt_x"/>
                                          </p:val>
                                        </p:tav>
                                      </p:tavLst>
                                    </p:anim>
                                    <p:anim calcmode="lin" valueType="num">
                                      <p:cBhvr additive="base">
                                        <p:cTn id="115" dur="3000" fill="hold"/>
                                        <p:tgtEl>
                                          <p:spTgt spid="31"/>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ppt_x"/>
                                          </p:val>
                                        </p:tav>
                                        <p:tav tm="100000">
                                          <p:val>
                                            <p:strVal val="#ppt_x"/>
                                          </p:val>
                                        </p:tav>
                                      </p:tavLst>
                                    </p:anim>
                                    <p:anim calcmode="lin" valueType="num">
                                      <p:cBhvr additive="base">
                                        <p:cTn id="119" dur="3000" fill="hold"/>
                                        <p:tgtEl>
                                          <p:spTgt spid="32"/>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ppt_x"/>
                                          </p:val>
                                        </p:tav>
                                        <p:tav tm="100000">
                                          <p:val>
                                            <p:strVal val="#ppt_x"/>
                                          </p:val>
                                        </p:tav>
                                      </p:tavLst>
                                    </p:anim>
                                    <p:anim calcmode="lin" valueType="num">
                                      <p:cBhvr additive="base">
                                        <p:cTn id="123" dur="3000" fill="hold"/>
                                        <p:tgtEl>
                                          <p:spTgt spid="33"/>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ppt_x"/>
                                          </p:val>
                                        </p:tav>
                                        <p:tav tm="100000">
                                          <p:val>
                                            <p:strVal val="#ppt_x"/>
                                          </p:val>
                                        </p:tav>
                                      </p:tavLst>
                                    </p:anim>
                                    <p:anim calcmode="lin" valueType="num">
                                      <p:cBhvr additive="base">
                                        <p:cTn id="127" dur="3000" fill="hold"/>
                                        <p:tgtEl>
                                          <p:spTgt spid="34"/>
                                        </p:tgtEl>
                                        <p:attrNameLst>
                                          <p:attrName>ppt_y</p:attrName>
                                        </p:attrNameLst>
                                      </p:cBhvr>
                                      <p:tavLst>
                                        <p:tav tm="0">
                                          <p:val>
                                            <p:strVal val="0-#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3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3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3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34"/>
                                        </p:tgtEl>
                                        <p:attrNameLst>
                                          <p:attrName>r</p:attrName>
                                        </p:attrNameLst>
                                      </p:cBhvr>
                                    </p:animRot>
                                  </p:childTnLst>
                                </p:cTn>
                              </p:par>
                              <p:par>
                                <p:cTn id="152" presetID="2" presetClass="exit" presetSubtype="2" fill="hold" nodeType="with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1+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4"/>
                                        </p:tgtEl>
                                        <p:attrNameLst>
                                          <p:attrName>ppt_x</p:attrName>
                                        </p:attrNameLst>
                                      </p:cBhvr>
                                      <p:tavLst>
                                        <p:tav tm="0">
                                          <p:val>
                                            <p:strVal val="ppt_x"/>
                                          </p:val>
                                        </p:tav>
                                        <p:tav tm="100000">
                                          <p:val>
                                            <p:strVal val="1+ppt_w/2"/>
                                          </p:val>
                                        </p:tav>
                                      </p:tavLst>
                                    </p:anim>
                                    <p:anim calcmode="lin" valueType="num">
                                      <p:cBhvr additive="base">
                                        <p:cTn id="158" dur="3000"/>
                                        <p:tgtEl>
                                          <p:spTgt spid="4"/>
                                        </p:tgtEl>
                                        <p:attrNameLst>
                                          <p:attrName>ppt_y</p:attrName>
                                        </p:attrNameLst>
                                      </p:cBhvr>
                                      <p:tavLst>
                                        <p:tav tm="0">
                                          <p:val>
                                            <p:strVal val="ppt_y"/>
                                          </p:val>
                                        </p:tav>
                                        <p:tav tm="100000">
                                          <p:val>
                                            <p:strVal val="ppt_y"/>
                                          </p:val>
                                        </p:tav>
                                      </p:tavLst>
                                    </p:anim>
                                    <p:set>
                                      <p:cBhvr>
                                        <p:cTn id="159" dur="1" fill="hold">
                                          <p:stCondLst>
                                            <p:cond delay="2999"/>
                                          </p:stCondLst>
                                        </p:cTn>
                                        <p:tgtEl>
                                          <p:spTgt spid="4"/>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5"/>
                                        </p:tgtEl>
                                        <p:attrNameLst>
                                          <p:attrName>ppt_x</p:attrName>
                                        </p:attrNameLst>
                                      </p:cBhvr>
                                      <p:tavLst>
                                        <p:tav tm="0">
                                          <p:val>
                                            <p:strVal val="ppt_x"/>
                                          </p:val>
                                        </p:tav>
                                        <p:tav tm="100000">
                                          <p:val>
                                            <p:strVal val="1+ppt_w/2"/>
                                          </p:val>
                                        </p:tav>
                                      </p:tavLst>
                                    </p:anim>
                                    <p:anim calcmode="lin" valueType="num">
                                      <p:cBhvr additive="base">
                                        <p:cTn id="162" dur="3000"/>
                                        <p:tgtEl>
                                          <p:spTgt spid="5"/>
                                        </p:tgtEl>
                                        <p:attrNameLst>
                                          <p:attrName>ppt_y</p:attrName>
                                        </p:attrNameLst>
                                      </p:cBhvr>
                                      <p:tavLst>
                                        <p:tav tm="0">
                                          <p:val>
                                            <p:strVal val="ppt_y"/>
                                          </p:val>
                                        </p:tav>
                                        <p:tav tm="100000">
                                          <p:val>
                                            <p:strVal val="ppt_y"/>
                                          </p:val>
                                        </p:tav>
                                      </p:tavLst>
                                    </p:anim>
                                    <p:set>
                                      <p:cBhvr>
                                        <p:cTn id="163" dur="1" fill="hold">
                                          <p:stCondLst>
                                            <p:cond delay="2999"/>
                                          </p:stCondLst>
                                        </p:cTn>
                                        <p:tgtEl>
                                          <p:spTgt spid="5"/>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6"/>
                                        </p:tgtEl>
                                        <p:attrNameLst>
                                          <p:attrName>ppt_x</p:attrName>
                                        </p:attrNameLst>
                                      </p:cBhvr>
                                      <p:tavLst>
                                        <p:tav tm="0">
                                          <p:val>
                                            <p:strVal val="ppt_x"/>
                                          </p:val>
                                        </p:tav>
                                        <p:tav tm="100000">
                                          <p:val>
                                            <p:strVal val="1+ppt_w/2"/>
                                          </p:val>
                                        </p:tav>
                                      </p:tavLst>
                                    </p:anim>
                                    <p:anim calcmode="lin" valueType="num">
                                      <p:cBhvr additive="base">
                                        <p:cTn id="166" dur="3000"/>
                                        <p:tgtEl>
                                          <p:spTgt spid="6"/>
                                        </p:tgtEl>
                                        <p:attrNameLst>
                                          <p:attrName>ppt_y</p:attrName>
                                        </p:attrNameLst>
                                      </p:cBhvr>
                                      <p:tavLst>
                                        <p:tav tm="0">
                                          <p:val>
                                            <p:strVal val="ppt_y"/>
                                          </p:val>
                                        </p:tav>
                                        <p:tav tm="100000">
                                          <p:val>
                                            <p:strVal val="ppt_y"/>
                                          </p:val>
                                        </p:tav>
                                      </p:tavLst>
                                    </p:anim>
                                    <p:set>
                                      <p:cBhvr>
                                        <p:cTn id="167" dur="1" fill="hold">
                                          <p:stCondLst>
                                            <p:cond delay="2999"/>
                                          </p:stCondLst>
                                        </p:cTn>
                                        <p:tgtEl>
                                          <p:spTgt spid="6"/>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9"/>
                                        </p:tgtEl>
                                        <p:attrNameLst>
                                          <p:attrName>ppt_x</p:attrName>
                                        </p:attrNameLst>
                                      </p:cBhvr>
                                      <p:tavLst>
                                        <p:tav tm="0">
                                          <p:val>
                                            <p:strVal val="ppt_x"/>
                                          </p:val>
                                        </p:tav>
                                        <p:tav tm="100000">
                                          <p:val>
                                            <p:strVal val="1+ppt_w/2"/>
                                          </p:val>
                                        </p:tav>
                                      </p:tavLst>
                                    </p:anim>
                                    <p:anim calcmode="lin" valueType="num">
                                      <p:cBhvr additive="base">
                                        <p:cTn id="170" dur="3000"/>
                                        <p:tgtEl>
                                          <p:spTgt spid="19"/>
                                        </p:tgtEl>
                                        <p:attrNameLst>
                                          <p:attrName>ppt_y</p:attrName>
                                        </p:attrNameLst>
                                      </p:cBhvr>
                                      <p:tavLst>
                                        <p:tav tm="0">
                                          <p:val>
                                            <p:strVal val="ppt_y"/>
                                          </p:val>
                                        </p:tav>
                                        <p:tav tm="100000">
                                          <p:val>
                                            <p:strVal val="ppt_y"/>
                                          </p:val>
                                        </p:tav>
                                      </p:tavLst>
                                    </p:anim>
                                    <p:set>
                                      <p:cBhvr>
                                        <p:cTn id="171" dur="1" fill="hold">
                                          <p:stCondLst>
                                            <p:cond delay="2999"/>
                                          </p:stCondLst>
                                        </p:cTn>
                                        <p:tgtEl>
                                          <p:spTgt spid="19"/>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20"/>
                                        </p:tgtEl>
                                        <p:attrNameLst>
                                          <p:attrName>ppt_x</p:attrName>
                                        </p:attrNameLst>
                                      </p:cBhvr>
                                      <p:tavLst>
                                        <p:tav tm="0">
                                          <p:val>
                                            <p:strVal val="ppt_x"/>
                                          </p:val>
                                        </p:tav>
                                        <p:tav tm="100000">
                                          <p:val>
                                            <p:strVal val="1+ppt_w/2"/>
                                          </p:val>
                                        </p:tav>
                                      </p:tavLst>
                                    </p:anim>
                                    <p:anim calcmode="lin" valueType="num">
                                      <p:cBhvr additive="base">
                                        <p:cTn id="174" dur="3000"/>
                                        <p:tgtEl>
                                          <p:spTgt spid="20"/>
                                        </p:tgtEl>
                                        <p:attrNameLst>
                                          <p:attrName>ppt_y</p:attrName>
                                        </p:attrNameLst>
                                      </p:cBhvr>
                                      <p:tavLst>
                                        <p:tav tm="0">
                                          <p:val>
                                            <p:strVal val="ppt_y"/>
                                          </p:val>
                                        </p:tav>
                                        <p:tav tm="100000">
                                          <p:val>
                                            <p:strVal val="ppt_y"/>
                                          </p:val>
                                        </p:tav>
                                      </p:tavLst>
                                    </p:anim>
                                    <p:set>
                                      <p:cBhvr>
                                        <p:cTn id="175" dur="1" fill="hold">
                                          <p:stCondLst>
                                            <p:cond delay="2999"/>
                                          </p:stCondLst>
                                        </p:cTn>
                                        <p:tgtEl>
                                          <p:spTgt spid="20"/>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21"/>
                                        </p:tgtEl>
                                        <p:attrNameLst>
                                          <p:attrName>ppt_x</p:attrName>
                                        </p:attrNameLst>
                                      </p:cBhvr>
                                      <p:tavLst>
                                        <p:tav tm="0">
                                          <p:val>
                                            <p:strVal val="ppt_x"/>
                                          </p:val>
                                        </p:tav>
                                        <p:tav tm="100000">
                                          <p:val>
                                            <p:strVal val="1+ppt_w/2"/>
                                          </p:val>
                                        </p:tav>
                                      </p:tavLst>
                                    </p:anim>
                                    <p:anim calcmode="lin" valueType="num">
                                      <p:cBhvr additive="base">
                                        <p:cTn id="178" dur="3000"/>
                                        <p:tgtEl>
                                          <p:spTgt spid="21"/>
                                        </p:tgtEl>
                                        <p:attrNameLst>
                                          <p:attrName>ppt_y</p:attrName>
                                        </p:attrNameLst>
                                      </p:cBhvr>
                                      <p:tavLst>
                                        <p:tav tm="0">
                                          <p:val>
                                            <p:strVal val="ppt_y"/>
                                          </p:val>
                                        </p:tav>
                                        <p:tav tm="100000">
                                          <p:val>
                                            <p:strVal val="ppt_y"/>
                                          </p:val>
                                        </p:tav>
                                      </p:tavLst>
                                    </p:anim>
                                    <p:set>
                                      <p:cBhvr>
                                        <p:cTn id="179" dur="1" fill="hold">
                                          <p:stCondLst>
                                            <p:cond delay="2999"/>
                                          </p:stCondLst>
                                        </p:cTn>
                                        <p:tgtEl>
                                          <p:spTgt spid="21"/>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22"/>
                                        </p:tgtEl>
                                        <p:attrNameLst>
                                          <p:attrName>ppt_x</p:attrName>
                                        </p:attrNameLst>
                                      </p:cBhvr>
                                      <p:tavLst>
                                        <p:tav tm="0">
                                          <p:val>
                                            <p:strVal val="ppt_x"/>
                                          </p:val>
                                        </p:tav>
                                        <p:tav tm="100000">
                                          <p:val>
                                            <p:strVal val="1+ppt_w/2"/>
                                          </p:val>
                                        </p:tav>
                                      </p:tavLst>
                                    </p:anim>
                                    <p:anim calcmode="lin" valueType="num">
                                      <p:cBhvr additive="base">
                                        <p:cTn id="182" dur="3000"/>
                                        <p:tgtEl>
                                          <p:spTgt spid="22"/>
                                        </p:tgtEl>
                                        <p:attrNameLst>
                                          <p:attrName>ppt_y</p:attrName>
                                        </p:attrNameLst>
                                      </p:cBhvr>
                                      <p:tavLst>
                                        <p:tav tm="0">
                                          <p:val>
                                            <p:strVal val="ppt_y"/>
                                          </p:val>
                                        </p:tav>
                                        <p:tav tm="100000">
                                          <p:val>
                                            <p:strVal val="ppt_y"/>
                                          </p:val>
                                        </p:tav>
                                      </p:tavLst>
                                    </p:anim>
                                    <p:set>
                                      <p:cBhvr>
                                        <p:cTn id="183" dur="1" fill="hold">
                                          <p:stCondLst>
                                            <p:cond delay="2999"/>
                                          </p:stCondLst>
                                        </p:cTn>
                                        <p:tgtEl>
                                          <p:spTgt spid="22"/>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7"/>
                                        </p:tgtEl>
                                        <p:attrNameLst>
                                          <p:attrName>ppt_x</p:attrName>
                                        </p:attrNameLst>
                                      </p:cBhvr>
                                      <p:tavLst>
                                        <p:tav tm="0">
                                          <p:val>
                                            <p:strVal val="ppt_x"/>
                                          </p:val>
                                        </p:tav>
                                        <p:tav tm="100000">
                                          <p:val>
                                            <p:strVal val="1+ppt_w/2"/>
                                          </p:val>
                                        </p:tav>
                                      </p:tavLst>
                                    </p:anim>
                                    <p:anim calcmode="lin" valueType="num">
                                      <p:cBhvr additive="base">
                                        <p:cTn id="186" dur="3000"/>
                                        <p:tgtEl>
                                          <p:spTgt spid="27"/>
                                        </p:tgtEl>
                                        <p:attrNameLst>
                                          <p:attrName>ppt_y</p:attrName>
                                        </p:attrNameLst>
                                      </p:cBhvr>
                                      <p:tavLst>
                                        <p:tav tm="0">
                                          <p:val>
                                            <p:strVal val="ppt_y"/>
                                          </p:val>
                                        </p:tav>
                                        <p:tav tm="100000">
                                          <p:val>
                                            <p:strVal val="ppt_y"/>
                                          </p:val>
                                        </p:tav>
                                      </p:tavLst>
                                    </p:anim>
                                    <p:set>
                                      <p:cBhvr>
                                        <p:cTn id="187" dur="1" fill="hold">
                                          <p:stCondLst>
                                            <p:cond delay="2999"/>
                                          </p:stCondLst>
                                        </p:cTn>
                                        <p:tgtEl>
                                          <p:spTgt spid="27"/>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8"/>
                                        </p:tgtEl>
                                        <p:attrNameLst>
                                          <p:attrName>ppt_x</p:attrName>
                                        </p:attrNameLst>
                                      </p:cBhvr>
                                      <p:tavLst>
                                        <p:tav tm="0">
                                          <p:val>
                                            <p:strVal val="ppt_x"/>
                                          </p:val>
                                        </p:tav>
                                        <p:tav tm="100000">
                                          <p:val>
                                            <p:strVal val="1+ppt_w/2"/>
                                          </p:val>
                                        </p:tav>
                                      </p:tavLst>
                                    </p:anim>
                                    <p:anim calcmode="lin" valueType="num">
                                      <p:cBhvr additive="base">
                                        <p:cTn id="190" dur="3000"/>
                                        <p:tgtEl>
                                          <p:spTgt spid="28"/>
                                        </p:tgtEl>
                                        <p:attrNameLst>
                                          <p:attrName>ppt_y</p:attrName>
                                        </p:attrNameLst>
                                      </p:cBhvr>
                                      <p:tavLst>
                                        <p:tav tm="0">
                                          <p:val>
                                            <p:strVal val="ppt_y"/>
                                          </p:val>
                                        </p:tav>
                                        <p:tav tm="100000">
                                          <p:val>
                                            <p:strVal val="ppt_y"/>
                                          </p:val>
                                        </p:tav>
                                      </p:tavLst>
                                    </p:anim>
                                    <p:set>
                                      <p:cBhvr>
                                        <p:cTn id="191" dur="1" fill="hold">
                                          <p:stCondLst>
                                            <p:cond delay="2999"/>
                                          </p:stCondLst>
                                        </p:cTn>
                                        <p:tgtEl>
                                          <p:spTgt spid="28"/>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9"/>
                                        </p:tgtEl>
                                        <p:attrNameLst>
                                          <p:attrName>ppt_x</p:attrName>
                                        </p:attrNameLst>
                                      </p:cBhvr>
                                      <p:tavLst>
                                        <p:tav tm="0">
                                          <p:val>
                                            <p:strVal val="ppt_x"/>
                                          </p:val>
                                        </p:tav>
                                        <p:tav tm="100000">
                                          <p:val>
                                            <p:strVal val="1+ppt_w/2"/>
                                          </p:val>
                                        </p:tav>
                                      </p:tavLst>
                                    </p:anim>
                                    <p:anim calcmode="lin" valueType="num">
                                      <p:cBhvr additive="base">
                                        <p:cTn id="194" dur="3000"/>
                                        <p:tgtEl>
                                          <p:spTgt spid="29"/>
                                        </p:tgtEl>
                                        <p:attrNameLst>
                                          <p:attrName>ppt_y</p:attrName>
                                        </p:attrNameLst>
                                      </p:cBhvr>
                                      <p:tavLst>
                                        <p:tav tm="0">
                                          <p:val>
                                            <p:strVal val="ppt_y"/>
                                          </p:val>
                                        </p:tav>
                                        <p:tav tm="100000">
                                          <p:val>
                                            <p:strVal val="ppt_y"/>
                                          </p:val>
                                        </p:tav>
                                      </p:tavLst>
                                    </p:anim>
                                    <p:set>
                                      <p:cBhvr>
                                        <p:cTn id="195" dur="1" fill="hold">
                                          <p:stCondLst>
                                            <p:cond delay="2999"/>
                                          </p:stCondLst>
                                        </p:cTn>
                                        <p:tgtEl>
                                          <p:spTgt spid="29"/>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30"/>
                                        </p:tgtEl>
                                        <p:attrNameLst>
                                          <p:attrName>ppt_x</p:attrName>
                                        </p:attrNameLst>
                                      </p:cBhvr>
                                      <p:tavLst>
                                        <p:tav tm="0">
                                          <p:val>
                                            <p:strVal val="ppt_x"/>
                                          </p:val>
                                        </p:tav>
                                        <p:tav tm="100000">
                                          <p:val>
                                            <p:strVal val="1+ppt_w/2"/>
                                          </p:val>
                                        </p:tav>
                                      </p:tavLst>
                                    </p:anim>
                                    <p:anim calcmode="lin" valueType="num">
                                      <p:cBhvr additive="base">
                                        <p:cTn id="198" dur="3000"/>
                                        <p:tgtEl>
                                          <p:spTgt spid="30"/>
                                        </p:tgtEl>
                                        <p:attrNameLst>
                                          <p:attrName>ppt_y</p:attrName>
                                        </p:attrNameLst>
                                      </p:cBhvr>
                                      <p:tavLst>
                                        <p:tav tm="0">
                                          <p:val>
                                            <p:strVal val="ppt_y"/>
                                          </p:val>
                                        </p:tav>
                                        <p:tav tm="100000">
                                          <p:val>
                                            <p:strVal val="ppt_y"/>
                                          </p:val>
                                        </p:tav>
                                      </p:tavLst>
                                    </p:anim>
                                    <p:set>
                                      <p:cBhvr>
                                        <p:cTn id="199" dur="1" fill="hold">
                                          <p:stCondLst>
                                            <p:cond delay="2999"/>
                                          </p:stCondLst>
                                        </p:cTn>
                                        <p:tgtEl>
                                          <p:spTgt spid="30"/>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3"/>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4"/>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5"/>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6"/>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9"/>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20"/>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21"/>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22"/>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7"/>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8"/>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9"/>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30"/>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7"/>
                                        </p:tgtEl>
                                        <p:attrNameLst>
                                          <p:attrName>ppt_x</p:attrName>
                                        </p:attrNameLst>
                                      </p:cBhvr>
                                      <p:tavLst>
                                        <p:tav tm="0">
                                          <p:val>
                                            <p:strVal val="ppt_x"/>
                                          </p:val>
                                        </p:tav>
                                        <p:tav tm="100000">
                                          <p:val>
                                            <p:strVal val="0-ppt_w/2"/>
                                          </p:val>
                                        </p:tav>
                                      </p:tavLst>
                                    </p:anim>
                                    <p:anim calcmode="lin" valueType="num">
                                      <p:cBhvr additive="base">
                                        <p:cTn id="226" dur="3000"/>
                                        <p:tgtEl>
                                          <p:spTgt spid="7"/>
                                        </p:tgtEl>
                                        <p:attrNameLst>
                                          <p:attrName>ppt_y</p:attrName>
                                        </p:attrNameLst>
                                      </p:cBhvr>
                                      <p:tavLst>
                                        <p:tav tm="0">
                                          <p:val>
                                            <p:strVal val="ppt_y"/>
                                          </p:val>
                                        </p:tav>
                                        <p:tav tm="100000">
                                          <p:val>
                                            <p:strVal val="ppt_y"/>
                                          </p:val>
                                        </p:tav>
                                      </p:tavLst>
                                    </p:anim>
                                    <p:set>
                                      <p:cBhvr>
                                        <p:cTn id="227" dur="1" fill="hold">
                                          <p:stCondLst>
                                            <p:cond delay="2999"/>
                                          </p:stCondLst>
                                        </p:cTn>
                                        <p:tgtEl>
                                          <p:spTgt spid="7"/>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8"/>
                                        </p:tgtEl>
                                        <p:attrNameLst>
                                          <p:attrName>ppt_x</p:attrName>
                                        </p:attrNameLst>
                                      </p:cBhvr>
                                      <p:tavLst>
                                        <p:tav tm="0">
                                          <p:val>
                                            <p:strVal val="ppt_x"/>
                                          </p:val>
                                        </p:tav>
                                        <p:tav tm="100000">
                                          <p:val>
                                            <p:strVal val="0-ppt_w/2"/>
                                          </p:val>
                                        </p:tav>
                                      </p:tavLst>
                                    </p:anim>
                                    <p:anim calcmode="lin" valueType="num">
                                      <p:cBhvr additive="base">
                                        <p:cTn id="230" dur="3000"/>
                                        <p:tgtEl>
                                          <p:spTgt spid="8"/>
                                        </p:tgtEl>
                                        <p:attrNameLst>
                                          <p:attrName>ppt_y</p:attrName>
                                        </p:attrNameLst>
                                      </p:cBhvr>
                                      <p:tavLst>
                                        <p:tav tm="0">
                                          <p:val>
                                            <p:strVal val="ppt_y"/>
                                          </p:val>
                                        </p:tav>
                                        <p:tav tm="100000">
                                          <p:val>
                                            <p:strVal val="ppt_y"/>
                                          </p:val>
                                        </p:tav>
                                      </p:tavLst>
                                    </p:anim>
                                    <p:set>
                                      <p:cBhvr>
                                        <p:cTn id="231" dur="1" fill="hold">
                                          <p:stCondLst>
                                            <p:cond delay="2999"/>
                                          </p:stCondLst>
                                        </p:cTn>
                                        <p:tgtEl>
                                          <p:spTgt spid="8"/>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9"/>
                                        </p:tgtEl>
                                        <p:attrNameLst>
                                          <p:attrName>ppt_x</p:attrName>
                                        </p:attrNameLst>
                                      </p:cBhvr>
                                      <p:tavLst>
                                        <p:tav tm="0">
                                          <p:val>
                                            <p:strVal val="ppt_x"/>
                                          </p:val>
                                        </p:tav>
                                        <p:tav tm="100000">
                                          <p:val>
                                            <p:strVal val="0-ppt_w/2"/>
                                          </p:val>
                                        </p:tav>
                                      </p:tavLst>
                                    </p:anim>
                                    <p:anim calcmode="lin" valueType="num">
                                      <p:cBhvr additive="base">
                                        <p:cTn id="234" dur="3000"/>
                                        <p:tgtEl>
                                          <p:spTgt spid="9"/>
                                        </p:tgtEl>
                                        <p:attrNameLst>
                                          <p:attrName>ppt_y</p:attrName>
                                        </p:attrNameLst>
                                      </p:cBhvr>
                                      <p:tavLst>
                                        <p:tav tm="0">
                                          <p:val>
                                            <p:strVal val="ppt_y"/>
                                          </p:val>
                                        </p:tav>
                                        <p:tav tm="100000">
                                          <p:val>
                                            <p:strVal val="ppt_y"/>
                                          </p:val>
                                        </p:tav>
                                      </p:tavLst>
                                    </p:anim>
                                    <p:set>
                                      <p:cBhvr>
                                        <p:cTn id="235" dur="1" fill="hold">
                                          <p:stCondLst>
                                            <p:cond delay="2999"/>
                                          </p:stCondLst>
                                        </p:cTn>
                                        <p:tgtEl>
                                          <p:spTgt spid="9"/>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0"/>
                                        </p:tgtEl>
                                        <p:attrNameLst>
                                          <p:attrName>ppt_x</p:attrName>
                                        </p:attrNameLst>
                                      </p:cBhvr>
                                      <p:tavLst>
                                        <p:tav tm="0">
                                          <p:val>
                                            <p:strVal val="ppt_x"/>
                                          </p:val>
                                        </p:tav>
                                        <p:tav tm="100000">
                                          <p:val>
                                            <p:strVal val="0-ppt_w/2"/>
                                          </p:val>
                                        </p:tav>
                                      </p:tavLst>
                                    </p:anim>
                                    <p:anim calcmode="lin" valueType="num">
                                      <p:cBhvr additive="base">
                                        <p:cTn id="238" dur="3000"/>
                                        <p:tgtEl>
                                          <p:spTgt spid="10"/>
                                        </p:tgtEl>
                                        <p:attrNameLst>
                                          <p:attrName>ppt_y</p:attrName>
                                        </p:attrNameLst>
                                      </p:cBhvr>
                                      <p:tavLst>
                                        <p:tav tm="0">
                                          <p:val>
                                            <p:strVal val="ppt_y"/>
                                          </p:val>
                                        </p:tav>
                                        <p:tav tm="100000">
                                          <p:val>
                                            <p:strVal val="ppt_y"/>
                                          </p:val>
                                        </p:tav>
                                      </p:tavLst>
                                    </p:anim>
                                    <p:set>
                                      <p:cBhvr>
                                        <p:cTn id="239" dur="1" fill="hold">
                                          <p:stCondLst>
                                            <p:cond delay="2999"/>
                                          </p:stCondLst>
                                        </p:cTn>
                                        <p:tgtEl>
                                          <p:spTgt spid="10"/>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23"/>
                                        </p:tgtEl>
                                        <p:attrNameLst>
                                          <p:attrName>ppt_x</p:attrName>
                                        </p:attrNameLst>
                                      </p:cBhvr>
                                      <p:tavLst>
                                        <p:tav tm="0">
                                          <p:val>
                                            <p:strVal val="ppt_x"/>
                                          </p:val>
                                        </p:tav>
                                        <p:tav tm="100000">
                                          <p:val>
                                            <p:strVal val="0-ppt_w/2"/>
                                          </p:val>
                                        </p:tav>
                                      </p:tavLst>
                                    </p:anim>
                                    <p:anim calcmode="lin" valueType="num">
                                      <p:cBhvr additive="base">
                                        <p:cTn id="242" dur="3000"/>
                                        <p:tgtEl>
                                          <p:spTgt spid="23"/>
                                        </p:tgtEl>
                                        <p:attrNameLst>
                                          <p:attrName>ppt_y</p:attrName>
                                        </p:attrNameLst>
                                      </p:cBhvr>
                                      <p:tavLst>
                                        <p:tav tm="0">
                                          <p:val>
                                            <p:strVal val="ppt_y"/>
                                          </p:val>
                                        </p:tav>
                                        <p:tav tm="100000">
                                          <p:val>
                                            <p:strVal val="ppt_y"/>
                                          </p:val>
                                        </p:tav>
                                      </p:tavLst>
                                    </p:anim>
                                    <p:set>
                                      <p:cBhvr>
                                        <p:cTn id="243" dur="1" fill="hold">
                                          <p:stCondLst>
                                            <p:cond delay="2999"/>
                                          </p:stCondLst>
                                        </p:cTn>
                                        <p:tgtEl>
                                          <p:spTgt spid="23"/>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24"/>
                                        </p:tgtEl>
                                        <p:attrNameLst>
                                          <p:attrName>ppt_x</p:attrName>
                                        </p:attrNameLst>
                                      </p:cBhvr>
                                      <p:tavLst>
                                        <p:tav tm="0">
                                          <p:val>
                                            <p:strVal val="ppt_x"/>
                                          </p:val>
                                        </p:tav>
                                        <p:tav tm="100000">
                                          <p:val>
                                            <p:strVal val="0-ppt_w/2"/>
                                          </p:val>
                                        </p:tav>
                                      </p:tavLst>
                                    </p:anim>
                                    <p:anim calcmode="lin" valueType="num">
                                      <p:cBhvr additive="base">
                                        <p:cTn id="246" dur="3000"/>
                                        <p:tgtEl>
                                          <p:spTgt spid="24"/>
                                        </p:tgtEl>
                                        <p:attrNameLst>
                                          <p:attrName>ppt_y</p:attrName>
                                        </p:attrNameLst>
                                      </p:cBhvr>
                                      <p:tavLst>
                                        <p:tav tm="0">
                                          <p:val>
                                            <p:strVal val="ppt_y"/>
                                          </p:val>
                                        </p:tav>
                                        <p:tav tm="100000">
                                          <p:val>
                                            <p:strVal val="ppt_y"/>
                                          </p:val>
                                        </p:tav>
                                      </p:tavLst>
                                    </p:anim>
                                    <p:set>
                                      <p:cBhvr>
                                        <p:cTn id="247" dur="1" fill="hold">
                                          <p:stCondLst>
                                            <p:cond delay="2999"/>
                                          </p:stCondLst>
                                        </p:cTn>
                                        <p:tgtEl>
                                          <p:spTgt spid="24"/>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25"/>
                                        </p:tgtEl>
                                        <p:attrNameLst>
                                          <p:attrName>ppt_x</p:attrName>
                                        </p:attrNameLst>
                                      </p:cBhvr>
                                      <p:tavLst>
                                        <p:tav tm="0">
                                          <p:val>
                                            <p:strVal val="ppt_x"/>
                                          </p:val>
                                        </p:tav>
                                        <p:tav tm="100000">
                                          <p:val>
                                            <p:strVal val="0-ppt_w/2"/>
                                          </p:val>
                                        </p:tav>
                                      </p:tavLst>
                                    </p:anim>
                                    <p:anim calcmode="lin" valueType="num">
                                      <p:cBhvr additive="base">
                                        <p:cTn id="250" dur="3000"/>
                                        <p:tgtEl>
                                          <p:spTgt spid="25"/>
                                        </p:tgtEl>
                                        <p:attrNameLst>
                                          <p:attrName>ppt_y</p:attrName>
                                        </p:attrNameLst>
                                      </p:cBhvr>
                                      <p:tavLst>
                                        <p:tav tm="0">
                                          <p:val>
                                            <p:strVal val="ppt_y"/>
                                          </p:val>
                                        </p:tav>
                                        <p:tav tm="100000">
                                          <p:val>
                                            <p:strVal val="ppt_y"/>
                                          </p:val>
                                        </p:tav>
                                      </p:tavLst>
                                    </p:anim>
                                    <p:set>
                                      <p:cBhvr>
                                        <p:cTn id="251" dur="1" fill="hold">
                                          <p:stCondLst>
                                            <p:cond delay="2999"/>
                                          </p:stCondLst>
                                        </p:cTn>
                                        <p:tgtEl>
                                          <p:spTgt spid="25"/>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26"/>
                                        </p:tgtEl>
                                        <p:attrNameLst>
                                          <p:attrName>ppt_x</p:attrName>
                                        </p:attrNameLst>
                                      </p:cBhvr>
                                      <p:tavLst>
                                        <p:tav tm="0">
                                          <p:val>
                                            <p:strVal val="ppt_x"/>
                                          </p:val>
                                        </p:tav>
                                        <p:tav tm="100000">
                                          <p:val>
                                            <p:strVal val="0-ppt_w/2"/>
                                          </p:val>
                                        </p:tav>
                                      </p:tavLst>
                                    </p:anim>
                                    <p:anim calcmode="lin" valueType="num">
                                      <p:cBhvr additive="base">
                                        <p:cTn id="254" dur="3000"/>
                                        <p:tgtEl>
                                          <p:spTgt spid="26"/>
                                        </p:tgtEl>
                                        <p:attrNameLst>
                                          <p:attrName>ppt_y</p:attrName>
                                        </p:attrNameLst>
                                      </p:cBhvr>
                                      <p:tavLst>
                                        <p:tav tm="0">
                                          <p:val>
                                            <p:strVal val="ppt_y"/>
                                          </p:val>
                                        </p:tav>
                                        <p:tav tm="100000">
                                          <p:val>
                                            <p:strVal val="ppt_y"/>
                                          </p:val>
                                        </p:tav>
                                      </p:tavLst>
                                    </p:anim>
                                    <p:set>
                                      <p:cBhvr>
                                        <p:cTn id="255" dur="1" fill="hold">
                                          <p:stCondLst>
                                            <p:cond delay="2999"/>
                                          </p:stCondLst>
                                        </p:cTn>
                                        <p:tgtEl>
                                          <p:spTgt spid="26"/>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31"/>
                                        </p:tgtEl>
                                        <p:attrNameLst>
                                          <p:attrName>ppt_x</p:attrName>
                                        </p:attrNameLst>
                                      </p:cBhvr>
                                      <p:tavLst>
                                        <p:tav tm="0">
                                          <p:val>
                                            <p:strVal val="ppt_x"/>
                                          </p:val>
                                        </p:tav>
                                        <p:tav tm="100000">
                                          <p:val>
                                            <p:strVal val="0-ppt_w/2"/>
                                          </p:val>
                                        </p:tav>
                                      </p:tavLst>
                                    </p:anim>
                                    <p:anim calcmode="lin" valueType="num">
                                      <p:cBhvr additive="base">
                                        <p:cTn id="258" dur="3000"/>
                                        <p:tgtEl>
                                          <p:spTgt spid="31"/>
                                        </p:tgtEl>
                                        <p:attrNameLst>
                                          <p:attrName>ppt_y</p:attrName>
                                        </p:attrNameLst>
                                      </p:cBhvr>
                                      <p:tavLst>
                                        <p:tav tm="0">
                                          <p:val>
                                            <p:strVal val="ppt_y"/>
                                          </p:val>
                                        </p:tav>
                                        <p:tav tm="100000">
                                          <p:val>
                                            <p:strVal val="ppt_y"/>
                                          </p:val>
                                        </p:tav>
                                      </p:tavLst>
                                    </p:anim>
                                    <p:set>
                                      <p:cBhvr>
                                        <p:cTn id="259" dur="1" fill="hold">
                                          <p:stCondLst>
                                            <p:cond delay="2999"/>
                                          </p:stCondLst>
                                        </p:cTn>
                                        <p:tgtEl>
                                          <p:spTgt spid="31"/>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32"/>
                                        </p:tgtEl>
                                        <p:attrNameLst>
                                          <p:attrName>ppt_x</p:attrName>
                                        </p:attrNameLst>
                                      </p:cBhvr>
                                      <p:tavLst>
                                        <p:tav tm="0">
                                          <p:val>
                                            <p:strVal val="ppt_x"/>
                                          </p:val>
                                        </p:tav>
                                        <p:tav tm="100000">
                                          <p:val>
                                            <p:strVal val="0-ppt_w/2"/>
                                          </p:val>
                                        </p:tav>
                                      </p:tavLst>
                                    </p:anim>
                                    <p:anim calcmode="lin" valueType="num">
                                      <p:cBhvr additive="base">
                                        <p:cTn id="262" dur="3000"/>
                                        <p:tgtEl>
                                          <p:spTgt spid="32"/>
                                        </p:tgtEl>
                                        <p:attrNameLst>
                                          <p:attrName>ppt_y</p:attrName>
                                        </p:attrNameLst>
                                      </p:cBhvr>
                                      <p:tavLst>
                                        <p:tav tm="0">
                                          <p:val>
                                            <p:strVal val="ppt_y"/>
                                          </p:val>
                                        </p:tav>
                                        <p:tav tm="100000">
                                          <p:val>
                                            <p:strVal val="ppt_y"/>
                                          </p:val>
                                        </p:tav>
                                      </p:tavLst>
                                    </p:anim>
                                    <p:set>
                                      <p:cBhvr>
                                        <p:cTn id="263" dur="1" fill="hold">
                                          <p:stCondLst>
                                            <p:cond delay="2999"/>
                                          </p:stCondLst>
                                        </p:cTn>
                                        <p:tgtEl>
                                          <p:spTgt spid="32"/>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33"/>
                                        </p:tgtEl>
                                        <p:attrNameLst>
                                          <p:attrName>ppt_x</p:attrName>
                                        </p:attrNameLst>
                                      </p:cBhvr>
                                      <p:tavLst>
                                        <p:tav tm="0">
                                          <p:val>
                                            <p:strVal val="ppt_x"/>
                                          </p:val>
                                        </p:tav>
                                        <p:tav tm="100000">
                                          <p:val>
                                            <p:strVal val="0-ppt_w/2"/>
                                          </p:val>
                                        </p:tav>
                                      </p:tavLst>
                                    </p:anim>
                                    <p:anim calcmode="lin" valueType="num">
                                      <p:cBhvr additive="base">
                                        <p:cTn id="266" dur="3000"/>
                                        <p:tgtEl>
                                          <p:spTgt spid="33"/>
                                        </p:tgtEl>
                                        <p:attrNameLst>
                                          <p:attrName>ppt_y</p:attrName>
                                        </p:attrNameLst>
                                      </p:cBhvr>
                                      <p:tavLst>
                                        <p:tav tm="0">
                                          <p:val>
                                            <p:strVal val="ppt_y"/>
                                          </p:val>
                                        </p:tav>
                                        <p:tav tm="100000">
                                          <p:val>
                                            <p:strVal val="ppt_y"/>
                                          </p:val>
                                        </p:tav>
                                      </p:tavLst>
                                    </p:anim>
                                    <p:set>
                                      <p:cBhvr>
                                        <p:cTn id="267" dur="1" fill="hold">
                                          <p:stCondLst>
                                            <p:cond delay="2999"/>
                                          </p:stCondLst>
                                        </p:cTn>
                                        <p:tgtEl>
                                          <p:spTgt spid="33"/>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34"/>
                                        </p:tgtEl>
                                        <p:attrNameLst>
                                          <p:attrName>ppt_x</p:attrName>
                                        </p:attrNameLst>
                                      </p:cBhvr>
                                      <p:tavLst>
                                        <p:tav tm="0">
                                          <p:val>
                                            <p:strVal val="ppt_x"/>
                                          </p:val>
                                        </p:tav>
                                        <p:tav tm="100000">
                                          <p:val>
                                            <p:strVal val="0-ppt_w/2"/>
                                          </p:val>
                                        </p:tav>
                                      </p:tavLst>
                                    </p:anim>
                                    <p:anim calcmode="lin" valueType="num">
                                      <p:cBhvr additive="base">
                                        <p:cTn id="270" dur="3000"/>
                                        <p:tgtEl>
                                          <p:spTgt spid="34"/>
                                        </p:tgtEl>
                                        <p:attrNameLst>
                                          <p:attrName>ppt_y</p:attrName>
                                        </p:attrNameLst>
                                      </p:cBhvr>
                                      <p:tavLst>
                                        <p:tav tm="0">
                                          <p:val>
                                            <p:strVal val="ppt_y"/>
                                          </p:val>
                                        </p:tav>
                                        <p:tav tm="100000">
                                          <p:val>
                                            <p:strVal val="ppt_y"/>
                                          </p:val>
                                        </p:tav>
                                      </p:tavLst>
                                    </p:anim>
                                    <p:set>
                                      <p:cBhvr>
                                        <p:cTn id="271" dur="1" fill="hold">
                                          <p:stCondLst>
                                            <p:cond delay="2999"/>
                                          </p:stCondLst>
                                        </p:cTn>
                                        <p:tgtEl>
                                          <p:spTgt spid="34"/>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7"/>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8"/>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9"/>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0"/>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23"/>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24"/>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25"/>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26"/>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31"/>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32"/>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33"/>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34"/>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4/3*#ppt_w"/>
                                          </p:val>
                                        </p:tav>
                                        <p:tav tm="100000">
                                          <p:val>
                                            <p:strVal val="#ppt_w"/>
                                          </p:val>
                                        </p:tav>
                                      </p:tavLst>
                                    </p:anim>
                                    <p:anim calcmode="lin" valueType="num">
                                      <p:cBhvr>
                                        <p:cTn id="299" dur="3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ee9a1861f304846b7ff991048ccb4fc.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pic>
        <p:nvPicPr>
          <p:cNvPr id="3" name="2 Imagen" descr="ble.png"/>
          <p:cNvPicPr>
            <a:picLocks noChangeAspect="1"/>
          </p:cNvPicPr>
          <p:nvPr/>
        </p:nvPicPr>
        <p:blipFill>
          <a:blip r:embed="rId3"/>
          <a:stretch>
            <a:fillRect/>
          </a:stretch>
        </p:blipFill>
        <p:spPr>
          <a:xfrm>
            <a:off x="3286116" y="1"/>
            <a:ext cx="1905000" cy="2686050"/>
          </a:xfrm>
          <a:prstGeom prst="rect">
            <a:avLst/>
          </a:prstGeom>
        </p:spPr>
      </p:pic>
      <p:pic>
        <p:nvPicPr>
          <p:cNvPr id="4" name="3 Imagen" descr="ble.png"/>
          <p:cNvPicPr>
            <a:picLocks noChangeAspect="1"/>
          </p:cNvPicPr>
          <p:nvPr/>
        </p:nvPicPr>
        <p:blipFill>
          <a:blip r:embed="rId3"/>
          <a:stretch>
            <a:fillRect/>
          </a:stretch>
        </p:blipFill>
        <p:spPr>
          <a:xfrm rot="12124742">
            <a:off x="3935403" y="2616978"/>
            <a:ext cx="1905000" cy="2686050"/>
          </a:xfrm>
          <a:prstGeom prst="rect">
            <a:avLst/>
          </a:prstGeom>
        </p:spPr>
      </p:pic>
      <p:pic>
        <p:nvPicPr>
          <p:cNvPr id="5" name="4 Imagen" descr="ble.png"/>
          <p:cNvPicPr>
            <a:picLocks noChangeAspect="1"/>
          </p:cNvPicPr>
          <p:nvPr/>
        </p:nvPicPr>
        <p:blipFill>
          <a:blip r:embed="rId3"/>
          <a:stretch>
            <a:fillRect/>
          </a:stretch>
        </p:blipFill>
        <p:spPr>
          <a:xfrm rot="6820753">
            <a:off x="4946241" y="783026"/>
            <a:ext cx="1905000" cy="2686050"/>
          </a:xfrm>
          <a:prstGeom prst="rect">
            <a:avLst/>
          </a:prstGeom>
        </p:spPr>
      </p:pic>
      <p:pic>
        <p:nvPicPr>
          <p:cNvPr id="6" name="5 Imagen" descr="ble.png"/>
          <p:cNvPicPr>
            <a:picLocks noChangeAspect="1"/>
          </p:cNvPicPr>
          <p:nvPr/>
        </p:nvPicPr>
        <p:blipFill>
          <a:blip r:embed="rId3"/>
          <a:stretch>
            <a:fillRect/>
          </a:stretch>
        </p:blipFill>
        <p:spPr>
          <a:xfrm rot="3433705">
            <a:off x="4407087" y="-100932"/>
            <a:ext cx="1905000" cy="2686050"/>
          </a:xfrm>
          <a:prstGeom prst="rect">
            <a:avLst/>
          </a:prstGeom>
        </p:spPr>
      </p:pic>
      <p:pic>
        <p:nvPicPr>
          <p:cNvPr id="7" name="6 Imagen" descr="ble.png"/>
          <p:cNvPicPr>
            <a:picLocks noChangeAspect="1"/>
          </p:cNvPicPr>
          <p:nvPr/>
        </p:nvPicPr>
        <p:blipFill>
          <a:blip r:embed="rId3"/>
          <a:stretch>
            <a:fillRect/>
          </a:stretch>
        </p:blipFill>
        <p:spPr>
          <a:xfrm rot="9883317">
            <a:off x="4820791" y="1989454"/>
            <a:ext cx="1905000" cy="2686050"/>
          </a:xfrm>
          <a:prstGeom prst="rect">
            <a:avLst/>
          </a:prstGeom>
        </p:spPr>
      </p:pic>
      <p:pic>
        <p:nvPicPr>
          <p:cNvPr id="8" name="7 Imagen" descr="ble.png"/>
          <p:cNvPicPr>
            <a:picLocks noChangeAspect="1"/>
          </p:cNvPicPr>
          <p:nvPr/>
        </p:nvPicPr>
        <p:blipFill>
          <a:blip r:embed="rId3"/>
          <a:stretch>
            <a:fillRect/>
          </a:stretch>
        </p:blipFill>
        <p:spPr>
          <a:xfrm rot="14785576">
            <a:off x="2802485" y="2390351"/>
            <a:ext cx="1905000" cy="2686050"/>
          </a:xfrm>
          <a:prstGeom prst="rect">
            <a:avLst/>
          </a:prstGeom>
        </p:spPr>
      </p:pic>
      <p:pic>
        <p:nvPicPr>
          <p:cNvPr id="9" name="8 Imagen" descr="ble.png"/>
          <p:cNvPicPr>
            <a:picLocks noChangeAspect="1"/>
          </p:cNvPicPr>
          <p:nvPr/>
        </p:nvPicPr>
        <p:blipFill>
          <a:blip r:embed="rId3"/>
          <a:stretch>
            <a:fillRect/>
          </a:stretch>
        </p:blipFill>
        <p:spPr>
          <a:xfrm rot="16875955">
            <a:off x="2408085" y="1567994"/>
            <a:ext cx="1905000" cy="2686050"/>
          </a:xfrm>
          <a:prstGeom prst="rect">
            <a:avLst/>
          </a:prstGeom>
        </p:spPr>
      </p:pic>
      <p:pic>
        <p:nvPicPr>
          <p:cNvPr id="10" name="9 Imagen" descr="ble.png"/>
          <p:cNvPicPr>
            <a:picLocks noChangeAspect="1"/>
          </p:cNvPicPr>
          <p:nvPr/>
        </p:nvPicPr>
        <p:blipFill>
          <a:blip r:embed="rId3"/>
          <a:stretch>
            <a:fillRect/>
          </a:stretch>
        </p:blipFill>
        <p:spPr>
          <a:xfrm rot="19872374">
            <a:off x="2529343" y="507024"/>
            <a:ext cx="1905000" cy="2686050"/>
          </a:xfrm>
          <a:prstGeom prst="rect">
            <a:avLst/>
          </a:prstGeom>
        </p:spPr>
      </p:pic>
      <p:pic>
        <p:nvPicPr>
          <p:cNvPr id="11" name="10 Imagen" descr="redondo-sb-400-gr.png"/>
          <p:cNvPicPr>
            <a:picLocks noChangeAspect="1"/>
          </p:cNvPicPr>
          <p:nvPr/>
        </p:nvPicPr>
        <p:blipFill>
          <a:blip r:embed="rId4"/>
          <a:srcRect l="11207" t="1550" r="11207"/>
          <a:stretch>
            <a:fillRect/>
          </a:stretch>
        </p:blipFill>
        <p:spPr>
          <a:xfrm>
            <a:off x="3786182" y="1643056"/>
            <a:ext cx="1788700" cy="1771649"/>
          </a:xfrm>
          <a:prstGeom prst="rect">
            <a:avLst/>
          </a:prstGeom>
        </p:spPr>
      </p:pic>
      <p:sp>
        <p:nvSpPr>
          <p:cNvPr id="12" name="11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fltVal val="0"/>
                                          </p:val>
                                        </p:tav>
                                        <p:tav tm="100000">
                                          <p:val>
                                            <p:strVal val="#ppt_w"/>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ppt_x</p:attrName>
                                        </p:attrNameLst>
                                      </p:cBhvr>
                                      <p:tavLst>
                                        <p:tav tm="0">
                                          <p:val>
                                            <p:fltVal val="0.5"/>
                                          </p:val>
                                        </p:tav>
                                        <p:tav tm="100000">
                                          <p:val>
                                            <p:strVal val="#ppt_x"/>
                                          </p:val>
                                        </p:tav>
                                      </p:tavLst>
                                    </p:anim>
                                    <p:anim calcmode="lin" valueType="num">
                                      <p:cBhvr>
                                        <p:cTn id="77" dur="3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3"/>
                                        </p:tgtEl>
                                        <p:attrNameLst>
                                          <p:attrName>ppt_w</p:attrName>
                                        </p:attrNameLst>
                                      </p:cBhvr>
                                      <p:tavLst>
                                        <p:tav tm="0">
                                          <p:val>
                                            <p:strVal val="ppt_w"/>
                                          </p:val>
                                        </p:tav>
                                        <p:tav tm="100000">
                                          <p:val>
                                            <p:fltVal val="0"/>
                                          </p:val>
                                        </p:tav>
                                      </p:tavLst>
                                    </p:anim>
                                    <p:anim calcmode="lin" valueType="num">
                                      <p:cBhvr>
                                        <p:cTn id="83" dur="3000"/>
                                        <p:tgtEl>
                                          <p:spTgt spid="3"/>
                                        </p:tgtEl>
                                        <p:attrNameLst>
                                          <p:attrName>ppt_h</p:attrName>
                                        </p:attrNameLst>
                                      </p:cBhvr>
                                      <p:tavLst>
                                        <p:tav tm="0">
                                          <p:val>
                                            <p:strVal val="ppt_h"/>
                                          </p:val>
                                        </p:tav>
                                        <p:tav tm="100000">
                                          <p:val>
                                            <p:fltVal val="0"/>
                                          </p:val>
                                        </p:tav>
                                      </p:tavLst>
                                    </p:anim>
                                    <p:anim calcmode="lin" valueType="num">
                                      <p:cBhvr>
                                        <p:cTn id="84" dur="3000"/>
                                        <p:tgtEl>
                                          <p:spTgt spid="3"/>
                                        </p:tgtEl>
                                        <p:attrNameLst>
                                          <p:attrName>ppt_x</p:attrName>
                                        </p:attrNameLst>
                                      </p:cBhvr>
                                      <p:tavLst>
                                        <p:tav tm="0">
                                          <p:val>
                                            <p:strVal val="ppt_x"/>
                                          </p:val>
                                        </p:tav>
                                        <p:tav tm="100000">
                                          <p:val>
                                            <p:fltVal val="0.5"/>
                                          </p:val>
                                        </p:tav>
                                      </p:tavLst>
                                    </p:anim>
                                    <p:anim calcmode="lin" valueType="num">
                                      <p:cBhvr>
                                        <p:cTn id="85" dur="3000"/>
                                        <p:tgtEl>
                                          <p:spTgt spid="3"/>
                                        </p:tgtEl>
                                        <p:attrNameLst>
                                          <p:attrName>ppt_y</p:attrName>
                                        </p:attrNameLst>
                                      </p:cBhvr>
                                      <p:tavLst>
                                        <p:tav tm="0">
                                          <p:val>
                                            <p:strVal val="ppt_y"/>
                                          </p:val>
                                        </p:tav>
                                        <p:tav tm="100000">
                                          <p:val>
                                            <p:fltVal val="0.5"/>
                                          </p:val>
                                        </p:tav>
                                      </p:tavLst>
                                    </p:anim>
                                    <p:set>
                                      <p:cBhvr>
                                        <p:cTn id="86" dur="1" fill="hold">
                                          <p:stCondLst>
                                            <p:cond delay="2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4"/>
                                        </p:tgtEl>
                                        <p:attrNameLst>
                                          <p:attrName>ppt_w</p:attrName>
                                        </p:attrNameLst>
                                      </p:cBhvr>
                                      <p:tavLst>
                                        <p:tav tm="0">
                                          <p:val>
                                            <p:strVal val="ppt_w"/>
                                          </p:val>
                                        </p:tav>
                                        <p:tav tm="100000">
                                          <p:val>
                                            <p:fltVal val="0"/>
                                          </p:val>
                                        </p:tav>
                                      </p:tavLst>
                                    </p:anim>
                                    <p:anim calcmode="lin" valueType="num">
                                      <p:cBhvr>
                                        <p:cTn id="89" dur="3000"/>
                                        <p:tgtEl>
                                          <p:spTgt spid="4"/>
                                        </p:tgtEl>
                                        <p:attrNameLst>
                                          <p:attrName>ppt_h</p:attrName>
                                        </p:attrNameLst>
                                      </p:cBhvr>
                                      <p:tavLst>
                                        <p:tav tm="0">
                                          <p:val>
                                            <p:strVal val="ppt_h"/>
                                          </p:val>
                                        </p:tav>
                                        <p:tav tm="100000">
                                          <p:val>
                                            <p:fltVal val="0"/>
                                          </p:val>
                                        </p:tav>
                                      </p:tavLst>
                                    </p:anim>
                                    <p:anim calcmode="lin" valueType="num">
                                      <p:cBhvr>
                                        <p:cTn id="90" dur="3000"/>
                                        <p:tgtEl>
                                          <p:spTgt spid="4"/>
                                        </p:tgtEl>
                                        <p:attrNameLst>
                                          <p:attrName>ppt_x</p:attrName>
                                        </p:attrNameLst>
                                      </p:cBhvr>
                                      <p:tavLst>
                                        <p:tav tm="0">
                                          <p:val>
                                            <p:strVal val="ppt_x"/>
                                          </p:val>
                                        </p:tav>
                                        <p:tav tm="100000">
                                          <p:val>
                                            <p:fltVal val="0.5"/>
                                          </p:val>
                                        </p:tav>
                                      </p:tavLst>
                                    </p:anim>
                                    <p:anim calcmode="lin" valueType="num">
                                      <p:cBhvr>
                                        <p:cTn id="91" dur="3000"/>
                                        <p:tgtEl>
                                          <p:spTgt spid="4"/>
                                        </p:tgtEl>
                                        <p:attrNameLst>
                                          <p:attrName>ppt_y</p:attrName>
                                        </p:attrNameLst>
                                      </p:cBhvr>
                                      <p:tavLst>
                                        <p:tav tm="0">
                                          <p:val>
                                            <p:strVal val="ppt_y"/>
                                          </p:val>
                                        </p:tav>
                                        <p:tav tm="100000">
                                          <p:val>
                                            <p:fltVal val="0.5"/>
                                          </p:val>
                                        </p:tav>
                                      </p:tavLst>
                                    </p:anim>
                                    <p:set>
                                      <p:cBhvr>
                                        <p:cTn id="92" dur="1" fill="hold">
                                          <p:stCondLst>
                                            <p:cond delay="2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6"/>
                                        </p:tgtEl>
                                        <p:attrNameLst>
                                          <p:attrName>ppt_w</p:attrName>
                                        </p:attrNameLst>
                                      </p:cBhvr>
                                      <p:tavLst>
                                        <p:tav tm="0">
                                          <p:val>
                                            <p:strVal val="ppt_w"/>
                                          </p:val>
                                        </p:tav>
                                        <p:tav tm="100000">
                                          <p:val>
                                            <p:fltVal val="0"/>
                                          </p:val>
                                        </p:tav>
                                      </p:tavLst>
                                    </p:anim>
                                    <p:anim calcmode="lin" valueType="num">
                                      <p:cBhvr>
                                        <p:cTn id="101" dur="3000"/>
                                        <p:tgtEl>
                                          <p:spTgt spid="6"/>
                                        </p:tgtEl>
                                        <p:attrNameLst>
                                          <p:attrName>ppt_h</p:attrName>
                                        </p:attrNameLst>
                                      </p:cBhvr>
                                      <p:tavLst>
                                        <p:tav tm="0">
                                          <p:val>
                                            <p:strVal val="ppt_h"/>
                                          </p:val>
                                        </p:tav>
                                        <p:tav tm="100000">
                                          <p:val>
                                            <p:fltVal val="0"/>
                                          </p:val>
                                        </p:tav>
                                      </p:tavLst>
                                    </p:anim>
                                    <p:anim calcmode="lin" valueType="num">
                                      <p:cBhvr>
                                        <p:cTn id="102" dur="3000"/>
                                        <p:tgtEl>
                                          <p:spTgt spid="6"/>
                                        </p:tgtEl>
                                        <p:attrNameLst>
                                          <p:attrName>ppt_x</p:attrName>
                                        </p:attrNameLst>
                                      </p:cBhvr>
                                      <p:tavLst>
                                        <p:tav tm="0">
                                          <p:val>
                                            <p:strVal val="ppt_x"/>
                                          </p:val>
                                        </p:tav>
                                        <p:tav tm="100000">
                                          <p:val>
                                            <p:fltVal val="0.5"/>
                                          </p:val>
                                        </p:tav>
                                      </p:tavLst>
                                    </p:anim>
                                    <p:anim calcmode="lin" valueType="num">
                                      <p:cBhvr>
                                        <p:cTn id="103" dur="3000"/>
                                        <p:tgtEl>
                                          <p:spTgt spid="6"/>
                                        </p:tgtEl>
                                        <p:attrNameLst>
                                          <p:attrName>ppt_y</p:attrName>
                                        </p:attrNameLst>
                                      </p:cBhvr>
                                      <p:tavLst>
                                        <p:tav tm="0">
                                          <p:val>
                                            <p:strVal val="ppt_y"/>
                                          </p:val>
                                        </p:tav>
                                        <p:tav tm="100000">
                                          <p:val>
                                            <p:fltVal val="0.5"/>
                                          </p:val>
                                        </p:tav>
                                      </p:tavLst>
                                    </p:anim>
                                    <p:set>
                                      <p:cBhvr>
                                        <p:cTn id="104" dur="1" fill="hold">
                                          <p:stCondLst>
                                            <p:cond delay="2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2)">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8" y="428610"/>
            <a:ext cx="4286280" cy="255454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Exceptuando casos en donde se añade grasa a la elaboración, el pan blanco o integral es un alimento muy noble, con valiosos nutrientes y que no aporta notables calorías a la dieta. Además, las principales fuentes de energía en nuestra alimentación deben ser los hidratos, justamente los nutrientes que predominan en el pan</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357158" y="2857502"/>
            <a:ext cx="5429288" cy="132343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Por ello a diario podemos ingerir pan aun si estamos en plan de adelgazamiento, momento en el cual reduciremos la cantidad a unos 100 o 150 gramos al día y escogeremos pan integral para saciarnos antes.</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ca00b1bddbf99795c1da095f6e845f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3">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3">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3">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3">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3">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3">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3">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3">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3">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3">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3">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3">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e10811fca39819921db65f1574b704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4301053" y="199509"/>
            <a:ext cx="1375920" cy="976903"/>
          </a:xfrm>
          <a:prstGeom prst="rect">
            <a:avLst/>
          </a:prstGeom>
        </p:spPr>
      </p:pic>
      <p:pic>
        <p:nvPicPr>
          <p:cNvPr id="4" name="3 Imagen" descr="12986123141535873203croissant-md.png"/>
          <p:cNvPicPr>
            <a:picLocks noChangeAspect="1"/>
          </p:cNvPicPr>
          <p:nvPr/>
        </p:nvPicPr>
        <p:blipFill>
          <a:blip r:embed="rId3"/>
          <a:stretch>
            <a:fillRect/>
          </a:stretch>
        </p:blipFill>
        <p:spPr>
          <a:xfrm rot="5400000">
            <a:off x="4301053" y="1425914"/>
            <a:ext cx="1375920" cy="976903"/>
          </a:xfrm>
          <a:prstGeom prst="rect">
            <a:avLst/>
          </a:prstGeom>
        </p:spPr>
      </p:pic>
      <p:pic>
        <p:nvPicPr>
          <p:cNvPr id="5" name="4 Imagen" descr="12986123141535873203croissant-md.png"/>
          <p:cNvPicPr>
            <a:picLocks noChangeAspect="1"/>
          </p:cNvPicPr>
          <p:nvPr/>
        </p:nvPicPr>
        <p:blipFill>
          <a:blip r:embed="rId3"/>
          <a:stretch>
            <a:fillRect/>
          </a:stretch>
        </p:blipFill>
        <p:spPr>
          <a:xfrm rot="5400000">
            <a:off x="4301053" y="2740684"/>
            <a:ext cx="1375920" cy="976903"/>
          </a:xfrm>
          <a:prstGeom prst="rect">
            <a:avLst/>
          </a:prstGeom>
        </p:spPr>
      </p:pic>
      <p:pic>
        <p:nvPicPr>
          <p:cNvPr id="6" name="5 Imagen" descr="12986123141535873203croissant-md.png"/>
          <p:cNvPicPr>
            <a:picLocks noChangeAspect="1"/>
          </p:cNvPicPr>
          <p:nvPr/>
        </p:nvPicPr>
        <p:blipFill>
          <a:blip r:embed="rId3"/>
          <a:stretch>
            <a:fillRect/>
          </a:stretch>
        </p:blipFill>
        <p:spPr>
          <a:xfrm rot="5400000">
            <a:off x="4301053" y="3967089"/>
            <a:ext cx="1375920" cy="976903"/>
          </a:xfrm>
          <a:prstGeom prst="rect">
            <a:avLst/>
          </a:prstGeom>
        </p:spPr>
      </p:pic>
      <p:pic>
        <p:nvPicPr>
          <p:cNvPr id="7" name="6 Imagen" descr="12986123141535873203croissant-md.png"/>
          <p:cNvPicPr>
            <a:picLocks noChangeAspect="1"/>
          </p:cNvPicPr>
          <p:nvPr/>
        </p:nvPicPr>
        <p:blipFill>
          <a:blip r:embed="rId3"/>
          <a:stretch>
            <a:fillRect/>
          </a:stretch>
        </p:blipFill>
        <p:spPr>
          <a:xfrm rot="5400000" flipV="1">
            <a:off x="3383974" y="187894"/>
            <a:ext cx="1375920" cy="1000132"/>
          </a:xfrm>
          <a:prstGeom prst="rect">
            <a:avLst/>
          </a:prstGeom>
        </p:spPr>
      </p:pic>
      <p:pic>
        <p:nvPicPr>
          <p:cNvPr id="8" name="7 Imagen" descr="12986123141535873203croissant-md.png"/>
          <p:cNvPicPr>
            <a:picLocks noChangeAspect="1"/>
          </p:cNvPicPr>
          <p:nvPr/>
        </p:nvPicPr>
        <p:blipFill>
          <a:blip r:embed="rId3"/>
          <a:stretch>
            <a:fillRect/>
          </a:stretch>
        </p:blipFill>
        <p:spPr>
          <a:xfrm rot="5400000" flipV="1">
            <a:off x="3383974" y="1402322"/>
            <a:ext cx="1375920" cy="1000132"/>
          </a:xfrm>
          <a:prstGeom prst="rect">
            <a:avLst/>
          </a:prstGeom>
        </p:spPr>
      </p:pic>
      <p:pic>
        <p:nvPicPr>
          <p:cNvPr id="9" name="8 Imagen" descr="12986123141535873203croissant-md.png"/>
          <p:cNvPicPr>
            <a:picLocks noChangeAspect="1"/>
          </p:cNvPicPr>
          <p:nvPr/>
        </p:nvPicPr>
        <p:blipFill>
          <a:blip r:embed="rId3"/>
          <a:stretch>
            <a:fillRect/>
          </a:stretch>
        </p:blipFill>
        <p:spPr>
          <a:xfrm rot="5400000" flipV="1">
            <a:off x="3491131" y="2705327"/>
            <a:ext cx="1375920" cy="1071570"/>
          </a:xfrm>
          <a:prstGeom prst="rect">
            <a:avLst/>
          </a:prstGeom>
        </p:spPr>
      </p:pic>
      <p:pic>
        <p:nvPicPr>
          <p:cNvPr id="10" name="9 Imagen" descr="12986123141535873203croissant-md.png"/>
          <p:cNvPicPr>
            <a:picLocks noChangeAspect="1"/>
          </p:cNvPicPr>
          <p:nvPr/>
        </p:nvPicPr>
        <p:blipFill>
          <a:blip r:embed="rId3"/>
          <a:stretch>
            <a:fillRect/>
          </a:stretch>
        </p:blipFill>
        <p:spPr>
          <a:xfrm rot="5400000" flipV="1">
            <a:off x="3526850" y="3955474"/>
            <a:ext cx="1375920" cy="1000132"/>
          </a:xfrm>
          <a:prstGeom prst="rect">
            <a:avLst/>
          </a:prstGeom>
        </p:spPr>
      </p:pic>
      <p:pic>
        <p:nvPicPr>
          <p:cNvPr id="11" name="10 Imagen" descr="12986123141535873203croissant-md.png"/>
          <p:cNvPicPr>
            <a:picLocks noChangeAspect="1"/>
          </p:cNvPicPr>
          <p:nvPr/>
        </p:nvPicPr>
        <p:blipFill>
          <a:blip r:embed="rId3"/>
          <a:stretch>
            <a:fillRect/>
          </a:stretch>
        </p:blipFill>
        <p:spPr>
          <a:xfrm rot="5400000">
            <a:off x="2443665" y="199509"/>
            <a:ext cx="1375920" cy="976903"/>
          </a:xfrm>
          <a:prstGeom prst="rect">
            <a:avLst/>
          </a:prstGeom>
        </p:spPr>
      </p:pic>
      <p:pic>
        <p:nvPicPr>
          <p:cNvPr id="12" name="11 Imagen" descr="12986123141535873203croissant-md.png"/>
          <p:cNvPicPr>
            <a:picLocks noChangeAspect="1"/>
          </p:cNvPicPr>
          <p:nvPr/>
        </p:nvPicPr>
        <p:blipFill>
          <a:blip r:embed="rId3"/>
          <a:stretch>
            <a:fillRect/>
          </a:stretch>
        </p:blipFill>
        <p:spPr>
          <a:xfrm rot="5400000">
            <a:off x="2443665" y="1425914"/>
            <a:ext cx="1375920" cy="976903"/>
          </a:xfrm>
          <a:prstGeom prst="rect">
            <a:avLst/>
          </a:prstGeom>
        </p:spPr>
      </p:pic>
      <p:pic>
        <p:nvPicPr>
          <p:cNvPr id="13" name="12 Imagen" descr="12986123141535873203croissant-md.png"/>
          <p:cNvPicPr>
            <a:picLocks noChangeAspect="1"/>
          </p:cNvPicPr>
          <p:nvPr/>
        </p:nvPicPr>
        <p:blipFill>
          <a:blip r:embed="rId3"/>
          <a:stretch>
            <a:fillRect/>
          </a:stretch>
        </p:blipFill>
        <p:spPr>
          <a:xfrm rot="5400000">
            <a:off x="2515103" y="2771259"/>
            <a:ext cx="1375920" cy="976903"/>
          </a:xfrm>
          <a:prstGeom prst="rect">
            <a:avLst/>
          </a:prstGeom>
        </p:spPr>
      </p:pic>
      <p:pic>
        <p:nvPicPr>
          <p:cNvPr id="14" name="13 Imagen" descr="12986123141535873203croissant-md.png"/>
          <p:cNvPicPr>
            <a:picLocks noChangeAspect="1"/>
          </p:cNvPicPr>
          <p:nvPr/>
        </p:nvPicPr>
        <p:blipFill>
          <a:blip r:embed="rId3"/>
          <a:stretch>
            <a:fillRect/>
          </a:stretch>
        </p:blipFill>
        <p:spPr>
          <a:xfrm rot="5400000">
            <a:off x="2490998" y="3919756"/>
            <a:ext cx="1375920" cy="1071570"/>
          </a:xfrm>
          <a:prstGeom prst="rect">
            <a:avLst/>
          </a:prstGeom>
        </p:spPr>
      </p:pic>
      <p:pic>
        <p:nvPicPr>
          <p:cNvPr id="15" name="14 Imagen" descr="12986123141535873203croissant-md.png"/>
          <p:cNvPicPr>
            <a:picLocks noChangeAspect="1"/>
          </p:cNvPicPr>
          <p:nvPr/>
        </p:nvPicPr>
        <p:blipFill>
          <a:blip r:embed="rId3"/>
          <a:stretch>
            <a:fillRect/>
          </a:stretch>
        </p:blipFill>
        <p:spPr>
          <a:xfrm rot="5400000" flipV="1">
            <a:off x="1526586" y="187894"/>
            <a:ext cx="1375920" cy="1000132"/>
          </a:xfrm>
          <a:prstGeom prst="rect">
            <a:avLst/>
          </a:prstGeom>
        </p:spPr>
      </p:pic>
      <p:pic>
        <p:nvPicPr>
          <p:cNvPr id="16" name="15 Imagen" descr="12986123141535873203croissant-md.png"/>
          <p:cNvPicPr>
            <a:picLocks noChangeAspect="1"/>
          </p:cNvPicPr>
          <p:nvPr/>
        </p:nvPicPr>
        <p:blipFill>
          <a:blip r:embed="rId3"/>
          <a:stretch>
            <a:fillRect/>
          </a:stretch>
        </p:blipFill>
        <p:spPr>
          <a:xfrm rot="5400000" flipV="1">
            <a:off x="1526586" y="1402322"/>
            <a:ext cx="1375920" cy="1000132"/>
          </a:xfrm>
          <a:prstGeom prst="rect">
            <a:avLst/>
          </a:prstGeom>
        </p:spPr>
      </p:pic>
      <p:pic>
        <p:nvPicPr>
          <p:cNvPr id="17" name="16 Imagen" descr="12986123141535873203croissant-md.png"/>
          <p:cNvPicPr>
            <a:picLocks noChangeAspect="1"/>
          </p:cNvPicPr>
          <p:nvPr/>
        </p:nvPicPr>
        <p:blipFill>
          <a:blip r:embed="rId3"/>
          <a:stretch>
            <a:fillRect/>
          </a:stretch>
        </p:blipFill>
        <p:spPr>
          <a:xfrm rot="5400000" flipV="1">
            <a:off x="1669462" y="2741046"/>
            <a:ext cx="1375920" cy="1000132"/>
          </a:xfrm>
          <a:prstGeom prst="rect">
            <a:avLst/>
          </a:prstGeom>
        </p:spPr>
      </p:pic>
      <p:pic>
        <p:nvPicPr>
          <p:cNvPr id="18" name="17 Imagen" descr="12986123141535873203croissant-md.png"/>
          <p:cNvPicPr>
            <a:picLocks noChangeAspect="1"/>
          </p:cNvPicPr>
          <p:nvPr/>
        </p:nvPicPr>
        <p:blipFill>
          <a:blip r:embed="rId3"/>
          <a:stretch>
            <a:fillRect/>
          </a:stretch>
        </p:blipFill>
        <p:spPr>
          <a:xfrm rot="5400000" flipV="1">
            <a:off x="1669462" y="3955474"/>
            <a:ext cx="1375920" cy="1000132"/>
          </a:xfrm>
          <a:prstGeom prst="rect">
            <a:avLst/>
          </a:prstGeom>
        </p:spPr>
      </p:pic>
      <p:pic>
        <p:nvPicPr>
          <p:cNvPr id="19" name="18 Imagen" descr="12986123141535873203croissant-md.png"/>
          <p:cNvPicPr>
            <a:picLocks noChangeAspect="1"/>
          </p:cNvPicPr>
          <p:nvPr/>
        </p:nvPicPr>
        <p:blipFill>
          <a:blip r:embed="rId3"/>
          <a:stretch>
            <a:fillRect/>
          </a:stretch>
        </p:blipFill>
        <p:spPr>
          <a:xfrm rot="5400000">
            <a:off x="6087003" y="199510"/>
            <a:ext cx="1375920" cy="976903"/>
          </a:xfrm>
          <a:prstGeom prst="rect">
            <a:avLst/>
          </a:prstGeom>
        </p:spPr>
      </p:pic>
      <p:pic>
        <p:nvPicPr>
          <p:cNvPr id="20" name="19 Imagen" descr="12986123141535873203croissant-md.png"/>
          <p:cNvPicPr>
            <a:picLocks noChangeAspect="1"/>
          </p:cNvPicPr>
          <p:nvPr/>
        </p:nvPicPr>
        <p:blipFill>
          <a:blip r:embed="rId3"/>
          <a:stretch>
            <a:fillRect/>
          </a:stretch>
        </p:blipFill>
        <p:spPr>
          <a:xfrm rot="5400000">
            <a:off x="6087003" y="1425915"/>
            <a:ext cx="1375920" cy="976903"/>
          </a:xfrm>
          <a:prstGeom prst="rect">
            <a:avLst/>
          </a:prstGeom>
        </p:spPr>
      </p:pic>
      <p:pic>
        <p:nvPicPr>
          <p:cNvPr id="21" name="20 Imagen" descr="12986123141535873203croissant-md.png"/>
          <p:cNvPicPr>
            <a:picLocks noChangeAspect="1"/>
          </p:cNvPicPr>
          <p:nvPr/>
        </p:nvPicPr>
        <p:blipFill>
          <a:blip r:embed="rId3"/>
          <a:stretch>
            <a:fillRect/>
          </a:stretch>
        </p:blipFill>
        <p:spPr>
          <a:xfrm rot="5400000">
            <a:off x="6087003" y="2740685"/>
            <a:ext cx="1375920" cy="976903"/>
          </a:xfrm>
          <a:prstGeom prst="rect">
            <a:avLst/>
          </a:prstGeom>
        </p:spPr>
      </p:pic>
      <p:pic>
        <p:nvPicPr>
          <p:cNvPr id="22" name="21 Imagen" descr="12986123141535873203croissant-md.png"/>
          <p:cNvPicPr>
            <a:picLocks noChangeAspect="1"/>
          </p:cNvPicPr>
          <p:nvPr/>
        </p:nvPicPr>
        <p:blipFill>
          <a:blip r:embed="rId3"/>
          <a:stretch>
            <a:fillRect/>
          </a:stretch>
        </p:blipFill>
        <p:spPr>
          <a:xfrm rot="5400000">
            <a:off x="6087003" y="3967090"/>
            <a:ext cx="1375920" cy="976903"/>
          </a:xfrm>
          <a:prstGeom prst="rect">
            <a:avLst/>
          </a:prstGeom>
        </p:spPr>
      </p:pic>
      <p:pic>
        <p:nvPicPr>
          <p:cNvPr id="23" name="22 Imagen" descr="12986123141535873203croissant-md.png"/>
          <p:cNvPicPr>
            <a:picLocks noChangeAspect="1"/>
          </p:cNvPicPr>
          <p:nvPr/>
        </p:nvPicPr>
        <p:blipFill>
          <a:blip r:embed="rId3"/>
          <a:stretch>
            <a:fillRect/>
          </a:stretch>
        </p:blipFill>
        <p:spPr>
          <a:xfrm rot="5400000" flipV="1">
            <a:off x="5169924" y="187895"/>
            <a:ext cx="1375920" cy="1000132"/>
          </a:xfrm>
          <a:prstGeom prst="rect">
            <a:avLst/>
          </a:prstGeom>
        </p:spPr>
      </p:pic>
      <p:pic>
        <p:nvPicPr>
          <p:cNvPr id="24" name="23 Imagen" descr="12986123141535873203croissant-md.png"/>
          <p:cNvPicPr>
            <a:picLocks noChangeAspect="1"/>
          </p:cNvPicPr>
          <p:nvPr/>
        </p:nvPicPr>
        <p:blipFill>
          <a:blip r:embed="rId3"/>
          <a:stretch>
            <a:fillRect/>
          </a:stretch>
        </p:blipFill>
        <p:spPr>
          <a:xfrm rot="5400000" flipV="1">
            <a:off x="5169924" y="1402323"/>
            <a:ext cx="1375920" cy="1000132"/>
          </a:xfrm>
          <a:prstGeom prst="rect">
            <a:avLst/>
          </a:prstGeom>
        </p:spPr>
      </p:pic>
      <p:pic>
        <p:nvPicPr>
          <p:cNvPr id="25" name="24 Imagen" descr="12986123141535873203croissant-md.png"/>
          <p:cNvPicPr>
            <a:picLocks noChangeAspect="1"/>
          </p:cNvPicPr>
          <p:nvPr/>
        </p:nvPicPr>
        <p:blipFill>
          <a:blip r:embed="rId3"/>
          <a:stretch>
            <a:fillRect/>
          </a:stretch>
        </p:blipFill>
        <p:spPr>
          <a:xfrm rot="5400000" flipV="1">
            <a:off x="5312800" y="2741047"/>
            <a:ext cx="1375920" cy="1000132"/>
          </a:xfrm>
          <a:prstGeom prst="rect">
            <a:avLst/>
          </a:prstGeom>
        </p:spPr>
      </p:pic>
      <p:pic>
        <p:nvPicPr>
          <p:cNvPr id="26" name="25 Imagen" descr="12986123141535873203croissant-md.png"/>
          <p:cNvPicPr>
            <a:picLocks noChangeAspect="1"/>
          </p:cNvPicPr>
          <p:nvPr/>
        </p:nvPicPr>
        <p:blipFill>
          <a:blip r:embed="rId3"/>
          <a:stretch>
            <a:fillRect/>
          </a:stretch>
        </p:blipFill>
        <p:spPr>
          <a:xfrm rot="5400000" flipV="1">
            <a:off x="5312800" y="3955475"/>
            <a:ext cx="1375920" cy="1000132"/>
          </a:xfrm>
          <a:prstGeom prst="rect">
            <a:avLst/>
          </a:prstGeom>
        </p:spPr>
      </p:pic>
      <p:sp>
        <p:nvSpPr>
          <p:cNvPr id="27" name="26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0-#ppt_w/2"/>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0-#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0-#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0-#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1+#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12" fill="hold"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0-#ppt_w/2"/>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0-#ppt_w/2"/>
                                          </p:val>
                                        </p:tav>
                                        <p:tav tm="100000">
                                          <p:val>
                                            <p:strVal val="#ppt_x"/>
                                          </p:val>
                                        </p:tav>
                                      </p:tavLst>
                                    </p:anim>
                                    <p:anim calcmode="lin" valueType="num">
                                      <p:cBhvr additive="base">
                                        <p:cTn id="87" dur="3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1+#ppt_w/2"/>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1+#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1+#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1+#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2"/>
                                        </p:tgtEl>
                                        <p:attrNameLst>
                                          <p:attrName>r</p:attrName>
                                        </p:attrNameLst>
                                      </p:cBhvr>
                                    </p:animRot>
                                  </p:childTnLst>
                                </p:cTn>
                              </p:par>
                            </p:childTnLst>
                          </p:cTn>
                        </p:par>
                        <p:par>
                          <p:cTn id="152" fill="hold">
                            <p:stCondLst>
                              <p:cond delay="3000"/>
                            </p:stCondLst>
                            <p:childTnLst>
                              <p:par>
                                <p:cTn id="153" presetID="2" presetClass="exit" presetSubtype="2" fill="hold"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7"/>
                                        </p:tgtEl>
                                        <p:attrNameLst>
                                          <p:attrName>ppt_x</p:attrName>
                                        </p:attrNameLst>
                                      </p:cBhvr>
                                      <p:tavLst>
                                        <p:tav tm="0">
                                          <p:val>
                                            <p:strVal val="ppt_x"/>
                                          </p:val>
                                        </p:tav>
                                        <p:tav tm="100000">
                                          <p:val>
                                            <p:strVal val="1+ppt_w/2"/>
                                          </p:val>
                                        </p:tav>
                                      </p:tavLst>
                                    </p:anim>
                                    <p:anim calcmode="lin" valueType="num">
                                      <p:cBhvr additive="base">
                                        <p:cTn id="195" dur="3000"/>
                                        <p:tgtEl>
                                          <p:spTgt spid="17"/>
                                        </p:tgtEl>
                                        <p:attrNameLst>
                                          <p:attrName>ppt_y</p:attrName>
                                        </p:attrNameLst>
                                      </p:cBhvr>
                                      <p:tavLst>
                                        <p:tav tm="0">
                                          <p:val>
                                            <p:strVal val="ppt_y"/>
                                          </p:val>
                                        </p:tav>
                                        <p:tav tm="100000">
                                          <p:val>
                                            <p:strVal val="ppt_y"/>
                                          </p:val>
                                        </p:tav>
                                      </p:tavLst>
                                    </p:anim>
                                    <p:set>
                                      <p:cBhvr>
                                        <p:cTn id="196" dur="1" fill="hold">
                                          <p:stCondLst>
                                            <p:cond delay="2999"/>
                                          </p:stCondLst>
                                        </p:cTn>
                                        <p:tgtEl>
                                          <p:spTgt spid="1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8"/>
                                        </p:tgtEl>
                                        <p:attrNameLst>
                                          <p:attrName>ppt_x</p:attrName>
                                        </p:attrNameLst>
                                      </p:cBhvr>
                                      <p:tavLst>
                                        <p:tav tm="0">
                                          <p:val>
                                            <p:strVal val="ppt_x"/>
                                          </p:val>
                                        </p:tav>
                                        <p:tav tm="100000">
                                          <p:val>
                                            <p:strVal val="1+ppt_w/2"/>
                                          </p:val>
                                        </p:tav>
                                      </p:tavLst>
                                    </p:anim>
                                    <p:anim calcmode="lin" valueType="num">
                                      <p:cBhvr additive="base">
                                        <p:cTn id="199" dur="3000"/>
                                        <p:tgtEl>
                                          <p:spTgt spid="18"/>
                                        </p:tgtEl>
                                        <p:attrNameLst>
                                          <p:attrName>ppt_y</p:attrName>
                                        </p:attrNameLst>
                                      </p:cBhvr>
                                      <p:tavLst>
                                        <p:tav tm="0">
                                          <p:val>
                                            <p:strVal val="ppt_y"/>
                                          </p:val>
                                        </p:tav>
                                        <p:tav tm="100000">
                                          <p:val>
                                            <p:strVal val="ppt_y"/>
                                          </p:val>
                                        </p:tav>
                                      </p:tavLst>
                                    </p:anim>
                                    <p:set>
                                      <p:cBhvr>
                                        <p:cTn id="200" dur="1" fill="hold">
                                          <p:stCondLst>
                                            <p:cond delay="2999"/>
                                          </p:stCondLst>
                                        </p:cTn>
                                        <p:tgtEl>
                                          <p:spTgt spid="18"/>
                                        </p:tgtEl>
                                        <p:attrNameLst>
                                          <p:attrName>style.visibility</p:attrName>
                                        </p:attrNameLst>
                                      </p:cBhvr>
                                      <p:to>
                                        <p:strVal val="hidden"/>
                                      </p:to>
                                    </p:set>
                                  </p:childTnLst>
                                </p:cTn>
                              </p:par>
                              <p:par>
                                <p:cTn id="201" presetID="19" presetClass="exit" presetSubtype="10" fill="hold"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19" presetClass="exit" presetSubtype="10" fill="hold" nodeType="withEffect">
                                  <p:stCondLst>
                                    <p:cond delay="0"/>
                                  </p:stCondLst>
                                  <p:childTnLst>
                                    <p:anim calcmode="lin" valueType="num">
                                      <p:cBhvr>
                                        <p:cTn id="238" dur="3000"/>
                                        <p:tgtEl>
                                          <p:spTgt spid="16"/>
                                        </p:tgtEl>
                                        <p:attrNameLst>
                                          <p:attrName>ppt_h</p:attrName>
                                        </p:attrNameLst>
                                      </p:cBhvr>
                                      <p:tavLst>
                                        <p:tav tm="0">
                                          <p:val>
                                            <p:strVal val="ppt_h"/>
                                          </p:val>
                                        </p:tav>
                                        <p:tav tm="100000">
                                          <p:val>
                                            <p:strVal val="ppt_h"/>
                                          </p:val>
                                        </p:tav>
                                      </p:tavLst>
                                    </p:anim>
                                    <p:anim calcmode="lin" valueType="num">
                                      <p:cBhvr>
                                        <p:cTn id="23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6"/>
                                        </p:tgtEl>
                                        <p:attrNameLst>
                                          <p:attrName>style.visibility</p:attrName>
                                        </p:attrNameLst>
                                      </p:cBhvr>
                                      <p:to>
                                        <p:strVal val="hidden"/>
                                      </p:to>
                                    </p:set>
                                  </p:childTnLst>
                                </p:cTn>
                              </p:par>
                              <p:par>
                                <p:cTn id="241" presetID="19" presetClass="exit" presetSubtype="10" fill="hold" nodeType="withEffect">
                                  <p:stCondLst>
                                    <p:cond delay="0"/>
                                  </p:stCondLst>
                                  <p:childTnLst>
                                    <p:anim calcmode="lin" valueType="num">
                                      <p:cBhvr>
                                        <p:cTn id="242" dur="3000"/>
                                        <p:tgtEl>
                                          <p:spTgt spid="17"/>
                                        </p:tgtEl>
                                        <p:attrNameLst>
                                          <p:attrName>ppt_h</p:attrName>
                                        </p:attrNameLst>
                                      </p:cBhvr>
                                      <p:tavLst>
                                        <p:tav tm="0">
                                          <p:val>
                                            <p:strVal val="ppt_h"/>
                                          </p:val>
                                        </p:tav>
                                        <p:tav tm="100000">
                                          <p:val>
                                            <p:strVal val="ppt_h"/>
                                          </p:val>
                                        </p:tav>
                                      </p:tavLst>
                                    </p:anim>
                                    <p:anim calcmode="lin" valueType="num">
                                      <p:cBhvr>
                                        <p:cTn id="24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7"/>
                                        </p:tgtEl>
                                        <p:attrNameLst>
                                          <p:attrName>style.visibility</p:attrName>
                                        </p:attrNameLst>
                                      </p:cBhvr>
                                      <p:to>
                                        <p:strVal val="hidden"/>
                                      </p:to>
                                    </p:set>
                                  </p:childTnLst>
                                </p:cTn>
                              </p:par>
                              <p:par>
                                <p:cTn id="245" presetID="19" presetClass="exit" presetSubtype="10" fill="hold" nodeType="withEffect">
                                  <p:stCondLst>
                                    <p:cond delay="0"/>
                                  </p:stCondLst>
                                  <p:childTnLst>
                                    <p:anim calcmode="lin" valueType="num">
                                      <p:cBhvr>
                                        <p:cTn id="246" dur="3000"/>
                                        <p:tgtEl>
                                          <p:spTgt spid="18"/>
                                        </p:tgtEl>
                                        <p:attrNameLst>
                                          <p:attrName>ppt_h</p:attrName>
                                        </p:attrNameLst>
                                      </p:cBhvr>
                                      <p:tavLst>
                                        <p:tav tm="0">
                                          <p:val>
                                            <p:strVal val="ppt_h"/>
                                          </p:val>
                                        </p:tav>
                                        <p:tav tm="100000">
                                          <p:val>
                                            <p:strVal val="ppt_h"/>
                                          </p:val>
                                        </p:tav>
                                      </p:tavLst>
                                    </p:anim>
                                    <p:anim calcmode="lin" valueType="num">
                                      <p:cBhvr>
                                        <p:cTn id="24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3"/>
                                        </p:tgtEl>
                                        <p:attrNameLst>
                                          <p:attrName>ppt_x</p:attrName>
                                        </p:attrNameLst>
                                      </p:cBhvr>
                                      <p:tavLst>
                                        <p:tav tm="0">
                                          <p:val>
                                            <p:strVal val="ppt_x"/>
                                          </p:val>
                                        </p:tav>
                                        <p:tav tm="100000">
                                          <p:val>
                                            <p:strVal val="0-ppt_w/2"/>
                                          </p:val>
                                        </p:tav>
                                      </p:tavLst>
                                    </p:anim>
                                    <p:anim calcmode="lin" valueType="num">
                                      <p:cBhvr additive="base">
                                        <p:cTn id="251" dur="3000"/>
                                        <p:tgtEl>
                                          <p:spTgt spid="3"/>
                                        </p:tgtEl>
                                        <p:attrNameLst>
                                          <p:attrName>ppt_y</p:attrName>
                                        </p:attrNameLst>
                                      </p:cBhvr>
                                      <p:tavLst>
                                        <p:tav tm="0">
                                          <p:val>
                                            <p:strVal val="ppt_y"/>
                                          </p:val>
                                        </p:tav>
                                        <p:tav tm="100000">
                                          <p:val>
                                            <p:strVal val="ppt_y"/>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4"/>
                                        </p:tgtEl>
                                        <p:attrNameLst>
                                          <p:attrName>ppt_x</p:attrName>
                                        </p:attrNameLst>
                                      </p:cBhvr>
                                      <p:tavLst>
                                        <p:tav tm="0">
                                          <p:val>
                                            <p:strVal val="ppt_x"/>
                                          </p:val>
                                        </p:tav>
                                        <p:tav tm="100000">
                                          <p:val>
                                            <p:strVal val="0-ppt_w/2"/>
                                          </p:val>
                                        </p:tav>
                                      </p:tavLst>
                                    </p:anim>
                                    <p:anim calcmode="lin" valueType="num">
                                      <p:cBhvr additive="base">
                                        <p:cTn id="255" dur="3000"/>
                                        <p:tgtEl>
                                          <p:spTgt spid="4"/>
                                        </p:tgtEl>
                                        <p:attrNameLst>
                                          <p:attrName>ppt_y</p:attrName>
                                        </p:attrNameLst>
                                      </p:cBhvr>
                                      <p:tavLst>
                                        <p:tav tm="0">
                                          <p:val>
                                            <p:strVal val="ppt_y"/>
                                          </p:val>
                                        </p:tav>
                                        <p:tav tm="100000">
                                          <p:val>
                                            <p:strVal val="ppt_y"/>
                                          </p:val>
                                        </p:tav>
                                      </p:tavLst>
                                    </p:anim>
                                    <p:set>
                                      <p:cBhvr>
                                        <p:cTn id="256" dur="1" fill="hold">
                                          <p:stCondLst>
                                            <p:cond delay="2999"/>
                                          </p:stCondLst>
                                        </p:cTn>
                                        <p:tgtEl>
                                          <p:spTgt spid="4"/>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5"/>
                                        </p:tgtEl>
                                        <p:attrNameLst>
                                          <p:attrName>ppt_x</p:attrName>
                                        </p:attrNameLst>
                                      </p:cBhvr>
                                      <p:tavLst>
                                        <p:tav tm="0">
                                          <p:val>
                                            <p:strVal val="ppt_x"/>
                                          </p:val>
                                        </p:tav>
                                        <p:tav tm="100000">
                                          <p:val>
                                            <p:strVal val="0-ppt_w/2"/>
                                          </p:val>
                                        </p:tav>
                                      </p:tavLst>
                                    </p:anim>
                                    <p:anim calcmode="lin" valueType="num">
                                      <p:cBhvr additive="base">
                                        <p:cTn id="259" dur="3000"/>
                                        <p:tgtEl>
                                          <p:spTgt spid="5"/>
                                        </p:tgtEl>
                                        <p:attrNameLst>
                                          <p:attrName>ppt_y</p:attrName>
                                        </p:attrNameLst>
                                      </p:cBhvr>
                                      <p:tavLst>
                                        <p:tav tm="0">
                                          <p:val>
                                            <p:strVal val="ppt_y"/>
                                          </p:val>
                                        </p:tav>
                                        <p:tav tm="100000">
                                          <p:val>
                                            <p:strVal val="ppt_y"/>
                                          </p:val>
                                        </p:tav>
                                      </p:tavLst>
                                    </p:anim>
                                    <p:set>
                                      <p:cBhvr>
                                        <p:cTn id="260" dur="1" fill="hold">
                                          <p:stCondLst>
                                            <p:cond delay="2999"/>
                                          </p:stCondLst>
                                        </p:cTn>
                                        <p:tgtEl>
                                          <p:spTgt spid="5"/>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0-ppt_w/2"/>
                                          </p:val>
                                        </p:tav>
                                      </p:tavLst>
                                    </p:anim>
                                    <p:anim calcmode="lin" valueType="num">
                                      <p:cBhvr additive="base">
                                        <p:cTn id="263" dur="3000"/>
                                        <p:tgtEl>
                                          <p:spTgt spid="6"/>
                                        </p:tgtEl>
                                        <p:attrNameLst>
                                          <p:attrName>ppt_y</p:attrName>
                                        </p:attrNameLst>
                                      </p:cBhvr>
                                      <p:tavLst>
                                        <p:tav tm="0">
                                          <p:val>
                                            <p:strVal val="ppt_y"/>
                                          </p:val>
                                        </p:tav>
                                        <p:tav tm="100000">
                                          <p:val>
                                            <p:strVal val="ppt_y"/>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3"/>
                                        </p:tgtEl>
                                        <p:attrNameLst>
                                          <p:attrName>ppt_h</p:attrName>
                                        </p:attrNameLst>
                                      </p:cBhvr>
                                      <p:tavLst>
                                        <p:tav tm="0">
                                          <p:val>
                                            <p:strVal val="ppt_h"/>
                                          </p:val>
                                        </p:tav>
                                        <p:tav tm="100000">
                                          <p:val>
                                            <p:strVal val="ppt_h"/>
                                          </p:val>
                                        </p:tav>
                                      </p:tavLst>
                                    </p:anim>
                                    <p:anim calcmode="lin" valueType="num">
                                      <p:cBhvr>
                                        <p:cTn id="29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3"/>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4"/>
                                        </p:tgtEl>
                                        <p:attrNameLst>
                                          <p:attrName>ppt_h</p:attrName>
                                        </p:attrNameLst>
                                      </p:cBhvr>
                                      <p:tavLst>
                                        <p:tav tm="0">
                                          <p:val>
                                            <p:strVal val="ppt_h"/>
                                          </p:val>
                                        </p:tav>
                                        <p:tav tm="100000">
                                          <p:val>
                                            <p:strVal val="ppt_h"/>
                                          </p:val>
                                        </p:tav>
                                      </p:tavLst>
                                    </p:anim>
                                    <p:anim calcmode="lin" valueType="num">
                                      <p:cBhvr>
                                        <p:cTn id="30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4"/>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5"/>
                                        </p:tgtEl>
                                        <p:attrNameLst>
                                          <p:attrName>ppt_h</p:attrName>
                                        </p:attrNameLst>
                                      </p:cBhvr>
                                      <p:tavLst>
                                        <p:tav tm="0">
                                          <p:val>
                                            <p:strVal val="ppt_h"/>
                                          </p:val>
                                        </p:tav>
                                        <p:tav tm="100000">
                                          <p:val>
                                            <p:strVal val="ppt_h"/>
                                          </p:val>
                                        </p:tav>
                                      </p:tavLst>
                                    </p:anim>
                                    <p:anim calcmode="lin" valueType="num">
                                      <p:cBhvr>
                                        <p:cTn id="3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5"/>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6"/>
                                        </p:tgtEl>
                                        <p:attrNameLst>
                                          <p:attrName>ppt_h</p:attrName>
                                        </p:attrNameLst>
                                      </p:cBhvr>
                                      <p:tavLst>
                                        <p:tav tm="0">
                                          <p:val>
                                            <p:strVal val="ppt_h"/>
                                          </p:val>
                                        </p:tav>
                                        <p:tav tm="100000">
                                          <p:val>
                                            <p:strVal val="ppt_h"/>
                                          </p:val>
                                        </p:tav>
                                      </p:tavLst>
                                    </p:anim>
                                    <p:anim calcmode="lin" valueType="num">
                                      <p:cBhvr>
                                        <p:cTn id="3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6"/>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9"/>
                                        </p:tgtEl>
                                        <p:attrNameLst>
                                          <p:attrName>ppt_h</p:attrName>
                                        </p:attrNameLst>
                                      </p:cBhvr>
                                      <p:tavLst>
                                        <p:tav tm="0">
                                          <p:val>
                                            <p:strVal val="ppt_h"/>
                                          </p:val>
                                        </p:tav>
                                        <p:tav tm="100000">
                                          <p:val>
                                            <p:strVal val="ppt_h"/>
                                          </p:val>
                                        </p:tav>
                                      </p:tavLst>
                                    </p:anim>
                                    <p:anim calcmode="lin" valueType="num">
                                      <p:cBhvr>
                                        <p:cTn id="315"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9"/>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20"/>
                                        </p:tgtEl>
                                        <p:attrNameLst>
                                          <p:attrName>ppt_h</p:attrName>
                                        </p:attrNameLst>
                                      </p:cBhvr>
                                      <p:tavLst>
                                        <p:tav tm="0">
                                          <p:val>
                                            <p:strVal val="ppt_h"/>
                                          </p:val>
                                        </p:tav>
                                        <p:tav tm="100000">
                                          <p:val>
                                            <p:strVal val="ppt_h"/>
                                          </p:val>
                                        </p:tav>
                                      </p:tavLst>
                                    </p:anim>
                                    <p:anim calcmode="lin" valueType="num">
                                      <p:cBhvr>
                                        <p:cTn id="3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20"/>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21"/>
                                        </p:tgtEl>
                                        <p:attrNameLst>
                                          <p:attrName>ppt_h</p:attrName>
                                        </p:attrNameLst>
                                      </p:cBhvr>
                                      <p:tavLst>
                                        <p:tav tm="0">
                                          <p:val>
                                            <p:strVal val="ppt_h"/>
                                          </p:val>
                                        </p:tav>
                                        <p:tav tm="100000">
                                          <p:val>
                                            <p:strVal val="ppt_h"/>
                                          </p:val>
                                        </p:tav>
                                      </p:tavLst>
                                    </p:anim>
                                    <p:anim calcmode="lin" valueType="num">
                                      <p:cBhvr>
                                        <p:cTn id="3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21"/>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2"/>
                                        </p:tgtEl>
                                        <p:attrNameLst>
                                          <p:attrName>ppt_h</p:attrName>
                                        </p:attrNameLst>
                                      </p:cBhvr>
                                      <p:tavLst>
                                        <p:tav tm="0">
                                          <p:val>
                                            <p:strVal val="ppt_h"/>
                                          </p:val>
                                        </p:tav>
                                        <p:tav tm="100000">
                                          <p:val>
                                            <p:strVal val="ppt_h"/>
                                          </p:val>
                                        </p:tav>
                                      </p:tavLst>
                                    </p:anim>
                                    <p:anim calcmode="lin" valueType="num">
                                      <p:cBhvr>
                                        <p:cTn id="32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2"/>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3"/>
                                        </p:tgtEl>
                                        <p:attrNameLst>
                                          <p:attrName>ppt_h</p:attrName>
                                        </p:attrNameLst>
                                      </p:cBhvr>
                                      <p:tavLst>
                                        <p:tav tm="0">
                                          <p:val>
                                            <p:strVal val="ppt_h"/>
                                          </p:val>
                                        </p:tav>
                                        <p:tav tm="100000">
                                          <p:val>
                                            <p:strVal val="ppt_h"/>
                                          </p:val>
                                        </p:tav>
                                      </p:tavLst>
                                    </p:anim>
                                    <p:anim calcmode="lin" valueType="num">
                                      <p:cBhvr>
                                        <p:cTn id="33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3"/>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2"/>
                                        </p:tgtEl>
                                        <p:attrNameLst>
                                          <p:attrName>style.visibility</p:attrName>
                                        </p:attrNameLst>
                                      </p:cBhvr>
                                      <p:to>
                                        <p:strVal val="visible"/>
                                      </p:to>
                                    </p:set>
                                    <p:anim calcmode="lin" valueType="num">
                                      <p:cBhvr>
                                        <p:cTn id="347" dur="3000" fill="hold"/>
                                        <p:tgtEl>
                                          <p:spTgt spid="2"/>
                                        </p:tgtEl>
                                        <p:attrNameLst>
                                          <p:attrName>ppt_w</p:attrName>
                                        </p:attrNameLst>
                                      </p:cBhvr>
                                      <p:tavLst>
                                        <p:tav tm="0">
                                          <p:val>
                                            <p:strVal val="4/3*#ppt_w"/>
                                          </p:val>
                                        </p:tav>
                                        <p:tav tm="100000">
                                          <p:val>
                                            <p:strVal val="#ppt_w"/>
                                          </p:val>
                                        </p:tav>
                                      </p:tavLst>
                                    </p:anim>
                                    <p:anim calcmode="lin" valueType="num">
                                      <p:cBhvr>
                                        <p:cTn id="348" dur="3000" fill="hold"/>
                                        <p:tgtEl>
                                          <p:spTgt spid="2"/>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2"/>
                                        </p:tgtEl>
                                        <p:attrNameLst>
                                          <p:attrName>style.visibility</p:attrName>
                                        </p:attrNameLst>
                                      </p:cBhvr>
                                      <p:to>
                                        <p:strVal val="visible"/>
                                      </p:to>
                                    </p:set>
                                    <p:animEffect transition="in" filter="barn(outVertical)">
                                      <p:cBhvr>
                                        <p:cTn id="3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8" y="500048"/>
            <a:ext cx="3715311" cy="1323439"/>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Beneficios del pan</a:t>
            </a:r>
          </a:p>
          <a:p>
            <a:pPr algn="ctr"/>
            <a:r>
              <a:rPr lang="es-ES"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 para la salud</a:t>
            </a:r>
          </a:p>
          <a:p>
            <a:pPr algn="ct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4" name="3 CuadroTexto"/>
          <p:cNvSpPr txBox="1"/>
          <p:nvPr/>
        </p:nvSpPr>
        <p:spPr>
          <a:xfrm>
            <a:off x="428596" y="1500180"/>
            <a:ext cx="4357718" cy="317009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Injustamente siempre maltratamos al pan prefiriendo a las galletas que poseen más grasas o escogiendo tostadas que no son más que el pan deshidratado por efecto del calor. Además, muchas veces eliminamos el pan de la dieta al creer que este nos hincha o engorda cuando hemos dicho que el pan puede consumirse a diario sin problemas porque no aporta muchas calorías y además, casi no tiene grasas.</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f4b2b0602857888fa5dda0db29bc04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3"/>
                                        </p:tgtEl>
                                        <p:attrNameLst>
                                          <p:attrName>ppt_w</p:attrName>
                                        </p:attrNameLst>
                                      </p:cBhvr>
                                      <p:tavLst>
                                        <p:tav tm="0">
                                          <p:val>
                                            <p:strVal val="ppt_w"/>
                                          </p:val>
                                        </p:tav>
                                        <p:tav tm="100000">
                                          <p:val>
                                            <p:strVal val="ppt_w"/>
                                          </p:val>
                                        </p:tav>
                                      </p:tavLst>
                                    </p:anim>
                                    <p:anim calcmode="lin" valueType="num">
                                      <p:cBhvr>
                                        <p:cTn id="1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000"/>
                                        <p:tgtEl>
                                          <p:spTgt spid="4"/>
                                        </p:tgtEl>
                                        <p:attrNameLst>
                                          <p:attrName>ppt_w</p:attrName>
                                        </p:attrNameLst>
                                      </p:cBhvr>
                                      <p:tavLst>
                                        <p:tav tm="0">
                                          <p:val>
                                            <p:strVal val="ppt_w"/>
                                          </p:val>
                                        </p:tav>
                                        <p:tav tm="100000">
                                          <p:val>
                                            <p:strVal val="ppt_w"/>
                                          </p:val>
                                        </p:tav>
                                      </p:tavLst>
                                    </p:anim>
                                    <p:anim calcmode="lin" valueType="num">
                                      <p:cBhvr>
                                        <p:cTn id="159"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strVal val="ppt_w"/>
                                          </p:val>
                                        </p:tav>
                                      </p:tavLst>
                                    </p:anim>
                                    <p:anim calcmode="lin" valueType="num">
                                      <p:cBhvr>
                                        <p:cTn id="16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8"/>
                                        </p:tgtEl>
                                        <p:attrNameLst>
                                          <p:attrName>ppt_w</p:attrName>
                                        </p:attrNameLst>
                                      </p:cBhvr>
                                      <p:tavLst>
                                        <p:tav tm="0">
                                          <p:val>
                                            <p:strVal val="ppt_w"/>
                                          </p:val>
                                        </p:tav>
                                        <p:tav tm="100000">
                                          <p:val>
                                            <p:strVal val="ppt_w"/>
                                          </p:val>
                                        </p:tav>
                                      </p:tavLst>
                                    </p:anim>
                                    <p:anim calcmode="lin" valueType="num">
                                      <p:cBhvr>
                                        <p:cTn id="17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strVal val="ppt_w"/>
                                          </p:val>
                                        </p:tav>
                                      </p:tavLst>
                                    </p:anim>
                                    <p:anim calcmode="lin" valueType="num">
                                      <p:cBhvr>
                                        <p:cTn id="17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0"/>
                                        </p:tgtEl>
                                        <p:attrNameLst>
                                          <p:attrName>ppt_w</p:attrName>
                                        </p:attrNameLst>
                                      </p:cBhvr>
                                      <p:tavLst>
                                        <p:tav tm="0">
                                          <p:val>
                                            <p:strVal val="ppt_w"/>
                                          </p:val>
                                        </p:tav>
                                        <p:tav tm="100000">
                                          <p:val>
                                            <p:strVal val="ppt_w"/>
                                          </p:val>
                                        </p:tav>
                                      </p:tavLst>
                                    </p:anim>
                                    <p:anim calcmode="lin" valueType="num">
                                      <p:cBhvr>
                                        <p:cTn id="18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1"/>
                                        </p:tgtEl>
                                        <p:attrNameLst>
                                          <p:attrName>ppt_w</p:attrName>
                                        </p:attrNameLst>
                                      </p:cBhvr>
                                      <p:tavLst>
                                        <p:tav tm="0">
                                          <p:val>
                                            <p:strVal val="ppt_w"/>
                                          </p:val>
                                        </p:tav>
                                        <p:tav tm="100000">
                                          <p:val>
                                            <p:strVal val="ppt_w"/>
                                          </p:val>
                                        </p:tav>
                                      </p:tavLst>
                                    </p:anim>
                                    <p:anim calcmode="lin" valueType="num">
                                      <p:cBhvr>
                                        <p:cTn id="18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2"/>
                                        </p:tgtEl>
                                        <p:attrNameLst>
                                          <p:attrName>ppt_w</p:attrName>
                                        </p:attrNameLst>
                                      </p:cBhvr>
                                      <p:tavLst>
                                        <p:tav tm="0">
                                          <p:val>
                                            <p:strVal val="ppt_w"/>
                                          </p:val>
                                        </p:tav>
                                        <p:tav tm="100000">
                                          <p:val>
                                            <p:strVal val="ppt_w"/>
                                          </p:val>
                                        </p:tav>
                                      </p:tavLst>
                                    </p:anim>
                                    <p:anim calcmode="lin" valueType="num">
                                      <p:cBhvr>
                                        <p:cTn id="1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strVal val="ppt_w"/>
                                          </p:val>
                                        </p:tav>
                                      </p:tavLst>
                                    </p:anim>
                                    <p:anim calcmode="lin" valueType="num">
                                      <p:cBhvr>
                                        <p:cTn id="1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14"/>
                                        </p:tgtEl>
                                        <p:attrNameLst>
                                          <p:attrName>ppt_w</p:attrName>
                                        </p:attrNameLst>
                                      </p:cBhvr>
                                      <p:tavLst>
                                        <p:tav tm="0">
                                          <p:val>
                                            <p:strVal val="ppt_w"/>
                                          </p:val>
                                        </p:tav>
                                        <p:tav tm="100000">
                                          <p:val>
                                            <p:strVal val="ppt_w"/>
                                          </p:val>
                                        </p:tav>
                                      </p:tavLst>
                                    </p:anim>
                                    <p:anim calcmode="lin" valueType="num">
                                      <p:cBhvr>
                                        <p:cTn id="1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a88c35cdec174d39651facd27e62585_large.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ostada.png"/>
          <p:cNvPicPr>
            <a:picLocks noChangeAspect="1"/>
          </p:cNvPicPr>
          <p:nvPr/>
        </p:nvPicPr>
        <p:blipFill>
          <a:blip r:embed="rId3"/>
          <a:stretch>
            <a:fillRect/>
          </a:stretch>
        </p:blipFill>
        <p:spPr>
          <a:xfrm rot="18877638">
            <a:off x="3605357" y="390679"/>
            <a:ext cx="1886499" cy="1886499"/>
          </a:xfrm>
          <a:prstGeom prst="rect">
            <a:avLst/>
          </a:prstGeom>
          <a:effectLst>
            <a:softEdge rad="127000"/>
          </a:effectLst>
        </p:spPr>
      </p:pic>
      <p:pic>
        <p:nvPicPr>
          <p:cNvPr id="4" name="3 Imagen" descr="tostada.png"/>
          <p:cNvPicPr>
            <a:picLocks noChangeAspect="1"/>
          </p:cNvPicPr>
          <p:nvPr/>
        </p:nvPicPr>
        <p:blipFill>
          <a:blip r:embed="rId3"/>
          <a:stretch>
            <a:fillRect/>
          </a:stretch>
        </p:blipFill>
        <p:spPr>
          <a:xfrm rot="18877638">
            <a:off x="1319342" y="390682"/>
            <a:ext cx="1886499" cy="1886499"/>
          </a:xfrm>
          <a:prstGeom prst="rect">
            <a:avLst/>
          </a:prstGeom>
          <a:effectLst>
            <a:softEdge rad="127000"/>
          </a:effectLst>
        </p:spPr>
      </p:pic>
      <p:pic>
        <p:nvPicPr>
          <p:cNvPr id="5" name="4 Imagen" descr="tostada.png"/>
          <p:cNvPicPr>
            <a:picLocks noChangeAspect="1"/>
          </p:cNvPicPr>
          <p:nvPr/>
        </p:nvPicPr>
        <p:blipFill>
          <a:blip r:embed="rId3"/>
          <a:stretch>
            <a:fillRect/>
          </a:stretch>
        </p:blipFill>
        <p:spPr>
          <a:xfrm rot="18877638">
            <a:off x="5891373" y="390679"/>
            <a:ext cx="1886499" cy="1886499"/>
          </a:xfrm>
          <a:prstGeom prst="rect">
            <a:avLst/>
          </a:prstGeom>
          <a:effectLst>
            <a:softEdge rad="127000"/>
          </a:effectLst>
        </p:spPr>
      </p:pic>
      <p:pic>
        <p:nvPicPr>
          <p:cNvPr id="6" name="5 Imagen" descr="tostada.png"/>
          <p:cNvPicPr>
            <a:picLocks noChangeAspect="1"/>
          </p:cNvPicPr>
          <p:nvPr/>
        </p:nvPicPr>
        <p:blipFill>
          <a:blip r:embed="rId3"/>
          <a:stretch>
            <a:fillRect/>
          </a:stretch>
        </p:blipFill>
        <p:spPr>
          <a:xfrm rot="8051477">
            <a:off x="1390673" y="2866428"/>
            <a:ext cx="1886499" cy="1886499"/>
          </a:xfrm>
          <a:prstGeom prst="rect">
            <a:avLst/>
          </a:prstGeom>
          <a:effectLst>
            <a:softEdge rad="127000"/>
          </a:effectLst>
        </p:spPr>
      </p:pic>
      <p:pic>
        <p:nvPicPr>
          <p:cNvPr id="7" name="6 Imagen" descr="tostada.png"/>
          <p:cNvPicPr>
            <a:picLocks noChangeAspect="1"/>
          </p:cNvPicPr>
          <p:nvPr/>
        </p:nvPicPr>
        <p:blipFill>
          <a:blip r:embed="rId3"/>
          <a:stretch>
            <a:fillRect/>
          </a:stretch>
        </p:blipFill>
        <p:spPr>
          <a:xfrm rot="8051477">
            <a:off x="3676690" y="2866427"/>
            <a:ext cx="1886499" cy="1886499"/>
          </a:xfrm>
          <a:prstGeom prst="rect">
            <a:avLst/>
          </a:prstGeom>
          <a:effectLst>
            <a:softEdge rad="127000"/>
          </a:effectLst>
        </p:spPr>
      </p:pic>
      <p:pic>
        <p:nvPicPr>
          <p:cNvPr id="8" name="7 Imagen" descr="tostada.png"/>
          <p:cNvPicPr>
            <a:picLocks noChangeAspect="1"/>
          </p:cNvPicPr>
          <p:nvPr/>
        </p:nvPicPr>
        <p:blipFill>
          <a:blip r:embed="rId3"/>
          <a:stretch>
            <a:fillRect/>
          </a:stretch>
        </p:blipFill>
        <p:spPr>
          <a:xfrm rot="8051477">
            <a:off x="5891267" y="2866427"/>
            <a:ext cx="1886499" cy="1886499"/>
          </a:xfrm>
          <a:prstGeom prst="rect">
            <a:avLst/>
          </a:prstGeom>
          <a:effectLst>
            <a:softEdge rad="127000"/>
          </a:effectLst>
        </p:spPr>
      </p:pic>
      <p:sp>
        <p:nvSpPr>
          <p:cNvPr id="9" name="8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4"/>
                                        </p:tgtEl>
                                        <p:attrNameLst>
                                          <p:attrName>ppt_h</p:attrName>
                                        </p:attrNameLst>
                                      </p:cBhvr>
                                      <p:tavLst>
                                        <p:tav tm="0">
                                          <p:val>
                                            <p:strVal val="ppt_h"/>
                                          </p:val>
                                        </p:tav>
                                        <p:tav tm="100000">
                                          <p:val>
                                            <p:strVal val="ppt_h"/>
                                          </p:val>
                                        </p:tav>
                                      </p:tavLst>
                                    </p:anim>
                                    <p:anim calcmode="lin" valueType="num">
                                      <p:cBhvr>
                                        <p:cTn id="8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5"/>
                                        </p:tgtEl>
                                        <p:attrNameLst>
                                          <p:attrName>ppt_h</p:attrName>
                                        </p:attrNameLst>
                                      </p:cBhvr>
                                      <p:tavLst>
                                        <p:tav tm="0">
                                          <p:val>
                                            <p:strVal val="ppt_h"/>
                                          </p:val>
                                        </p:tav>
                                        <p:tav tm="100000">
                                          <p:val>
                                            <p:strVal val="ppt_h"/>
                                          </p:val>
                                        </p:tav>
                                      </p:tavLst>
                                    </p:anim>
                                    <p:anim calcmode="lin" valueType="num">
                                      <p:cBhvr>
                                        <p:cTn id="9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6"/>
                                        </p:tgtEl>
                                        <p:attrNameLst>
                                          <p:attrName>ppt_h</p:attrName>
                                        </p:attrNameLst>
                                      </p:cBhvr>
                                      <p:tavLst>
                                        <p:tav tm="0">
                                          <p:val>
                                            <p:strVal val="ppt_h"/>
                                          </p:val>
                                        </p:tav>
                                        <p:tav tm="100000">
                                          <p:val>
                                            <p:strVal val="ppt_h"/>
                                          </p:val>
                                        </p:tav>
                                      </p:tavLst>
                                    </p:anim>
                                    <p:anim calcmode="lin" valueType="num">
                                      <p:cBhvr>
                                        <p:cTn id="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9" y="500048"/>
            <a:ext cx="4286279"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Por otro lado, se sabe que los niños que comen pan tienen menos exceso de peso y mejores valores de colesterol así como de otros lípidos en sangre, quizá porque al consumir más pan, la dieta se obtiene la mayor parte de las calorías de los hidratos, como es aconsejable para una dieta equilibrada.</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285720" y="2857502"/>
            <a:ext cx="6143667" cy="132343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Asimismo, los hidratos son el principal alimento del cerebro, por lo tanto, deben estar presentes a diario en nuestra dieta y qué mejor que obtenerlos mediante alimentos como el pan que podemos combinarlo con variedad de ingredientes.</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4ef9a07d2a3a34f0e3122dd41d3d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n_zopf.png"/>
          <p:cNvPicPr>
            <a:picLocks noChangeAspect="1"/>
          </p:cNvPicPr>
          <p:nvPr/>
        </p:nvPicPr>
        <p:blipFill>
          <a:blip r:embed="rId3"/>
          <a:stretch>
            <a:fillRect/>
          </a:stretch>
        </p:blipFill>
        <p:spPr>
          <a:xfrm rot="150653">
            <a:off x="2234366" y="2124911"/>
            <a:ext cx="2450930" cy="958524"/>
          </a:xfrm>
          <a:prstGeom prst="rect">
            <a:avLst/>
          </a:prstGeom>
        </p:spPr>
      </p:pic>
      <p:pic>
        <p:nvPicPr>
          <p:cNvPr id="4" name="3 Imagen" descr="pan_zopf.png"/>
          <p:cNvPicPr>
            <a:picLocks noChangeAspect="1"/>
          </p:cNvPicPr>
          <p:nvPr/>
        </p:nvPicPr>
        <p:blipFill>
          <a:blip r:embed="rId3"/>
          <a:stretch>
            <a:fillRect/>
          </a:stretch>
        </p:blipFill>
        <p:spPr>
          <a:xfrm rot="10800000">
            <a:off x="4572000" y="2214560"/>
            <a:ext cx="2450930" cy="958524"/>
          </a:xfrm>
          <a:prstGeom prst="rect">
            <a:avLst/>
          </a:prstGeom>
        </p:spPr>
      </p:pic>
      <p:pic>
        <p:nvPicPr>
          <p:cNvPr id="5" name="4 Imagen" descr="pan_zopf.png"/>
          <p:cNvPicPr>
            <a:picLocks noChangeAspect="1"/>
          </p:cNvPicPr>
          <p:nvPr/>
        </p:nvPicPr>
        <p:blipFill>
          <a:blip r:embed="rId3"/>
          <a:stretch>
            <a:fillRect/>
          </a:stretch>
        </p:blipFill>
        <p:spPr>
          <a:xfrm rot="5682354">
            <a:off x="3496092" y="781391"/>
            <a:ext cx="2450930" cy="958524"/>
          </a:xfrm>
          <a:prstGeom prst="rect">
            <a:avLst/>
          </a:prstGeom>
        </p:spPr>
      </p:pic>
      <p:pic>
        <p:nvPicPr>
          <p:cNvPr id="6" name="5 Imagen" descr="pan_zopf.png"/>
          <p:cNvPicPr>
            <a:picLocks noChangeAspect="1"/>
          </p:cNvPicPr>
          <p:nvPr/>
        </p:nvPicPr>
        <p:blipFill>
          <a:blip r:embed="rId3"/>
          <a:stretch>
            <a:fillRect/>
          </a:stretch>
        </p:blipFill>
        <p:spPr>
          <a:xfrm rot="16200000">
            <a:off x="3397169" y="3438773"/>
            <a:ext cx="2450930" cy="958524"/>
          </a:xfrm>
          <a:prstGeom prst="rect">
            <a:avLst/>
          </a:prstGeom>
        </p:spPr>
      </p:pic>
      <p:pic>
        <p:nvPicPr>
          <p:cNvPr id="7" name="6 Imagen" descr="pan_zopf.png"/>
          <p:cNvPicPr>
            <a:picLocks noChangeAspect="1"/>
          </p:cNvPicPr>
          <p:nvPr/>
        </p:nvPicPr>
        <p:blipFill>
          <a:blip r:embed="rId3"/>
          <a:stretch>
            <a:fillRect/>
          </a:stretch>
        </p:blipFill>
        <p:spPr>
          <a:xfrm rot="2265026">
            <a:off x="2322891" y="1221427"/>
            <a:ext cx="2450930" cy="958524"/>
          </a:xfrm>
          <a:prstGeom prst="rect">
            <a:avLst/>
          </a:prstGeom>
        </p:spPr>
      </p:pic>
      <p:pic>
        <p:nvPicPr>
          <p:cNvPr id="8" name="7 Imagen" descr="pan_zopf.png"/>
          <p:cNvPicPr>
            <a:picLocks noChangeAspect="1"/>
          </p:cNvPicPr>
          <p:nvPr/>
        </p:nvPicPr>
        <p:blipFill>
          <a:blip r:embed="rId3"/>
          <a:stretch>
            <a:fillRect/>
          </a:stretch>
        </p:blipFill>
        <p:spPr>
          <a:xfrm rot="19209611">
            <a:off x="2165638" y="3245570"/>
            <a:ext cx="2450930" cy="958524"/>
          </a:xfrm>
          <a:prstGeom prst="rect">
            <a:avLst/>
          </a:prstGeom>
        </p:spPr>
      </p:pic>
      <p:pic>
        <p:nvPicPr>
          <p:cNvPr id="9" name="8 Imagen" descr="pan_zopf.png"/>
          <p:cNvPicPr>
            <a:picLocks noChangeAspect="1"/>
          </p:cNvPicPr>
          <p:nvPr/>
        </p:nvPicPr>
        <p:blipFill>
          <a:blip r:embed="rId3"/>
          <a:stretch>
            <a:fillRect/>
          </a:stretch>
        </p:blipFill>
        <p:spPr>
          <a:xfrm rot="7759114">
            <a:off x="4422365" y="1058210"/>
            <a:ext cx="2450930" cy="958524"/>
          </a:xfrm>
          <a:prstGeom prst="rect">
            <a:avLst/>
          </a:prstGeom>
        </p:spPr>
      </p:pic>
      <p:pic>
        <p:nvPicPr>
          <p:cNvPr id="10" name="9 Imagen" descr="pan_zopf.png"/>
          <p:cNvPicPr>
            <a:picLocks noChangeAspect="1"/>
          </p:cNvPicPr>
          <p:nvPr/>
        </p:nvPicPr>
        <p:blipFill>
          <a:blip r:embed="rId3"/>
          <a:stretch>
            <a:fillRect/>
          </a:stretch>
        </p:blipFill>
        <p:spPr>
          <a:xfrm rot="13652712">
            <a:off x="4455901" y="3177279"/>
            <a:ext cx="2450930" cy="958524"/>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9d39cb62d6e2c09962c05d839645e8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rod_335291_Mini-croissant-20g-bridor--260-ud---ref-30190--.png"/>
          <p:cNvPicPr>
            <a:picLocks noChangeAspect="1"/>
          </p:cNvPicPr>
          <p:nvPr/>
        </p:nvPicPr>
        <p:blipFill>
          <a:blip r:embed="rId3"/>
          <a:srcRect l="22222" t="29167" r="19444" b="23611"/>
          <a:stretch>
            <a:fillRect/>
          </a:stretch>
        </p:blipFill>
        <p:spPr>
          <a:xfrm rot="5400000">
            <a:off x="3095163" y="262423"/>
            <a:ext cx="1714496" cy="1189650"/>
          </a:xfrm>
          <a:prstGeom prst="rect">
            <a:avLst/>
          </a:prstGeom>
        </p:spPr>
      </p:pic>
      <p:pic>
        <p:nvPicPr>
          <p:cNvPr id="5" name="4 Imagen" descr="prod_335291_Mini-croissant-20g-bridor--260-ud---ref-30190--.png"/>
          <p:cNvPicPr>
            <a:picLocks noChangeAspect="1"/>
          </p:cNvPicPr>
          <p:nvPr/>
        </p:nvPicPr>
        <p:blipFill>
          <a:blip r:embed="rId3"/>
          <a:srcRect l="22222" t="29167" r="19444" b="23611"/>
          <a:stretch>
            <a:fillRect/>
          </a:stretch>
        </p:blipFill>
        <p:spPr>
          <a:xfrm rot="5400000">
            <a:off x="1952155" y="262423"/>
            <a:ext cx="1714496" cy="1189650"/>
          </a:xfrm>
          <a:prstGeom prst="rect">
            <a:avLst/>
          </a:prstGeom>
        </p:spPr>
      </p:pic>
      <p:pic>
        <p:nvPicPr>
          <p:cNvPr id="6" name="5 Imagen" descr="prod_335291_Mini-croissant-20g-bridor--260-ud---ref-30190--.png"/>
          <p:cNvPicPr>
            <a:picLocks noChangeAspect="1"/>
          </p:cNvPicPr>
          <p:nvPr/>
        </p:nvPicPr>
        <p:blipFill>
          <a:blip r:embed="rId3"/>
          <a:srcRect l="22222" t="29167" r="19444" b="23611"/>
          <a:stretch>
            <a:fillRect/>
          </a:stretch>
        </p:blipFill>
        <p:spPr>
          <a:xfrm rot="5400000">
            <a:off x="809147" y="262423"/>
            <a:ext cx="1714496" cy="1189650"/>
          </a:xfrm>
          <a:prstGeom prst="rect">
            <a:avLst/>
          </a:prstGeom>
        </p:spPr>
      </p:pic>
      <p:pic>
        <p:nvPicPr>
          <p:cNvPr id="7" name="6 Imagen" descr="prod_335291_Mini-croissant-20g-bridor--260-ud---ref-30190--.png"/>
          <p:cNvPicPr>
            <a:picLocks noChangeAspect="1"/>
          </p:cNvPicPr>
          <p:nvPr/>
        </p:nvPicPr>
        <p:blipFill>
          <a:blip r:embed="rId3"/>
          <a:srcRect l="22222" t="29167" r="19444" b="23611"/>
          <a:stretch>
            <a:fillRect/>
          </a:stretch>
        </p:blipFill>
        <p:spPr>
          <a:xfrm rot="5400000">
            <a:off x="-262423" y="262423"/>
            <a:ext cx="1714496" cy="1189650"/>
          </a:xfrm>
          <a:prstGeom prst="rect">
            <a:avLst/>
          </a:prstGeom>
        </p:spPr>
      </p:pic>
      <p:pic>
        <p:nvPicPr>
          <p:cNvPr id="8" name="7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85744"/>
            <a:ext cx="1714496" cy="1143008"/>
          </a:xfrm>
          <a:prstGeom prst="rect">
            <a:avLst/>
          </a:prstGeom>
        </p:spPr>
      </p:pic>
      <p:pic>
        <p:nvPicPr>
          <p:cNvPr id="9" name="8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21463"/>
            <a:ext cx="1714496" cy="1071570"/>
          </a:xfrm>
          <a:prstGeom prst="rect">
            <a:avLst/>
          </a:prstGeom>
        </p:spPr>
      </p:pic>
      <p:pic>
        <p:nvPicPr>
          <p:cNvPr id="10" name="9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85744"/>
            <a:ext cx="1714496" cy="1143008"/>
          </a:xfrm>
          <a:prstGeom prst="rect">
            <a:avLst/>
          </a:prstGeom>
        </p:spPr>
      </p:pic>
      <p:pic>
        <p:nvPicPr>
          <p:cNvPr id="11" name="10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21463"/>
            <a:ext cx="1714496" cy="1071570"/>
          </a:xfrm>
          <a:prstGeom prst="rect">
            <a:avLst/>
          </a:prstGeom>
        </p:spPr>
      </p:pic>
      <p:pic>
        <p:nvPicPr>
          <p:cNvPr id="12" name="11 Imagen" descr="prod_335291_Mini-croissant-20g-bridor--260-ud---ref-30190--.png"/>
          <p:cNvPicPr>
            <a:picLocks noChangeAspect="1"/>
          </p:cNvPicPr>
          <p:nvPr/>
        </p:nvPicPr>
        <p:blipFill>
          <a:blip r:embed="rId3"/>
          <a:srcRect l="22222" t="29167" r="19444" b="23611"/>
          <a:stretch>
            <a:fillRect/>
          </a:stretch>
        </p:blipFill>
        <p:spPr>
          <a:xfrm rot="5400000">
            <a:off x="3095163" y="1976917"/>
            <a:ext cx="1714496" cy="1189650"/>
          </a:xfrm>
          <a:prstGeom prst="rect">
            <a:avLst/>
          </a:prstGeom>
        </p:spPr>
      </p:pic>
      <p:pic>
        <p:nvPicPr>
          <p:cNvPr id="13" name="12 Imagen" descr="prod_335291_Mini-croissant-20g-bridor--260-ud---ref-30190--.png"/>
          <p:cNvPicPr>
            <a:picLocks noChangeAspect="1"/>
          </p:cNvPicPr>
          <p:nvPr/>
        </p:nvPicPr>
        <p:blipFill>
          <a:blip r:embed="rId3"/>
          <a:srcRect l="22222" t="29167" r="19444" b="23611"/>
          <a:stretch>
            <a:fillRect/>
          </a:stretch>
        </p:blipFill>
        <p:spPr>
          <a:xfrm rot="5400000">
            <a:off x="1952155" y="1976917"/>
            <a:ext cx="1714496" cy="1189650"/>
          </a:xfrm>
          <a:prstGeom prst="rect">
            <a:avLst/>
          </a:prstGeom>
        </p:spPr>
      </p:pic>
      <p:pic>
        <p:nvPicPr>
          <p:cNvPr id="14" name="13 Imagen" descr="prod_335291_Mini-croissant-20g-bridor--260-ud---ref-30190--.png"/>
          <p:cNvPicPr>
            <a:picLocks noChangeAspect="1"/>
          </p:cNvPicPr>
          <p:nvPr/>
        </p:nvPicPr>
        <p:blipFill>
          <a:blip r:embed="rId3"/>
          <a:srcRect l="22222" t="29167" r="19444" b="23611"/>
          <a:stretch>
            <a:fillRect/>
          </a:stretch>
        </p:blipFill>
        <p:spPr>
          <a:xfrm rot="5400000">
            <a:off x="809147" y="1976917"/>
            <a:ext cx="1714496" cy="1189650"/>
          </a:xfrm>
          <a:prstGeom prst="rect">
            <a:avLst/>
          </a:prstGeom>
        </p:spPr>
      </p:pic>
      <p:pic>
        <p:nvPicPr>
          <p:cNvPr id="15" name="14 Imagen" descr="prod_335291_Mini-croissant-20g-bridor--260-ud---ref-30190--.png"/>
          <p:cNvPicPr>
            <a:picLocks noChangeAspect="1"/>
          </p:cNvPicPr>
          <p:nvPr/>
        </p:nvPicPr>
        <p:blipFill>
          <a:blip r:embed="rId3"/>
          <a:srcRect l="22222" t="29167" r="19444" b="23611"/>
          <a:stretch>
            <a:fillRect/>
          </a:stretch>
        </p:blipFill>
        <p:spPr>
          <a:xfrm rot="5400000">
            <a:off x="-262423" y="1976917"/>
            <a:ext cx="1714496" cy="1189650"/>
          </a:xfrm>
          <a:prstGeom prst="rect">
            <a:avLst/>
          </a:prstGeom>
        </p:spPr>
      </p:pic>
      <p:pic>
        <p:nvPicPr>
          <p:cNvPr id="16" name="15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000238"/>
            <a:ext cx="1714496" cy="1143008"/>
          </a:xfrm>
          <a:prstGeom prst="rect">
            <a:avLst/>
          </a:prstGeom>
        </p:spPr>
      </p:pic>
      <p:pic>
        <p:nvPicPr>
          <p:cNvPr id="17" name="16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2035957"/>
            <a:ext cx="1714496" cy="1071570"/>
          </a:xfrm>
          <a:prstGeom prst="rect">
            <a:avLst/>
          </a:prstGeom>
        </p:spPr>
      </p:pic>
      <p:pic>
        <p:nvPicPr>
          <p:cNvPr id="18" name="17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000238"/>
            <a:ext cx="1714496" cy="1143008"/>
          </a:xfrm>
          <a:prstGeom prst="rect">
            <a:avLst/>
          </a:prstGeom>
        </p:spPr>
      </p:pic>
      <p:pic>
        <p:nvPicPr>
          <p:cNvPr id="19" name="18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2035957"/>
            <a:ext cx="1714496" cy="1071570"/>
          </a:xfrm>
          <a:prstGeom prst="rect">
            <a:avLst/>
          </a:prstGeom>
        </p:spPr>
      </p:pic>
      <p:pic>
        <p:nvPicPr>
          <p:cNvPr id="20" name="19 Imagen" descr="prod_335291_Mini-croissant-20g-bridor--260-ud---ref-30190--.png"/>
          <p:cNvPicPr>
            <a:picLocks noChangeAspect="1"/>
          </p:cNvPicPr>
          <p:nvPr/>
        </p:nvPicPr>
        <p:blipFill>
          <a:blip r:embed="rId3"/>
          <a:srcRect l="22222" t="29167" r="19444" b="23611"/>
          <a:stretch>
            <a:fillRect/>
          </a:stretch>
        </p:blipFill>
        <p:spPr>
          <a:xfrm rot="5400000">
            <a:off x="3095163" y="3691427"/>
            <a:ext cx="1714496" cy="1189650"/>
          </a:xfrm>
          <a:prstGeom prst="rect">
            <a:avLst/>
          </a:prstGeom>
        </p:spPr>
      </p:pic>
      <p:pic>
        <p:nvPicPr>
          <p:cNvPr id="21" name="20 Imagen" descr="prod_335291_Mini-croissant-20g-bridor--260-ud---ref-30190--.png"/>
          <p:cNvPicPr>
            <a:picLocks noChangeAspect="1"/>
          </p:cNvPicPr>
          <p:nvPr/>
        </p:nvPicPr>
        <p:blipFill>
          <a:blip r:embed="rId3"/>
          <a:srcRect l="22222" t="29167" r="19444" b="23611"/>
          <a:stretch>
            <a:fillRect/>
          </a:stretch>
        </p:blipFill>
        <p:spPr>
          <a:xfrm rot="5400000">
            <a:off x="1952155" y="3691427"/>
            <a:ext cx="1714496" cy="1189650"/>
          </a:xfrm>
          <a:prstGeom prst="rect">
            <a:avLst/>
          </a:prstGeom>
        </p:spPr>
      </p:pic>
      <p:pic>
        <p:nvPicPr>
          <p:cNvPr id="22" name="21 Imagen" descr="prod_335291_Mini-croissant-20g-bridor--260-ud---ref-30190--.png"/>
          <p:cNvPicPr>
            <a:picLocks noChangeAspect="1"/>
          </p:cNvPicPr>
          <p:nvPr/>
        </p:nvPicPr>
        <p:blipFill>
          <a:blip r:embed="rId3"/>
          <a:srcRect l="22222" t="29167" r="19444" b="23611"/>
          <a:stretch>
            <a:fillRect/>
          </a:stretch>
        </p:blipFill>
        <p:spPr>
          <a:xfrm rot="5400000">
            <a:off x="809147" y="3691427"/>
            <a:ext cx="1714496" cy="1189650"/>
          </a:xfrm>
          <a:prstGeom prst="rect">
            <a:avLst/>
          </a:prstGeom>
        </p:spPr>
      </p:pic>
      <p:pic>
        <p:nvPicPr>
          <p:cNvPr id="23" name="22 Imagen" descr="prod_335291_Mini-croissant-20g-bridor--260-ud---ref-30190--.png"/>
          <p:cNvPicPr>
            <a:picLocks noChangeAspect="1"/>
          </p:cNvPicPr>
          <p:nvPr/>
        </p:nvPicPr>
        <p:blipFill>
          <a:blip r:embed="rId3"/>
          <a:srcRect l="22222" t="29167" r="19444" b="23611"/>
          <a:stretch>
            <a:fillRect/>
          </a:stretch>
        </p:blipFill>
        <p:spPr>
          <a:xfrm rot="5400000">
            <a:off x="-262423" y="3691427"/>
            <a:ext cx="1714496" cy="1189650"/>
          </a:xfrm>
          <a:prstGeom prst="rect">
            <a:avLst/>
          </a:prstGeom>
        </p:spPr>
      </p:pic>
      <p:pic>
        <p:nvPicPr>
          <p:cNvPr id="24" name="23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3714748"/>
            <a:ext cx="1714496" cy="1143008"/>
          </a:xfrm>
          <a:prstGeom prst="rect">
            <a:avLst/>
          </a:prstGeom>
        </p:spPr>
      </p:pic>
      <p:pic>
        <p:nvPicPr>
          <p:cNvPr id="25" name="24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750467"/>
            <a:ext cx="1714496" cy="1071570"/>
          </a:xfrm>
          <a:prstGeom prst="rect">
            <a:avLst/>
          </a:prstGeom>
        </p:spPr>
      </p:pic>
      <p:pic>
        <p:nvPicPr>
          <p:cNvPr id="26" name="25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3714748"/>
            <a:ext cx="1714496" cy="1143008"/>
          </a:xfrm>
          <a:prstGeom prst="rect">
            <a:avLst/>
          </a:prstGeom>
        </p:spPr>
      </p:pic>
      <p:pic>
        <p:nvPicPr>
          <p:cNvPr id="27" name="26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750467"/>
            <a:ext cx="1714496" cy="1071570"/>
          </a:xfrm>
          <a:prstGeom prst="rect">
            <a:avLst/>
          </a:prstGeom>
        </p:spPr>
      </p:pic>
      <p:sp>
        <p:nvSpPr>
          <p:cNvPr id="28" name="27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3"/>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ppt_x"/>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ppt_x"/>
                                          </p:val>
                                        </p:tav>
                                        <p:tav tm="100000">
                                          <p:val>
                                            <p:strVal val="#ppt_x"/>
                                          </p:val>
                                        </p:tav>
                                      </p:tavLst>
                                    </p:anim>
                                    <p:anim calcmode="lin" valueType="num">
                                      <p:cBhvr additive="base">
                                        <p:cTn id="87" dur="3000" fill="hold"/>
                                        <p:tgtEl>
                                          <p:spTgt spid="9"/>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ppt_x"/>
                                          </p:val>
                                        </p:tav>
                                        <p:tav tm="100000">
                                          <p:val>
                                            <p:strVal val="#ppt_x"/>
                                          </p:val>
                                        </p:tav>
                                      </p:tavLst>
                                    </p:anim>
                                    <p:anim calcmode="lin" valueType="num">
                                      <p:cBhvr additive="base">
                                        <p:cTn id="91" dur="3000" fill="hold"/>
                                        <p:tgtEl>
                                          <p:spTgt spid="10"/>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ppt_x"/>
                                          </p:val>
                                        </p:tav>
                                        <p:tav tm="100000">
                                          <p:val>
                                            <p:strVal val="#ppt_x"/>
                                          </p:val>
                                        </p:tav>
                                      </p:tavLst>
                                    </p:anim>
                                    <p:anim calcmode="lin" valueType="num">
                                      <p:cBhvr additive="base">
                                        <p:cTn id="95" dur="3000" fill="hold"/>
                                        <p:tgtEl>
                                          <p:spTgt spid="11"/>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ppt_x"/>
                                          </p:val>
                                        </p:tav>
                                        <p:tav tm="100000">
                                          <p:val>
                                            <p:strVal val="#ppt_x"/>
                                          </p:val>
                                        </p:tav>
                                      </p:tavLst>
                                    </p:anim>
                                    <p:anim calcmode="lin" valueType="num">
                                      <p:cBhvr additive="base">
                                        <p:cTn id="99" dur="3000" fill="hold"/>
                                        <p:tgtEl>
                                          <p:spTgt spid="16"/>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ppt_x"/>
                                          </p:val>
                                        </p:tav>
                                        <p:tav tm="100000">
                                          <p:val>
                                            <p:strVal val="#ppt_x"/>
                                          </p:val>
                                        </p:tav>
                                      </p:tavLst>
                                    </p:anim>
                                    <p:anim calcmode="lin" valueType="num">
                                      <p:cBhvr additive="base">
                                        <p:cTn id="107" dur="3000" fill="hold"/>
                                        <p:tgtEl>
                                          <p:spTgt spid="18"/>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ppt_x"/>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7"/>
                                        </p:tgtEl>
                                        <p:attrNameLst>
                                          <p:attrName>r</p:attrName>
                                        </p:attrNameLst>
                                      </p:cBhvr>
                                    </p:animRot>
                                  </p:childTnLst>
                                </p:cTn>
                              </p:par>
                              <p:par>
                                <p:cTn id="152" presetID="2" presetClass="exit" presetSubtype="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4"/>
                                        </p:tgtEl>
                                        <p:attrNameLst>
                                          <p:attrName>ppt_x</p:attrName>
                                        </p:attrNameLst>
                                      </p:cBhvr>
                                      <p:tavLst>
                                        <p:tav tm="0">
                                          <p:val>
                                            <p:strVal val="ppt_x"/>
                                          </p:val>
                                        </p:tav>
                                        <p:tav tm="100000">
                                          <p:val>
                                            <p:strVal val="1+ppt_w/2"/>
                                          </p:val>
                                        </p:tav>
                                      </p:tavLst>
                                    </p:anim>
                                    <p:anim calcmode="lin" valueType="num">
                                      <p:cBhvr additive="base">
                                        <p:cTn id="178" dur="3000"/>
                                        <p:tgtEl>
                                          <p:spTgt spid="14"/>
                                        </p:tgtEl>
                                        <p:attrNameLst>
                                          <p:attrName>ppt_y</p:attrName>
                                        </p:attrNameLst>
                                      </p:cBhvr>
                                      <p:tavLst>
                                        <p:tav tm="0">
                                          <p:val>
                                            <p:strVal val="ppt_y"/>
                                          </p:val>
                                        </p:tav>
                                        <p:tav tm="100000">
                                          <p:val>
                                            <p:strVal val="ppt_y"/>
                                          </p:val>
                                        </p:tav>
                                      </p:tavLst>
                                    </p:anim>
                                    <p:set>
                                      <p:cBhvr>
                                        <p:cTn id="179" dur="1" fill="hold">
                                          <p:stCondLst>
                                            <p:cond delay="2999"/>
                                          </p:stCondLst>
                                        </p:cTn>
                                        <p:tgtEl>
                                          <p:spTgt spid="1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5"/>
                                        </p:tgtEl>
                                        <p:attrNameLst>
                                          <p:attrName>ppt_x</p:attrName>
                                        </p:attrNameLst>
                                      </p:cBhvr>
                                      <p:tavLst>
                                        <p:tav tm="0">
                                          <p:val>
                                            <p:strVal val="ppt_x"/>
                                          </p:val>
                                        </p:tav>
                                        <p:tav tm="100000">
                                          <p:val>
                                            <p:strVal val="1+ppt_w/2"/>
                                          </p:val>
                                        </p:tav>
                                      </p:tavLst>
                                    </p:anim>
                                    <p:anim calcmode="lin" valueType="num">
                                      <p:cBhvr additive="base">
                                        <p:cTn id="182" dur="3000"/>
                                        <p:tgtEl>
                                          <p:spTgt spid="15"/>
                                        </p:tgtEl>
                                        <p:attrNameLst>
                                          <p:attrName>ppt_y</p:attrName>
                                        </p:attrNameLst>
                                      </p:cBhvr>
                                      <p:tavLst>
                                        <p:tav tm="0">
                                          <p:val>
                                            <p:strVal val="ppt_y"/>
                                          </p:val>
                                        </p:tav>
                                        <p:tav tm="100000">
                                          <p:val>
                                            <p:strVal val="ppt_y"/>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1+ppt_w/2"/>
                                          </p:val>
                                        </p:tav>
                                      </p:tavLst>
                                    </p:anim>
                                    <p:anim calcmode="lin" valueType="num">
                                      <p:cBhvr additive="base">
                                        <p:cTn id="190" dur="3000"/>
                                        <p:tgtEl>
                                          <p:spTgt spid="21"/>
                                        </p:tgtEl>
                                        <p:attrNameLst>
                                          <p:attrName>ppt_y</p:attrName>
                                        </p:attrNameLst>
                                      </p:cBhvr>
                                      <p:tavLst>
                                        <p:tav tm="0">
                                          <p:val>
                                            <p:strVal val="ppt_y"/>
                                          </p:val>
                                        </p:tav>
                                        <p:tav tm="100000">
                                          <p:val>
                                            <p:strVal val="ppt_y"/>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2"/>
                                        </p:tgtEl>
                                        <p:attrNameLst>
                                          <p:attrName>ppt_x</p:attrName>
                                        </p:attrNameLst>
                                      </p:cBhvr>
                                      <p:tavLst>
                                        <p:tav tm="0">
                                          <p:val>
                                            <p:strVal val="ppt_x"/>
                                          </p:val>
                                        </p:tav>
                                        <p:tav tm="100000">
                                          <p:val>
                                            <p:strVal val="1+ppt_w/2"/>
                                          </p:val>
                                        </p:tav>
                                      </p:tavLst>
                                    </p:anim>
                                    <p:anim calcmode="lin" valueType="num">
                                      <p:cBhvr additive="base">
                                        <p:cTn id="194" dur="3000"/>
                                        <p:tgtEl>
                                          <p:spTgt spid="22"/>
                                        </p:tgtEl>
                                        <p:attrNameLst>
                                          <p:attrName>ppt_y</p:attrName>
                                        </p:attrNameLst>
                                      </p:cBhvr>
                                      <p:tavLst>
                                        <p:tav tm="0">
                                          <p:val>
                                            <p:strVal val="ppt_y"/>
                                          </p:val>
                                        </p:tav>
                                        <p:tav tm="100000">
                                          <p:val>
                                            <p:strVal val="ppt_y"/>
                                          </p:val>
                                        </p:tav>
                                      </p:tavLst>
                                    </p:anim>
                                    <p:set>
                                      <p:cBhvr>
                                        <p:cTn id="195" dur="1" fill="hold">
                                          <p:stCondLst>
                                            <p:cond delay="2999"/>
                                          </p:stCondLst>
                                        </p:cTn>
                                        <p:tgtEl>
                                          <p:spTgt spid="2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3"/>
                                        </p:tgtEl>
                                        <p:attrNameLst>
                                          <p:attrName>ppt_x</p:attrName>
                                        </p:attrNameLst>
                                      </p:cBhvr>
                                      <p:tavLst>
                                        <p:tav tm="0">
                                          <p:val>
                                            <p:strVal val="ppt_x"/>
                                          </p:val>
                                        </p:tav>
                                        <p:tav tm="100000">
                                          <p:val>
                                            <p:strVal val="1+ppt_w/2"/>
                                          </p:val>
                                        </p:tav>
                                      </p:tavLst>
                                    </p:anim>
                                    <p:anim calcmode="lin" valueType="num">
                                      <p:cBhvr additive="base">
                                        <p:cTn id="198" dur="3000"/>
                                        <p:tgtEl>
                                          <p:spTgt spid="23"/>
                                        </p:tgtEl>
                                        <p:attrNameLst>
                                          <p:attrName>ppt_y</p:attrName>
                                        </p:attrNameLst>
                                      </p:cBhvr>
                                      <p:tavLst>
                                        <p:tav tm="0">
                                          <p:val>
                                            <p:strVal val="ppt_y"/>
                                          </p:val>
                                        </p:tav>
                                        <p:tav tm="100000">
                                          <p:val>
                                            <p:strVal val="ppt_y"/>
                                          </p:val>
                                        </p:tav>
                                      </p:tavLst>
                                    </p:anim>
                                    <p:set>
                                      <p:cBhvr>
                                        <p:cTn id="199" dur="1" fill="hold">
                                          <p:stCondLst>
                                            <p:cond delay="2999"/>
                                          </p:stCondLst>
                                        </p:cTn>
                                        <p:tgtEl>
                                          <p:spTgt spid="23"/>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6"/>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1"/>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2"/>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3"/>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9"/>
                                        </p:tgtEl>
                                        <p:attrNameLst>
                                          <p:attrName>ppt_x</p:attrName>
                                        </p:attrNameLst>
                                      </p:cBhvr>
                                      <p:tavLst>
                                        <p:tav tm="0">
                                          <p:val>
                                            <p:strVal val="ppt_x"/>
                                          </p:val>
                                        </p:tav>
                                        <p:tav tm="100000">
                                          <p:val>
                                            <p:strVal val="0-ppt_w/2"/>
                                          </p:val>
                                        </p:tav>
                                      </p:tavLst>
                                    </p:anim>
                                    <p:anim calcmode="lin" valueType="num">
                                      <p:cBhvr additive="base">
                                        <p:cTn id="230" dur="3000"/>
                                        <p:tgtEl>
                                          <p:spTgt spid="9"/>
                                        </p:tgtEl>
                                        <p:attrNameLst>
                                          <p:attrName>ppt_y</p:attrName>
                                        </p:attrNameLst>
                                      </p:cBhvr>
                                      <p:tavLst>
                                        <p:tav tm="0">
                                          <p:val>
                                            <p:strVal val="ppt_y"/>
                                          </p:val>
                                        </p:tav>
                                        <p:tav tm="100000">
                                          <p:val>
                                            <p:strVal val="ppt_y"/>
                                          </p:val>
                                        </p:tav>
                                      </p:tavLst>
                                    </p:anim>
                                    <p:set>
                                      <p:cBhvr>
                                        <p:cTn id="231" dur="1" fill="hold">
                                          <p:stCondLst>
                                            <p:cond delay="2999"/>
                                          </p:stCondLst>
                                        </p:cTn>
                                        <p:tgtEl>
                                          <p:spTgt spid="9"/>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0"/>
                                        </p:tgtEl>
                                        <p:attrNameLst>
                                          <p:attrName>ppt_x</p:attrName>
                                        </p:attrNameLst>
                                      </p:cBhvr>
                                      <p:tavLst>
                                        <p:tav tm="0">
                                          <p:val>
                                            <p:strVal val="ppt_x"/>
                                          </p:val>
                                        </p:tav>
                                        <p:tav tm="100000">
                                          <p:val>
                                            <p:strVal val="0-ppt_w/2"/>
                                          </p:val>
                                        </p:tav>
                                      </p:tavLst>
                                    </p:anim>
                                    <p:anim calcmode="lin" valueType="num">
                                      <p:cBhvr additive="base">
                                        <p:cTn id="234" dur="3000"/>
                                        <p:tgtEl>
                                          <p:spTgt spid="10"/>
                                        </p:tgtEl>
                                        <p:attrNameLst>
                                          <p:attrName>ppt_y</p:attrName>
                                        </p:attrNameLst>
                                      </p:cBhvr>
                                      <p:tavLst>
                                        <p:tav tm="0">
                                          <p:val>
                                            <p:strVal val="ppt_y"/>
                                          </p:val>
                                        </p:tav>
                                        <p:tav tm="100000">
                                          <p:val>
                                            <p:strVal val="ppt_y"/>
                                          </p:val>
                                        </p:tav>
                                      </p:tavLst>
                                    </p:anim>
                                    <p:set>
                                      <p:cBhvr>
                                        <p:cTn id="235" dur="1" fill="hold">
                                          <p:stCondLst>
                                            <p:cond delay="2999"/>
                                          </p:stCondLst>
                                        </p:cTn>
                                        <p:tgtEl>
                                          <p:spTgt spid="10"/>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0-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8"/>
                                        </p:tgtEl>
                                        <p:attrNameLst>
                                          <p:attrName>ppt_x</p:attrName>
                                        </p:attrNameLst>
                                      </p:cBhvr>
                                      <p:tavLst>
                                        <p:tav tm="0">
                                          <p:val>
                                            <p:strVal val="ppt_x"/>
                                          </p:val>
                                        </p:tav>
                                        <p:tav tm="100000">
                                          <p:val>
                                            <p:strVal val="0-ppt_w/2"/>
                                          </p:val>
                                        </p:tav>
                                      </p:tavLst>
                                    </p:anim>
                                    <p:anim calcmode="lin" valueType="num">
                                      <p:cBhvr additive="base">
                                        <p:cTn id="250" dur="3000"/>
                                        <p:tgtEl>
                                          <p:spTgt spid="18"/>
                                        </p:tgtEl>
                                        <p:attrNameLst>
                                          <p:attrName>ppt_y</p:attrName>
                                        </p:attrNameLst>
                                      </p:cBhvr>
                                      <p:tavLst>
                                        <p:tav tm="0">
                                          <p:val>
                                            <p:strVal val="ppt_y"/>
                                          </p:val>
                                        </p:tav>
                                        <p:tav tm="100000">
                                          <p:val>
                                            <p:strVal val="ppt_y"/>
                                          </p:val>
                                        </p:tav>
                                      </p:tavLst>
                                    </p:anim>
                                    <p:set>
                                      <p:cBhvr>
                                        <p:cTn id="251" dur="1" fill="hold">
                                          <p:stCondLst>
                                            <p:cond delay="2999"/>
                                          </p:stCondLst>
                                        </p:cTn>
                                        <p:tgtEl>
                                          <p:spTgt spid="18"/>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0-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8"/>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9"/>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0"/>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6"/>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7"/>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8"/>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4"/>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5"/>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6"/>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7"/>
                                        </p:tgtEl>
                                        <p:attrNameLst>
                                          <p:attrName>r</p:attrName>
                                        </p:attrNameLst>
                                      </p:cBhvr>
                                    </p:animRo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strVal val="4/3*#ppt_w"/>
                                          </p:val>
                                        </p:tav>
                                        <p:tav tm="100000">
                                          <p:val>
                                            <p:strVal val="#ppt_w"/>
                                          </p:val>
                                        </p:tav>
                                      </p:tavLst>
                                    </p:anim>
                                    <p:anim calcmode="lin" valueType="num">
                                      <p:cBhvr>
                                        <p:cTn id="299" dur="3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8" y="428610"/>
            <a:ext cx="4071965" cy="286232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El pan por otro lado, es fuente de potasio, un mineral que se necesita para el buen funcionamiento de los músculos así como para la salud del corazón, pues en equilibrio con el sodio regulan la presión arterial. Y si bien el pan es una gran fuente de sal, desde hace casi tres años el pan español tiene menos sal lo cual lo vuelve un alimento más saludable aun.</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428596" y="3286130"/>
            <a:ext cx="6858048" cy="132343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Para quienes tienen diabetes que creen no pueden consumir pan, la mejor alternativa es consumir pan de salvado o integral, o bien añadir semillas al pan común, para sumar fibra que reduzca la absorción de hidratos y el índice </a:t>
            </a:r>
            <a:r>
              <a:rPr lang="es-ES" sz="2000" b="1" dirty="0" err="1" smtClean="0">
                <a:effectLst>
                  <a:outerShdw blurRad="38100" dist="38100" dir="2700000" algn="tl">
                    <a:srgbClr val="000000">
                      <a:alpha val="43137"/>
                    </a:srgbClr>
                  </a:outerShdw>
                </a:effectLst>
                <a:latin typeface="Agency FB" pitchFamily="34" charset="0"/>
              </a:rPr>
              <a:t>glucémico</a:t>
            </a:r>
            <a:r>
              <a:rPr lang="es-ES" sz="2000" b="1" dirty="0" smtClean="0">
                <a:effectLst>
                  <a:outerShdw blurRad="38100" dist="38100" dir="2700000" algn="tl">
                    <a:srgbClr val="000000">
                      <a:alpha val="43137"/>
                    </a:srgbClr>
                  </a:outerShdw>
                </a:effectLst>
                <a:latin typeface="Agency FB" pitchFamily="34" charset="0"/>
              </a:rPr>
              <a:t>, favoreciendo así, el control de la glucosa en sangre.</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2f7ad6034edc552a1570a239a756f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le.png"/>
          <p:cNvPicPr>
            <a:picLocks noChangeAspect="1"/>
          </p:cNvPicPr>
          <p:nvPr/>
        </p:nvPicPr>
        <p:blipFill>
          <a:blip r:embed="rId3"/>
          <a:stretch>
            <a:fillRect/>
          </a:stretch>
        </p:blipFill>
        <p:spPr>
          <a:xfrm>
            <a:off x="3286116" y="1"/>
            <a:ext cx="1905000" cy="2686050"/>
          </a:xfrm>
          <a:prstGeom prst="rect">
            <a:avLst/>
          </a:prstGeom>
        </p:spPr>
      </p:pic>
      <p:pic>
        <p:nvPicPr>
          <p:cNvPr id="4" name="3 Imagen" descr="ble.png"/>
          <p:cNvPicPr>
            <a:picLocks noChangeAspect="1"/>
          </p:cNvPicPr>
          <p:nvPr/>
        </p:nvPicPr>
        <p:blipFill>
          <a:blip r:embed="rId3"/>
          <a:stretch>
            <a:fillRect/>
          </a:stretch>
        </p:blipFill>
        <p:spPr>
          <a:xfrm rot="12124742">
            <a:off x="3935403" y="2616978"/>
            <a:ext cx="1905000" cy="2686050"/>
          </a:xfrm>
          <a:prstGeom prst="rect">
            <a:avLst/>
          </a:prstGeom>
        </p:spPr>
      </p:pic>
      <p:pic>
        <p:nvPicPr>
          <p:cNvPr id="5" name="4 Imagen" descr="ble.png"/>
          <p:cNvPicPr>
            <a:picLocks noChangeAspect="1"/>
          </p:cNvPicPr>
          <p:nvPr/>
        </p:nvPicPr>
        <p:blipFill>
          <a:blip r:embed="rId3"/>
          <a:stretch>
            <a:fillRect/>
          </a:stretch>
        </p:blipFill>
        <p:spPr>
          <a:xfrm rot="6820753">
            <a:off x="4946241" y="783026"/>
            <a:ext cx="1905000" cy="2686050"/>
          </a:xfrm>
          <a:prstGeom prst="rect">
            <a:avLst/>
          </a:prstGeom>
        </p:spPr>
      </p:pic>
      <p:pic>
        <p:nvPicPr>
          <p:cNvPr id="6" name="5 Imagen" descr="ble.png"/>
          <p:cNvPicPr>
            <a:picLocks noChangeAspect="1"/>
          </p:cNvPicPr>
          <p:nvPr/>
        </p:nvPicPr>
        <p:blipFill>
          <a:blip r:embed="rId3"/>
          <a:stretch>
            <a:fillRect/>
          </a:stretch>
        </p:blipFill>
        <p:spPr>
          <a:xfrm rot="3433705">
            <a:off x="4407087" y="-100932"/>
            <a:ext cx="1905000" cy="2686050"/>
          </a:xfrm>
          <a:prstGeom prst="rect">
            <a:avLst/>
          </a:prstGeom>
        </p:spPr>
      </p:pic>
      <p:pic>
        <p:nvPicPr>
          <p:cNvPr id="7" name="6 Imagen" descr="ble.png"/>
          <p:cNvPicPr>
            <a:picLocks noChangeAspect="1"/>
          </p:cNvPicPr>
          <p:nvPr/>
        </p:nvPicPr>
        <p:blipFill>
          <a:blip r:embed="rId3"/>
          <a:stretch>
            <a:fillRect/>
          </a:stretch>
        </p:blipFill>
        <p:spPr>
          <a:xfrm rot="9883317">
            <a:off x="4820791" y="1989454"/>
            <a:ext cx="1905000" cy="2686050"/>
          </a:xfrm>
          <a:prstGeom prst="rect">
            <a:avLst/>
          </a:prstGeom>
        </p:spPr>
      </p:pic>
      <p:pic>
        <p:nvPicPr>
          <p:cNvPr id="8" name="7 Imagen" descr="ble.png"/>
          <p:cNvPicPr>
            <a:picLocks noChangeAspect="1"/>
          </p:cNvPicPr>
          <p:nvPr/>
        </p:nvPicPr>
        <p:blipFill>
          <a:blip r:embed="rId3"/>
          <a:stretch>
            <a:fillRect/>
          </a:stretch>
        </p:blipFill>
        <p:spPr>
          <a:xfrm rot="14785576">
            <a:off x="2802485" y="2390351"/>
            <a:ext cx="1905000" cy="2686050"/>
          </a:xfrm>
          <a:prstGeom prst="rect">
            <a:avLst/>
          </a:prstGeom>
        </p:spPr>
      </p:pic>
      <p:pic>
        <p:nvPicPr>
          <p:cNvPr id="9" name="8 Imagen" descr="ble.png"/>
          <p:cNvPicPr>
            <a:picLocks noChangeAspect="1"/>
          </p:cNvPicPr>
          <p:nvPr/>
        </p:nvPicPr>
        <p:blipFill>
          <a:blip r:embed="rId3"/>
          <a:stretch>
            <a:fillRect/>
          </a:stretch>
        </p:blipFill>
        <p:spPr>
          <a:xfrm rot="16875955">
            <a:off x="2408085" y="1567994"/>
            <a:ext cx="1905000" cy="2686050"/>
          </a:xfrm>
          <a:prstGeom prst="rect">
            <a:avLst/>
          </a:prstGeom>
        </p:spPr>
      </p:pic>
      <p:pic>
        <p:nvPicPr>
          <p:cNvPr id="10" name="9 Imagen" descr="ble.png"/>
          <p:cNvPicPr>
            <a:picLocks noChangeAspect="1"/>
          </p:cNvPicPr>
          <p:nvPr/>
        </p:nvPicPr>
        <p:blipFill>
          <a:blip r:embed="rId3"/>
          <a:stretch>
            <a:fillRect/>
          </a:stretch>
        </p:blipFill>
        <p:spPr>
          <a:xfrm rot="19872374">
            <a:off x="2529343" y="507024"/>
            <a:ext cx="1905000" cy="2686050"/>
          </a:xfrm>
          <a:prstGeom prst="rect">
            <a:avLst/>
          </a:prstGeom>
        </p:spPr>
      </p:pic>
      <p:pic>
        <p:nvPicPr>
          <p:cNvPr id="11" name="10 Imagen" descr="redondo-sb-400-gr.png"/>
          <p:cNvPicPr>
            <a:picLocks noChangeAspect="1"/>
          </p:cNvPicPr>
          <p:nvPr/>
        </p:nvPicPr>
        <p:blipFill>
          <a:blip r:embed="rId4"/>
          <a:srcRect l="11207" t="1550" r="11207"/>
          <a:stretch>
            <a:fillRect/>
          </a:stretch>
        </p:blipFill>
        <p:spPr>
          <a:xfrm>
            <a:off x="3786182" y="1643056"/>
            <a:ext cx="1788700" cy="1771649"/>
          </a:xfrm>
          <a:prstGeom prst="rect">
            <a:avLst/>
          </a:prstGeom>
        </p:spPr>
      </p:pic>
      <p:sp>
        <p:nvSpPr>
          <p:cNvPr id="12" name="11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fltVal val="0"/>
                                          </p:val>
                                        </p:tav>
                                        <p:tav tm="100000">
                                          <p:val>
                                            <p:strVal val="#ppt_w"/>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ppt_x</p:attrName>
                                        </p:attrNameLst>
                                      </p:cBhvr>
                                      <p:tavLst>
                                        <p:tav tm="0">
                                          <p:val>
                                            <p:fltVal val="0.5"/>
                                          </p:val>
                                        </p:tav>
                                        <p:tav tm="100000">
                                          <p:val>
                                            <p:strVal val="#ppt_x"/>
                                          </p:val>
                                        </p:tav>
                                      </p:tavLst>
                                    </p:anim>
                                    <p:anim calcmode="lin" valueType="num">
                                      <p:cBhvr>
                                        <p:cTn id="77" dur="3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3"/>
                                        </p:tgtEl>
                                        <p:attrNameLst>
                                          <p:attrName>ppt_w</p:attrName>
                                        </p:attrNameLst>
                                      </p:cBhvr>
                                      <p:tavLst>
                                        <p:tav tm="0">
                                          <p:val>
                                            <p:strVal val="ppt_w"/>
                                          </p:val>
                                        </p:tav>
                                        <p:tav tm="100000">
                                          <p:val>
                                            <p:fltVal val="0"/>
                                          </p:val>
                                        </p:tav>
                                      </p:tavLst>
                                    </p:anim>
                                    <p:anim calcmode="lin" valueType="num">
                                      <p:cBhvr>
                                        <p:cTn id="83" dur="3000"/>
                                        <p:tgtEl>
                                          <p:spTgt spid="3"/>
                                        </p:tgtEl>
                                        <p:attrNameLst>
                                          <p:attrName>ppt_h</p:attrName>
                                        </p:attrNameLst>
                                      </p:cBhvr>
                                      <p:tavLst>
                                        <p:tav tm="0">
                                          <p:val>
                                            <p:strVal val="ppt_h"/>
                                          </p:val>
                                        </p:tav>
                                        <p:tav tm="100000">
                                          <p:val>
                                            <p:fltVal val="0"/>
                                          </p:val>
                                        </p:tav>
                                      </p:tavLst>
                                    </p:anim>
                                    <p:anim calcmode="lin" valueType="num">
                                      <p:cBhvr>
                                        <p:cTn id="84" dur="3000"/>
                                        <p:tgtEl>
                                          <p:spTgt spid="3"/>
                                        </p:tgtEl>
                                        <p:attrNameLst>
                                          <p:attrName>ppt_x</p:attrName>
                                        </p:attrNameLst>
                                      </p:cBhvr>
                                      <p:tavLst>
                                        <p:tav tm="0">
                                          <p:val>
                                            <p:strVal val="ppt_x"/>
                                          </p:val>
                                        </p:tav>
                                        <p:tav tm="100000">
                                          <p:val>
                                            <p:fltVal val="0.5"/>
                                          </p:val>
                                        </p:tav>
                                      </p:tavLst>
                                    </p:anim>
                                    <p:anim calcmode="lin" valueType="num">
                                      <p:cBhvr>
                                        <p:cTn id="85" dur="3000"/>
                                        <p:tgtEl>
                                          <p:spTgt spid="3"/>
                                        </p:tgtEl>
                                        <p:attrNameLst>
                                          <p:attrName>ppt_y</p:attrName>
                                        </p:attrNameLst>
                                      </p:cBhvr>
                                      <p:tavLst>
                                        <p:tav tm="0">
                                          <p:val>
                                            <p:strVal val="ppt_y"/>
                                          </p:val>
                                        </p:tav>
                                        <p:tav tm="100000">
                                          <p:val>
                                            <p:fltVal val="0.5"/>
                                          </p:val>
                                        </p:tav>
                                      </p:tavLst>
                                    </p:anim>
                                    <p:set>
                                      <p:cBhvr>
                                        <p:cTn id="86" dur="1" fill="hold">
                                          <p:stCondLst>
                                            <p:cond delay="2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4"/>
                                        </p:tgtEl>
                                        <p:attrNameLst>
                                          <p:attrName>ppt_w</p:attrName>
                                        </p:attrNameLst>
                                      </p:cBhvr>
                                      <p:tavLst>
                                        <p:tav tm="0">
                                          <p:val>
                                            <p:strVal val="ppt_w"/>
                                          </p:val>
                                        </p:tav>
                                        <p:tav tm="100000">
                                          <p:val>
                                            <p:fltVal val="0"/>
                                          </p:val>
                                        </p:tav>
                                      </p:tavLst>
                                    </p:anim>
                                    <p:anim calcmode="lin" valueType="num">
                                      <p:cBhvr>
                                        <p:cTn id="89" dur="3000"/>
                                        <p:tgtEl>
                                          <p:spTgt spid="4"/>
                                        </p:tgtEl>
                                        <p:attrNameLst>
                                          <p:attrName>ppt_h</p:attrName>
                                        </p:attrNameLst>
                                      </p:cBhvr>
                                      <p:tavLst>
                                        <p:tav tm="0">
                                          <p:val>
                                            <p:strVal val="ppt_h"/>
                                          </p:val>
                                        </p:tav>
                                        <p:tav tm="100000">
                                          <p:val>
                                            <p:fltVal val="0"/>
                                          </p:val>
                                        </p:tav>
                                      </p:tavLst>
                                    </p:anim>
                                    <p:anim calcmode="lin" valueType="num">
                                      <p:cBhvr>
                                        <p:cTn id="90" dur="3000"/>
                                        <p:tgtEl>
                                          <p:spTgt spid="4"/>
                                        </p:tgtEl>
                                        <p:attrNameLst>
                                          <p:attrName>ppt_x</p:attrName>
                                        </p:attrNameLst>
                                      </p:cBhvr>
                                      <p:tavLst>
                                        <p:tav tm="0">
                                          <p:val>
                                            <p:strVal val="ppt_x"/>
                                          </p:val>
                                        </p:tav>
                                        <p:tav tm="100000">
                                          <p:val>
                                            <p:fltVal val="0.5"/>
                                          </p:val>
                                        </p:tav>
                                      </p:tavLst>
                                    </p:anim>
                                    <p:anim calcmode="lin" valueType="num">
                                      <p:cBhvr>
                                        <p:cTn id="91" dur="3000"/>
                                        <p:tgtEl>
                                          <p:spTgt spid="4"/>
                                        </p:tgtEl>
                                        <p:attrNameLst>
                                          <p:attrName>ppt_y</p:attrName>
                                        </p:attrNameLst>
                                      </p:cBhvr>
                                      <p:tavLst>
                                        <p:tav tm="0">
                                          <p:val>
                                            <p:strVal val="ppt_y"/>
                                          </p:val>
                                        </p:tav>
                                        <p:tav tm="100000">
                                          <p:val>
                                            <p:fltVal val="0.5"/>
                                          </p:val>
                                        </p:tav>
                                      </p:tavLst>
                                    </p:anim>
                                    <p:set>
                                      <p:cBhvr>
                                        <p:cTn id="92" dur="1" fill="hold">
                                          <p:stCondLst>
                                            <p:cond delay="2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6"/>
                                        </p:tgtEl>
                                        <p:attrNameLst>
                                          <p:attrName>ppt_w</p:attrName>
                                        </p:attrNameLst>
                                      </p:cBhvr>
                                      <p:tavLst>
                                        <p:tav tm="0">
                                          <p:val>
                                            <p:strVal val="ppt_w"/>
                                          </p:val>
                                        </p:tav>
                                        <p:tav tm="100000">
                                          <p:val>
                                            <p:fltVal val="0"/>
                                          </p:val>
                                        </p:tav>
                                      </p:tavLst>
                                    </p:anim>
                                    <p:anim calcmode="lin" valueType="num">
                                      <p:cBhvr>
                                        <p:cTn id="101" dur="3000"/>
                                        <p:tgtEl>
                                          <p:spTgt spid="6"/>
                                        </p:tgtEl>
                                        <p:attrNameLst>
                                          <p:attrName>ppt_h</p:attrName>
                                        </p:attrNameLst>
                                      </p:cBhvr>
                                      <p:tavLst>
                                        <p:tav tm="0">
                                          <p:val>
                                            <p:strVal val="ppt_h"/>
                                          </p:val>
                                        </p:tav>
                                        <p:tav tm="100000">
                                          <p:val>
                                            <p:fltVal val="0"/>
                                          </p:val>
                                        </p:tav>
                                      </p:tavLst>
                                    </p:anim>
                                    <p:anim calcmode="lin" valueType="num">
                                      <p:cBhvr>
                                        <p:cTn id="102" dur="3000"/>
                                        <p:tgtEl>
                                          <p:spTgt spid="6"/>
                                        </p:tgtEl>
                                        <p:attrNameLst>
                                          <p:attrName>ppt_x</p:attrName>
                                        </p:attrNameLst>
                                      </p:cBhvr>
                                      <p:tavLst>
                                        <p:tav tm="0">
                                          <p:val>
                                            <p:strVal val="ppt_x"/>
                                          </p:val>
                                        </p:tav>
                                        <p:tav tm="100000">
                                          <p:val>
                                            <p:fltVal val="0.5"/>
                                          </p:val>
                                        </p:tav>
                                      </p:tavLst>
                                    </p:anim>
                                    <p:anim calcmode="lin" valueType="num">
                                      <p:cBhvr>
                                        <p:cTn id="103" dur="3000"/>
                                        <p:tgtEl>
                                          <p:spTgt spid="6"/>
                                        </p:tgtEl>
                                        <p:attrNameLst>
                                          <p:attrName>ppt_y</p:attrName>
                                        </p:attrNameLst>
                                      </p:cBhvr>
                                      <p:tavLst>
                                        <p:tav tm="0">
                                          <p:val>
                                            <p:strVal val="ppt_y"/>
                                          </p:val>
                                        </p:tav>
                                        <p:tav tm="100000">
                                          <p:val>
                                            <p:fltVal val="0.5"/>
                                          </p:val>
                                        </p:tav>
                                      </p:tavLst>
                                    </p:anim>
                                    <p:set>
                                      <p:cBhvr>
                                        <p:cTn id="104" dur="1" fill="hold">
                                          <p:stCondLst>
                                            <p:cond delay="2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2)">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80_1050_20100907123235712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banada_pan.png"/>
          <p:cNvPicPr>
            <a:picLocks noChangeAspect="1"/>
          </p:cNvPicPr>
          <p:nvPr/>
        </p:nvPicPr>
        <p:blipFill>
          <a:blip r:embed="rId3"/>
          <a:stretch>
            <a:fillRect/>
          </a:stretch>
        </p:blipFill>
        <p:spPr>
          <a:xfrm flipH="1">
            <a:off x="4429124" y="0"/>
            <a:ext cx="1357322" cy="1320607"/>
          </a:xfrm>
          <a:prstGeom prst="rect">
            <a:avLst/>
          </a:prstGeom>
          <a:effectLst>
            <a:reflection blurRad="6350" stA="50000" endA="295" endPos="92000" dist="101600" dir="5400000" sy="-100000" algn="bl" rotWithShape="0"/>
          </a:effectLst>
        </p:spPr>
      </p:pic>
      <p:pic>
        <p:nvPicPr>
          <p:cNvPr id="4" name="3 Imagen" descr="rebanada_pan.png"/>
          <p:cNvPicPr>
            <a:picLocks noChangeAspect="1"/>
          </p:cNvPicPr>
          <p:nvPr/>
        </p:nvPicPr>
        <p:blipFill>
          <a:blip r:embed="rId3"/>
          <a:stretch>
            <a:fillRect/>
          </a:stretch>
        </p:blipFill>
        <p:spPr>
          <a:xfrm>
            <a:off x="3286116" y="0"/>
            <a:ext cx="1428760" cy="1320607"/>
          </a:xfrm>
          <a:prstGeom prst="rect">
            <a:avLst/>
          </a:prstGeom>
          <a:effectLst>
            <a:reflection blurRad="6350" stA="50000" endA="295" endPos="92000" dist="101600" dir="5400000" sy="-100000" algn="bl" rotWithShape="0"/>
          </a:effectLst>
        </p:spPr>
      </p:pic>
      <p:pic>
        <p:nvPicPr>
          <p:cNvPr id="5" name="4 Imagen" descr="rebanada_pan.png"/>
          <p:cNvPicPr>
            <a:picLocks noChangeAspect="1"/>
          </p:cNvPicPr>
          <p:nvPr/>
        </p:nvPicPr>
        <p:blipFill>
          <a:blip r:embed="rId3"/>
          <a:stretch>
            <a:fillRect/>
          </a:stretch>
        </p:blipFill>
        <p:spPr>
          <a:xfrm flipH="1">
            <a:off x="4429124" y="1071552"/>
            <a:ext cx="1357322" cy="1320607"/>
          </a:xfrm>
          <a:prstGeom prst="rect">
            <a:avLst/>
          </a:prstGeom>
          <a:effectLst>
            <a:reflection blurRad="6350" stA="50000" endA="295" endPos="92000" dist="101600" dir="5400000" sy="-100000" algn="bl" rotWithShape="0"/>
          </a:effectLst>
        </p:spPr>
      </p:pic>
      <p:pic>
        <p:nvPicPr>
          <p:cNvPr id="6" name="5 Imagen" descr="rebanada_pan.png"/>
          <p:cNvPicPr>
            <a:picLocks noChangeAspect="1"/>
          </p:cNvPicPr>
          <p:nvPr/>
        </p:nvPicPr>
        <p:blipFill>
          <a:blip r:embed="rId3"/>
          <a:stretch>
            <a:fillRect/>
          </a:stretch>
        </p:blipFill>
        <p:spPr>
          <a:xfrm>
            <a:off x="3286116" y="1071552"/>
            <a:ext cx="1428760" cy="1320607"/>
          </a:xfrm>
          <a:prstGeom prst="rect">
            <a:avLst/>
          </a:prstGeom>
          <a:effectLst>
            <a:reflection blurRad="6350" stA="50000" endA="295" endPos="92000" dist="101600" dir="5400000" sy="-100000" algn="bl" rotWithShape="0"/>
          </a:effectLst>
        </p:spPr>
      </p:pic>
      <p:pic>
        <p:nvPicPr>
          <p:cNvPr id="7" name="6 Imagen" descr="rebanada_pan.png"/>
          <p:cNvPicPr>
            <a:picLocks noChangeAspect="1"/>
          </p:cNvPicPr>
          <p:nvPr/>
        </p:nvPicPr>
        <p:blipFill>
          <a:blip r:embed="rId3"/>
          <a:stretch>
            <a:fillRect/>
          </a:stretch>
        </p:blipFill>
        <p:spPr>
          <a:xfrm flipH="1">
            <a:off x="4500562" y="2143140"/>
            <a:ext cx="1357322" cy="1320607"/>
          </a:xfrm>
          <a:prstGeom prst="rect">
            <a:avLst/>
          </a:prstGeom>
          <a:effectLst>
            <a:reflection blurRad="6350" stA="50000" endA="295" endPos="92000" dist="101600" dir="5400000" sy="-100000" algn="bl" rotWithShape="0"/>
          </a:effectLst>
        </p:spPr>
      </p:pic>
      <p:pic>
        <p:nvPicPr>
          <p:cNvPr id="8" name="7 Imagen" descr="rebanada_pan.png"/>
          <p:cNvPicPr>
            <a:picLocks noChangeAspect="1"/>
          </p:cNvPicPr>
          <p:nvPr/>
        </p:nvPicPr>
        <p:blipFill>
          <a:blip r:embed="rId3"/>
          <a:stretch>
            <a:fillRect/>
          </a:stretch>
        </p:blipFill>
        <p:spPr>
          <a:xfrm>
            <a:off x="3357554" y="2143140"/>
            <a:ext cx="1428760" cy="1320607"/>
          </a:xfrm>
          <a:prstGeom prst="rect">
            <a:avLst/>
          </a:prstGeom>
          <a:effectLst>
            <a:reflection blurRad="6350" stA="50000" endA="295" endPos="92000" dist="101600" dir="5400000" sy="-100000" algn="bl" rotWithShape="0"/>
          </a:effectLst>
        </p:spPr>
      </p:pic>
      <p:pic>
        <p:nvPicPr>
          <p:cNvPr id="9" name="8 Imagen" descr="rebanada_pan.png"/>
          <p:cNvPicPr>
            <a:picLocks noChangeAspect="1"/>
          </p:cNvPicPr>
          <p:nvPr/>
        </p:nvPicPr>
        <p:blipFill>
          <a:blip r:embed="rId3"/>
          <a:stretch>
            <a:fillRect/>
          </a:stretch>
        </p:blipFill>
        <p:spPr>
          <a:xfrm flipH="1">
            <a:off x="4500562" y="3214692"/>
            <a:ext cx="1357322" cy="1320607"/>
          </a:xfrm>
          <a:prstGeom prst="rect">
            <a:avLst/>
          </a:prstGeom>
          <a:effectLst>
            <a:reflection blurRad="6350" stA="50000" endA="295" endPos="92000" dist="101600" dir="5400000" sy="-100000" algn="bl" rotWithShape="0"/>
          </a:effectLst>
        </p:spPr>
      </p:pic>
      <p:pic>
        <p:nvPicPr>
          <p:cNvPr id="10" name="9 Imagen" descr="rebanada_pan.png"/>
          <p:cNvPicPr>
            <a:picLocks noChangeAspect="1"/>
          </p:cNvPicPr>
          <p:nvPr/>
        </p:nvPicPr>
        <p:blipFill>
          <a:blip r:embed="rId3"/>
          <a:stretch>
            <a:fillRect/>
          </a:stretch>
        </p:blipFill>
        <p:spPr>
          <a:xfrm>
            <a:off x="3357554" y="3214692"/>
            <a:ext cx="1428760" cy="1320607"/>
          </a:xfrm>
          <a:prstGeom prst="rect">
            <a:avLst/>
          </a:prstGeom>
          <a:effectLst>
            <a:reflection blurRad="6350" stA="50000" endA="295" endPos="92000" dist="101600" dir="5400000" sy="-100000" algn="bl" rotWithShape="0"/>
          </a:effectLst>
        </p:spPr>
      </p:pic>
      <p:pic>
        <p:nvPicPr>
          <p:cNvPr id="11" name="10 Imagen" descr="rebanada_pan.png"/>
          <p:cNvPicPr>
            <a:picLocks noChangeAspect="1"/>
          </p:cNvPicPr>
          <p:nvPr/>
        </p:nvPicPr>
        <p:blipFill>
          <a:blip r:embed="rId3"/>
          <a:stretch>
            <a:fillRect/>
          </a:stretch>
        </p:blipFill>
        <p:spPr>
          <a:xfrm flipH="1">
            <a:off x="4500562" y="4214824"/>
            <a:ext cx="1357322" cy="1320607"/>
          </a:xfrm>
          <a:prstGeom prst="rect">
            <a:avLst/>
          </a:prstGeom>
          <a:effectLst>
            <a:reflection blurRad="6350" stA="50000" endA="295" endPos="92000" dist="101600" dir="5400000" sy="-100000" algn="bl" rotWithShape="0"/>
          </a:effectLst>
        </p:spPr>
      </p:pic>
      <p:pic>
        <p:nvPicPr>
          <p:cNvPr id="12" name="11 Imagen" descr="rebanada_pan.png"/>
          <p:cNvPicPr>
            <a:picLocks noChangeAspect="1"/>
          </p:cNvPicPr>
          <p:nvPr/>
        </p:nvPicPr>
        <p:blipFill>
          <a:blip r:embed="rId3"/>
          <a:stretch>
            <a:fillRect/>
          </a:stretch>
        </p:blipFill>
        <p:spPr>
          <a:xfrm>
            <a:off x="3357554" y="4214824"/>
            <a:ext cx="1428760" cy="132060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6286526"/>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ppt_x"/>
                                          </p:val>
                                        </p:tav>
                                      </p:tavLst>
                                    </p:anim>
                                    <p:anim calcmode="lin" valueType="num">
                                      <p:cBhvr additive="base">
                                        <p:cTn id="71" dur="3000"/>
                                        <p:tgtEl>
                                          <p:spTgt spid="4"/>
                                        </p:tgtEl>
                                        <p:attrNameLst>
                                          <p:attrName>ppt_y</p:attrName>
                                        </p:attrNameLst>
                                      </p:cBhvr>
                                      <p:tavLst>
                                        <p:tav tm="0">
                                          <p:val>
                                            <p:strVal val="ppt_y"/>
                                          </p:val>
                                        </p:tav>
                                        <p:tav tm="100000">
                                          <p:val>
                                            <p:strVal val="1+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3"/>
                                        </p:tgtEl>
                                        <p:attrNameLst>
                                          <p:attrName>ppt_x</p:attrName>
                                        </p:attrNameLst>
                                      </p:cBhvr>
                                      <p:tavLst>
                                        <p:tav tm="0">
                                          <p:val>
                                            <p:strVal val="ppt_x"/>
                                          </p:val>
                                        </p:tav>
                                        <p:tav tm="100000">
                                          <p:val>
                                            <p:strVal val="ppt_x"/>
                                          </p:val>
                                        </p:tav>
                                      </p:tavLst>
                                    </p:anim>
                                    <p:anim calcmode="lin" valueType="num">
                                      <p:cBhvr additive="base">
                                        <p:cTn id="91" dur="3000"/>
                                        <p:tgtEl>
                                          <p:spTgt spid="3"/>
                                        </p:tgtEl>
                                        <p:attrNameLst>
                                          <p:attrName>ppt_y</p:attrName>
                                        </p:attrNameLst>
                                      </p:cBhvr>
                                      <p:tavLst>
                                        <p:tav tm="0">
                                          <p:val>
                                            <p:strVal val="ppt_y"/>
                                          </p:val>
                                        </p:tav>
                                        <p:tav tm="100000">
                                          <p:val>
                                            <p:strVal val="0-ppt_h/2"/>
                                          </p:val>
                                        </p:tav>
                                      </p:tavLst>
                                    </p:anim>
                                    <p:set>
                                      <p:cBhvr>
                                        <p:cTn id="92" dur="1" fill="hold">
                                          <p:stCondLst>
                                            <p:cond delay="2999"/>
                                          </p:stCondLst>
                                        </p:cTn>
                                        <p:tgtEl>
                                          <p:spTgt spid="3"/>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0-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3"/>
                                        </p:tgtEl>
                                        <p:attrNameLst>
                                          <p:attrName>ppt_w</p:attrName>
                                        </p:attrNameLst>
                                      </p:cBhvr>
                                      <p:tavLst>
                                        <p:tav tm="0">
                                          <p:val>
                                            <p:strVal val="ppt_w"/>
                                          </p:val>
                                        </p:tav>
                                        <p:tav tm="100000">
                                          <p:val>
                                            <p:strVal val="ppt_w"/>
                                          </p:val>
                                        </p:tav>
                                      </p:tavLst>
                                    </p:anim>
                                    <p:anim calcmode="lin" valueType="num">
                                      <p:cBhvr>
                                        <p:cTn id="11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strVal val="ppt_w"/>
                                          </p:val>
                                        </p:tav>
                                      </p:tavLst>
                                    </p:anim>
                                    <p:anim calcmode="lin" valueType="num">
                                      <p:cBhvr>
                                        <p:cTn id="1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5"/>
                                        </p:tgtEl>
                                        <p:attrNameLst>
                                          <p:attrName>ppt_w</p:attrName>
                                        </p:attrNameLst>
                                      </p:cBhvr>
                                      <p:tavLst>
                                        <p:tav tm="0">
                                          <p:val>
                                            <p:strVal val="ppt_w"/>
                                          </p:val>
                                        </p:tav>
                                        <p:tav tm="100000">
                                          <p:val>
                                            <p:strVal val="ppt_w"/>
                                          </p:val>
                                        </p:tav>
                                      </p:tavLst>
                                    </p:anim>
                                    <p:anim calcmode="lin" valueType="num">
                                      <p:cBhvr>
                                        <p:cTn id="11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strVal val="ppt_w"/>
                                          </p:val>
                                        </p:tav>
                                      </p:tavLst>
                                    </p:anim>
                                    <p:anim calcmode="lin" valueType="num">
                                      <p:cBhvr>
                                        <p:cTn id="12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strVal val="ppt_w"/>
                                          </p:val>
                                        </p:tav>
                                      </p:tavLst>
                                    </p:anim>
                                    <p:anim calcmode="lin" valueType="num">
                                      <p:cBhvr>
                                        <p:cTn id="12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8"/>
                                        </p:tgtEl>
                                        <p:attrNameLst>
                                          <p:attrName>ppt_w</p:attrName>
                                        </p:attrNameLst>
                                      </p:cBhvr>
                                      <p:tavLst>
                                        <p:tav tm="0">
                                          <p:val>
                                            <p:strVal val="ppt_w"/>
                                          </p:val>
                                        </p:tav>
                                        <p:tav tm="100000">
                                          <p:val>
                                            <p:strVal val="ppt_w"/>
                                          </p:val>
                                        </p:tav>
                                      </p:tavLst>
                                    </p:anim>
                                    <p:anim calcmode="lin" valueType="num">
                                      <p:cBhvr>
                                        <p:cTn id="1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9"/>
                                        </p:tgtEl>
                                        <p:attrNameLst>
                                          <p:attrName>ppt_w</p:attrName>
                                        </p:attrNameLst>
                                      </p:cBhvr>
                                      <p:tavLst>
                                        <p:tav tm="0">
                                          <p:val>
                                            <p:strVal val="ppt_w"/>
                                          </p:val>
                                        </p:tav>
                                        <p:tav tm="100000">
                                          <p:val>
                                            <p:strVal val="ppt_w"/>
                                          </p:val>
                                        </p:tav>
                                      </p:tavLst>
                                    </p:anim>
                                    <p:anim calcmode="lin" valueType="num">
                                      <p:cBhvr>
                                        <p:cTn id="13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strVal val="ppt_w"/>
                                          </p:val>
                                        </p:tav>
                                      </p:tavLst>
                                    </p:anim>
                                    <p:anim calcmode="lin" valueType="num">
                                      <p:cBhvr>
                                        <p:cTn id="13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strVal val="ppt_w"/>
                                          </p:val>
                                        </p:tav>
                                      </p:tavLst>
                                    </p:anim>
                                    <p:anim calcmode="lin" valueType="num">
                                      <p:cBhvr>
                                        <p:cTn id="14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2"/>
                                        </p:tgtEl>
                                        <p:attrNameLst>
                                          <p:attrName>ppt_w</p:attrName>
                                        </p:attrNameLst>
                                      </p:cBhvr>
                                      <p:tavLst>
                                        <p:tav tm="0">
                                          <p:val>
                                            <p:strVal val="ppt_w"/>
                                          </p:val>
                                        </p:tav>
                                        <p:tav tm="100000">
                                          <p:val>
                                            <p:strVal val="ppt_w"/>
                                          </p:val>
                                        </p:tav>
                                      </p:tavLst>
                                    </p:anim>
                                    <p:anim calcmode="lin" valueType="num">
                                      <p:cBhvr>
                                        <p:cTn id="14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ppt_w</p:attrName>
                                        </p:attrNameLst>
                                      </p:cBhvr>
                                      <p:tavLst>
                                        <p:tav tm="0">
                                          <p:val>
                                            <p:strVal val="4/3*#ppt_w"/>
                                          </p:val>
                                        </p:tav>
                                        <p:tav tm="100000">
                                          <p:val>
                                            <p:strVal val="#ppt_w"/>
                                          </p:val>
                                        </p:tav>
                                      </p:tavLst>
                                    </p:anim>
                                    <p:anim calcmode="lin" valueType="num">
                                      <p:cBhvr>
                                        <p:cTn id="152" dur="3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Horizont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c9acc31ae2ab0923dc471f02876bbc4.jpg"/>
          <p:cNvPicPr>
            <a:picLocks noChangeAspect="1"/>
          </p:cNvPicPr>
          <p:nvPr/>
        </p:nvPicPr>
        <p:blipFill>
          <a:blip r:embed="rId2"/>
          <a:stretch>
            <a:fillRect/>
          </a:stretch>
        </p:blipFill>
        <p:spPr>
          <a:xfrm>
            <a:off x="0" y="0"/>
            <a:ext cx="9140274" cy="5143500"/>
          </a:xfrm>
          <a:prstGeom prst="rect">
            <a:avLst/>
          </a:prstGeom>
        </p:spPr>
      </p:pic>
      <p:sp>
        <p:nvSpPr>
          <p:cNvPr id="3" name="2 CuadroTexto"/>
          <p:cNvSpPr txBox="1"/>
          <p:nvPr/>
        </p:nvSpPr>
        <p:spPr>
          <a:xfrm>
            <a:off x="357158" y="785800"/>
            <a:ext cx="4286280"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 quienes son celíacos existen alternativas de panes a base de maíz o harinas de mandioca o arroz. Por lo tanto, no hay impedimentos para incluir el pan a la dieta, sino que todos podemos disfrutar de este alimento tan noble para el organismo en diferentes versiones o como parte de variadas preparaciones.</a:t>
            </a:r>
            <a:endParaRPr lang="es-ES" sz="2000" b="1" dirty="0">
              <a:effectLst>
                <a:outerShdw blurRad="38100" dist="38100" dir="2700000" algn="tl">
                  <a:srgbClr val="000000">
                    <a:alpha val="43137"/>
                  </a:srgbClr>
                </a:outerShdw>
              </a:effectLst>
              <a:latin typeface="Agency FB" pitchFamily="34" charset="0"/>
            </a:endParaRPr>
          </a:p>
        </p:txBody>
      </p:sp>
      <p:sp>
        <p:nvSpPr>
          <p:cNvPr id="4" name="3 CuadroTexto"/>
          <p:cNvSpPr txBox="1"/>
          <p:nvPr/>
        </p:nvSpPr>
        <p:spPr>
          <a:xfrm>
            <a:off x="428596" y="3214692"/>
            <a:ext cx="7572428" cy="1015663"/>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Creo que nadie podrá resistirse a una rebanada de pan en la mesa, pues sabiendo sus buenos nutrientes y los grandes beneficios que su consumo puede aportar a la salud, sin duda no hay motivos para dejar a este alimento tan noble fuera de la dieta.</a:t>
            </a:r>
            <a:endParaRPr lang="es-ES" sz="2000" b="1" dirty="0">
              <a:effectLst>
                <a:outerShdw blurRad="38100" dist="38100" dir="2700000" algn="tl">
                  <a:srgbClr val="000000">
                    <a:alpha val="43137"/>
                  </a:srgbClr>
                </a:outerShdw>
              </a:effectLst>
              <a:latin typeface="Agency FB" pitchFamily="34" charset="0"/>
            </a:endParaRPr>
          </a:p>
        </p:txBody>
      </p:sp>
      <p:sp>
        <p:nvSpPr>
          <p:cNvPr id="5" name="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888x2111_belyij-fon-hleb-korzina-kolosy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2986123141535873203croissant-md.png"/>
          <p:cNvPicPr>
            <a:picLocks noChangeAspect="1"/>
          </p:cNvPicPr>
          <p:nvPr/>
        </p:nvPicPr>
        <p:blipFill>
          <a:blip r:embed="rId3"/>
          <a:stretch>
            <a:fillRect/>
          </a:stretch>
        </p:blipFill>
        <p:spPr>
          <a:xfrm rot="5400000">
            <a:off x="-574243" y="2002985"/>
            <a:ext cx="2505807" cy="1357322"/>
          </a:xfrm>
          <a:prstGeom prst="rect">
            <a:avLst/>
          </a:prstGeom>
          <a:effectLst/>
        </p:spPr>
      </p:pic>
      <p:pic>
        <p:nvPicPr>
          <p:cNvPr id="8" name="7 Imagen" descr="12986123141535873203croissant-md.png"/>
          <p:cNvPicPr>
            <a:picLocks noChangeAspect="1"/>
          </p:cNvPicPr>
          <p:nvPr/>
        </p:nvPicPr>
        <p:blipFill>
          <a:blip r:embed="rId3"/>
          <a:stretch>
            <a:fillRect/>
          </a:stretch>
        </p:blipFill>
        <p:spPr>
          <a:xfrm rot="5400000">
            <a:off x="354419" y="2002985"/>
            <a:ext cx="2505807" cy="1357322"/>
          </a:xfrm>
          <a:prstGeom prst="rect">
            <a:avLst/>
          </a:prstGeom>
          <a:effectLst/>
        </p:spPr>
      </p:pic>
      <p:pic>
        <p:nvPicPr>
          <p:cNvPr id="9" name="8 Imagen" descr="12986123141535873203croissant-md.png"/>
          <p:cNvPicPr>
            <a:picLocks noChangeAspect="1"/>
          </p:cNvPicPr>
          <p:nvPr/>
        </p:nvPicPr>
        <p:blipFill>
          <a:blip r:embed="rId3"/>
          <a:stretch>
            <a:fillRect/>
          </a:stretch>
        </p:blipFill>
        <p:spPr>
          <a:xfrm rot="5400000">
            <a:off x="1211707" y="2002985"/>
            <a:ext cx="2505807" cy="1357322"/>
          </a:xfrm>
          <a:prstGeom prst="rect">
            <a:avLst/>
          </a:prstGeom>
          <a:effectLst/>
        </p:spPr>
      </p:pic>
      <p:pic>
        <p:nvPicPr>
          <p:cNvPr id="10" name="9 Imagen" descr="12986123141535873203croissant-md.png"/>
          <p:cNvPicPr>
            <a:picLocks noChangeAspect="1"/>
          </p:cNvPicPr>
          <p:nvPr/>
        </p:nvPicPr>
        <p:blipFill>
          <a:blip r:embed="rId3"/>
          <a:stretch>
            <a:fillRect/>
          </a:stretch>
        </p:blipFill>
        <p:spPr>
          <a:xfrm rot="5400000">
            <a:off x="2140369" y="2002985"/>
            <a:ext cx="2505807" cy="1357322"/>
          </a:xfrm>
          <a:prstGeom prst="rect">
            <a:avLst/>
          </a:prstGeom>
          <a:effectLst/>
        </p:spPr>
      </p:pic>
      <p:pic>
        <p:nvPicPr>
          <p:cNvPr id="11" name="10 Imagen" descr="12986123141535873203croissant-md.png"/>
          <p:cNvPicPr>
            <a:picLocks noChangeAspect="1"/>
          </p:cNvPicPr>
          <p:nvPr/>
        </p:nvPicPr>
        <p:blipFill>
          <a:blip r:embed="rId3"/>
          <a:stretch>
            <a:fillRect/>
          </a:stretch>
        </p:blipFill>
        <p:spPr>
          <a:xfrm rot="5400000">
            <a:off x="2997657" y="1931547"/>
            <a:ext cx="2505807" cy="1357322"/>
          </a:xfrm>
          <a:prstGeom prst="rect">
            <a:avLst/>
          </a:prstGeom>
          <a:effectLst/>
        </p:spPr>
      </p:pic>
      <p:pic>
        <p:nvPicPr>
          <p:cNvPr id="12" name="11 Imagen" descr="12986123141535873203croissant-md.png"/>
          <p:cNvPicPr>
            <a:picLocks noChangeAspect="1"/>
          </p:cNvPicPr>
          <p:nvPr/>
        </p:nvPicPr>
        <p:blipFill>
          <a:blip r:embed="rId3"/>
          <a:stretch>
            <a:fillRect/>
          </a:stretch>
        </p:blipFill>
        <p:spPr>
          <a:xfrm rot="5400000">
            <a:off x="3926319" y="1931547"/>
            <a:ext cx="2505807" cy="1357322"/>
          </a:xfrm>
          <a:prstGeom prst="rect">
            <a:avLst/>
          </a:prstGeom>
          <a:effectLst/>
        </p:spPr>
      </p:pic>
      <p:pic>
        <p:nvPicPr>
          <p:cNvPr id="13" name="12 Imagen" descr="12986123141535873203croissant-md.png"/>
          <p:cNvPicPr>
            <a:picLocks noChangeAspect="1"/>
          </p:cNvPicPr>
          <p:nvPr/>
        </p:nvPicPr>
        <p:blipFill>
          <a:blip r:embed="rId3"/>
          <a:stretch>
            <a:fillRect/>
          </a:stretch>
        </p:blipFill>
        <p:spPr>
          <a:xfrm rot="5400000">
            <a:off x="4783607" y="1931547"/>
            <a:ext cx="2505807" cy="1357322"/>
          </a:xfrm>
          <a:prstGeom prst="rect">
            <a:avLst/>
          </a:prstGeom>
          <a:effectLst/>
        </p:spPr>
      </p:pic>
      <p:pic>
        <p:nvPicPr>
          <p:cNvPr id="14" name="13 Imagen" descr="12986123141535873203croissant-md.png"/>
          <p:cNvPicPr>
            <a:picLocks noChangeAspect="1"/>
          </p:cNvPicPr>
          <p:nvPr/>
        </p:nvPicPr>
        <p:blipFill>
          <a:blip r:embed="rId3"/>
          <a:stretch>
            <a:fillRect/>
          </a:stretch>
        </p:blipFill>
        <p:spPr>
          <a:xfrm rot="5400000">
            <a:off x="5712269" y="1931547"/>
            <a:ext cx="2505807" cy="1357322"/>
          </a:xfrm>
          <a:prstGeom prst="rect">
            <a:avLst/>
          </a:prstGeom>
          <a:effectLst/>
        </p:spPr>
      </p:pic>
      <p:pic>
        <p:nvPicPr>
          <p:cNvPr id="15" name="14 Imagen" descr="12986123141535873203croissant-md.png"/>
          <p:cNvPicPr>
            <a:picLocks noChangeAspect="1"/>
          </p:cNvPicPr>
          <p:nvPr/>
        </p:nvPicPr>
        <p:blipFill>
          <a:blip r:embed="rId3"/>
          <a:stretch>
            <a:fillRect/>
          </a:stretch>
        </p:blipFill>
        <p:spPr>
          <a:xfrm rot="5400000">
            <a:off x="6569557" y="1931547"/>
            <a:ext cx="2505807" cy="1357322"/>
          </a:xfrm>
          <a:prstGeom prst="rect">
            <a:avLst/>
          </a:prstGeom>
          <a:effectLst/>
        </p:spPr>
      </p:pic>
      <p:pic>
        <p:nvPicPr>
          <p:cNvPr id="16" name="15 Imagen" descr="12986123141535873203croissant-md.png"/>
          <p:cNvPicPr>
            <a:picLocks noChangeAspect="1"/>
          </p:cNvPicPr>
          <p:nvPr/>
        </p:nvPicPr>
        <p:blipFill>
          <a:blip r:embed="rId3"/>
          <a:stretch>
            <a:fillRect/>
          </a:stretch>
        </p:blipFill>
        <p:spPr>
          <a:xfrm rot="5400000">
            <a:off x="7498219" y="1931547"/>
            <a:ext cx="2505807" cy="1357322"/>
          </a:xfrm>
          <a:prstGeom prst="rect">
            <a:avLst/>
          </a:prstGeom>
          <a:effectLst/>
        </p:spPr>
      </p:pic>
      <p:sp>
        <p:nvSpPr>
          <p:cNvPr id="17" name="16 Rectángulo"/>
          <p:cNvSpPr/>
          <p:nvPr/>
        </p:nvSpPr>
        <p:spPr>
          <a:xfrm>
            <a:off x="0" y="0"/>
            <a:ext cx="9501222"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1+#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1+#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1+ppt_w/2"/>
                                          </p:val>
                                        </p:tav>
                                      </p:tavLst>
                                    </p:anim>
                                    <p:anim calcmode="lin" valueType="num">
                                      <p:cBhvr additive="base">
                                        <p:cTn id="71" dur="3000"/>
                                        <p:tgtEl>
                                          <p:spTgt spid="4"/>
                                        </p:tgtEl>
                                        <p:attrNameLst>
                                          <p:attrName>ppt_y</p:attrName>
                                        </p:attrNameLst>
                                      </p:cBhvr>
                                      <p:tavLst>
                                        <p:tav tm="0">
                                          <p:val>
                                            <p:strVal val="ppt_y"/>
                                          </p:val>
                                        </p:tav>
                                        <p:tav tm="100000">
                                          <p:val>
                                            <p:strVal val="ppt_y"/>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1+ppt_w/2"/>
                                          </p:val>
                                        </p:tav>
                                      </p:tavLst>
                                    </p:anim>
                                    <p:anim calcmode="lin" valueType="num">
                                      <p:cBhvr additive="base">
                                        <p:cTn id="75" dur="3000"/>
                                        <p:tgtEl>
                                          <p:spTgt spid="8"/>
                                        </p:tgtEl>
                                        <p:attrNameLst>
                                          <p:attrName>ppt_y</p:attrName>
                                        </p:attrNameLst>
                                      </p:cBhvr>
                                      <p:tavLst>
                                        <p:tav tm="0">
                                          <p:val>
                                            <p:strVal val="ppt_y"/>
                                          </p:val>
                                        </p:tav>
                                        <p:tav tm="100000">
                                          <p:val>
                                            <p:strVal val="ppt_y"/>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1+ppt_w/2"/>
                                          </p:val>
                                        </p:tav>
                                      </p:tavLst>
                                    </p:anim>
                                    <p:anim calcmode="lin" valueType="num">
                                      <p:cBhvr additive="base">
                                        <p:cTn id="83" dur="3000"/>
                                        <p:tgtEl>
                                          <p:spTgt spid="10"/>
                                        </p:tgtEl>
                                        <p:attrNameLst>
                                          <p:attrName>ppt_y</p:attrName>
                                        </p:attrNameLst>
                                      </p:cBhvr>
                                      <p:tavLst>
                                        <p:tav tm="0">
                                          <p:val>
                                            <p:strVal val="ppt_y"/>
                                          </p:val>
                                        </p:tav>
                                        <p:tav tm="100000">
                                          <p:val>
                                            <p:strVal val="ppt_y"/>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ppt_y"/>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1+ppt_w/2"/>
                                          </p:val>
                                        </p:tav>
                                      </p:tavLst>
                                    </p:anim>
                                    <p:anim calcmode="lin" valueType="num">
                                      <p:cBhvr additive="base">
                                        <p:cTn id="91" dur="3000"/>
                                        <p:tgtEl>
                                          <p:spTgt spid="12"/>
                                        </p:tgtEl>
                                        <p:attrNameLst>
                                          <p:attrName>ppt_y</p:attrName>
                                        </p:attrNameLst>
                                      </p:cBhvr>
                                      <p:tavLst>
                                        <p:tav tm="0">
                                          <p:val>
                                            <p:strVal val="ppt_y"/>
                                          </p:val>
                                        </p:tav>
                                        <p:tav tm="100000">
                                          <p:val>
                                            <p:strVal val="ppt_y"/>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1+ppt_w/2"/>
                                          </p:val>
                                        </p:tav>
                                      </p:tavLst>
                                    </p:anim>
                                    <p:anim calcmode="lin" valueType="num">
                                      <p:cBhvr additive="base">
                                        <p:cTn id="95" dur="3000"/>
                                        <p:tgtEl>
                                          <p:spTgt spid="13"/>
                                        </p:tgtEl>
                                        <p:attrNameLst>
                                          <p:attrName>ppt_y</p:attrName>
                                        </p:attrNameLst>
                                      </p:cBhvr>
                                      <p:tavLst>
                                        <p:tav tm="0">
                                          <p:val>
                                            <p:strVal val="ppt_y"/>
                                          </p:val>
                                        </p:tav>
                                        <p:tav tm="100000">
                                          <p:val>
                                            <p:strVal val="ppt_y"/>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ppt_y"/>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1+ppt_w/2"/>
                                          </p:val>
                                        </p:tav>
                                      </p:tavLst>
                                    </p:anim>
                                    <p:anim calcmode="lin" valueType="num">
                                      <p:cBhvr additive="base">
                                        <p:cTn id="103" dur="3000"/>
                                        <p:tgtEl>
                                          <p:spTgt spid="15"/>
                                        </p:tgtEl>
                                        <p:attrNameLst>
                                          <p:attrName>ppt_y</p:attrName>
                                        </p:attrNameLst>
                                      </p:cBhvr>
                                      <p:tavLst>
                                        <p:tav tm="0">
                                          <p:val>
                                            <p:strVal val="ppt_y"/>
                                          </p:val>
                                        </p:tav>
                                        <p:tav tm="100000">
                                          <p:val>
                                            <p:strVal val="ppt_y"/>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1+ppt_w/2"/>
                                          </p:val>
                                        </p:tav>
                                      </p:tavLst>
                                    </p:anim>
                                    <p:anim calcmode="lin" valueType="num">
                                      <p:cBhvr additive="base">
                                        <p:cTn id="107" dur="3000"/>
                                        <p:tgtEl>
                                          <p:spTgt spid="16"/>
                                        </p:tgtEl>
                                        <p:attrNameLst>
                                          <p:attrName>ppt_y</p:attrName>
                                        </p:attrNameLst>
                                      </p:cBhvr>
                                      <p:tavLst>
                                        <p:tav tm="0">
                                          <p:val>
                                            <p:strVal val="ppt_y"/>
                                          </p:val>
                                        </p:tav>
                                        <p:tav tm="100000">
                                          <p:val>
                                            <p:strVal val="ppt_y"/>
                                          </p:val>
                                        </p:tav>
                                      </p:tavLst>
                                    </p:anim>
                                    <p:set>
                                      <p:cBhvr>
                                        <p:cTn id="108" dur="1" fill="hold">
                                          <p:stCondLst>
                                            <p:cond delay="2999"/>
                                          </p:stCondLst>
                                        </p:cTn>
                                        <p:tgtEl>
                                          <p:spTgt spid="16"/>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3000"/>
                                        <p:tgtEl>
                                          <p:spTgt spid="4"/>
                                        </p:tgtEl>
                                        <p:attrNameLst>
                                          <p:attrName>ppt_h</p:attrName>
                                        </p:attrNameLst>
                                      </p:cBhvr>
                                      <p:tavLst>
                                        <p:tav tm="0">
                                          <p:val>
                                            <p:strVal val="ppt_h"/>
                                          </p:val>
                                        </p:tav>
                                        <p:tav tm="100000">
                                          <p:val>
                                            <p:strVal val="ppt_h"/>
                                          </p:val>
                                        </p:tav>
                                      </p:tavLst>
                                    </p:anim>
                                    <p:anim calcmode="lin" valueType="num">
                                      <p:cBhvr>
                                        <p:cTn id="111"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4"/>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8"/>
                                        </p:tgtEl>
                                        <p:attrNameLst>
                                          <p:attrName>ppt_h</p:attrName>
                                        </p:attrNameLst>
                                      </p:cBhvr>
                                      <p:tavLst>
                                        <p:tav tm="0">
                                          <p:val>
                                            <p:strVal val="ppt_h"/>
                                          </p:val>
                                        </p:tav>
                                        <p:tav tm="100000">
                                          <p:val>
                                            <p:strVal val="ppt_h"/>
                                          </p:val>
                                        </p:tav>
                                      </p:tavLst>
                                    </p:anim>
                                    <p:anim calcmode="lin" valueType="num">
                                      <p:cBhvr>
                                        <p:cTn id="11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8"/>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9"/>
                                        </p:tgtEl>
                                        <p:attrNameLst>
                                          <p:attrName>ppt_h</p:attrName>
                                        </p:attrNameLst>
                                      </p:cBhvr>
                                      <p:tavLst>
                                        <p:tav tm="0">
                                          <p:val>
                                            <p:strVal val="ppt_h"/>
                                          </p:val>
                                        </p:tav>
                                        <p:tav tm="100000">
                                          <p:val>
                                            <p:strVal val="ppt_h"/>
                                          </p:val>
                                        </p:tav>
                                      </p:tavLst>
                                    </p:anim>
                                    <p:anim calcmode="lin" valueType="num">
                                      <p:cBhvr>
                                        <p:cTn id="11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9"/>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10"/>
                                        </p:tgtEl>
                                        <p:attrNameLst>
                                          <p:attrName>ppt_h</p:attrName>
                                        </p:attrNameLst>
                                      </p:cBhvr>
                                      <p:tavLst>
                                        <p:tav tm="0">
                                          <p:val>
                                            <p:strVal val="ppt_h"/>
                                          </p:val>
                                        </p:tav>
                                        <p:tav tm="100000">
                                          <p:val>
                                            <p:strVal val="ppt_h"/>
                                          </p:val>
                                        </p:tav>
                                      </p:tavLst>
                                    </p:anim>
                                    <p:anim calcmode="lin" valueType="num">
                                      <p:cBhvr>
                                        <p:cTn id="12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10"/>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11"/>
                                        </p:tgtEl>
                                        <p:attrNameLst>
                                          <p:attrName>ppt_h</p:attrName>
                                        </p:attrNameLst>
                                      </p:cBhvr>
                                      <p:tavLst>
                                        <p:tav tm="0">
                                          <p:val>
                                            <p:strVal val="ppt_h"/>
                                          </p:val>
                                        </p:tav>
                                        <p:tav tm="100000">
                                          <p:val>
                                            <p:strVal val="ppt_h"/>
                                          </p:val>
                                        </p:tav>
                                      </p:tavLst>
                                    </p:anim>
                                    <p:anim calcmode="lin" valueType="num">
                                      <p:cBhvr>
                                        <p:cTn id="127"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11"/>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12"/>
                                        </p:tgtEl>
                                        <p:attrNameLst>
                                          <p:attrName>ppt_h</p:attrName>
                                        </p:attrNameLst>
                                      </p:cBhvr>
                                      <p:tavLst>
                                        <p:tav tm="0">
                                          <p:val>
                                            <p:strVal val="ppt_h"/>
                                          </p:val>
                                        </p:tav>
                                        <p:tav tm="100000">
                                          <p:val>
                                            <p:strVal val="ppt_h"/>
                                          </p:val>
                                        </p:tav>
                                      </p:tavLst>
                                    </p:anim>
                                    <p:anim calcmode="lin" valueType="num">
                                      <p:cBhvr>
                                        <p:cTn id="13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12"/>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13"/>
                                        </p:tgtEl>
                                        <p:attrNameLst>
                                          <p:attrName>ppt_h</p:attrName>
                                        </p:attrNameLst>
                                      </p:cBhvr>
                                      <p:tavLst>
                                        <p:tav tm="0">
                                          <p:val>
                                            <p:strVal val="ppt_h"/>
                                          </p:val>
                                        </p:tav>
                                        <p:tav tm="100000">
                                          <p:val>
                                            <p:strVal val="ppt_h"/>
                                          </p:val>
                                        </p:tav>
                                      </p:tavLst>
                                    </p:anim>
                                    <p:anim calcmode="lin" valueType="num">
                                      <p:cBhvr>
                                        <p:cTn id="135"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13"/>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4"/>
                                        </p:tgtEl>
                                        <p:attrNameLst>
                                          <p:attrName>ppt_h</p:attrName>
                                        </p:attrNameLst>
                                      </p:cBhvr>
                                      <p:tavLst>
                                        <p:tav tm="0">
                                          <p:val>
                                            <p:strVal val="ppt_h"/>
                                          </p:val>
                                        </p:tav>
                                        <p:tav tm="100000">
                                          <p:val>
                                            <p:strVal val="ppt_h"/>
                                          </p:val>
                                        </p:tav>
                                      </p:tavLst>
                                    </p:anim>
                                    <p:anim calcmode="lin" valueType="num">
                                      <p:cBhvr>
                                        <p:cTn id="13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4"/>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5"/>
                                        </p:tgtEl>
                                        <p:attrNameLst>
                                          <p:attrName>ppt_h</p:attrName>
                                        </p:attrNameLst>
                                      </p:cBhvr>
                                      <p:tavLst>
                                        <p:tav tm="0">
                                          <p:val>
                                            <p:strVal val="ppt_h"/>
                                          </p:val>
                                        </p:tav>
                                        <p:tav tm="100000">
                                          <p:val>
                                            <p:strVal val="ppt_h"/>
                                          </p:val>
                                        </p:tav>
                                      </p:tavLst>
                                    </p:anim>
                                    <p:anim calcmode="lin" valueType="num">
                                      <p:cBhvr>
                                        <p:cTn id="14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5"/>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6"/>
                                        </p:tgtEl>
                                        <p:attrNameLst>
                                          <p:attrName>ppt_h</p:attrName>
                                        </p:attrNameLst>
                                      </p:cBhvr>
                                      <p:tavLst>
                                        <p:tav tm="0">
                                          <p:val>
                                            <p:strVal val="ppt_h"/>
                                          </p:val>
                                        </p:tav>
                                        <p:tav tm="100000">
                                          <p:val>
                                            <p:strVal val="ppt_h"/>
                                          </p:val>
                                        </p:tav>
                                      </p:tavLst>
                                    </p:anim>
                                    <p:anim calcmode="lin" valueType="num">
                                      <p:cBhvr>
                                        <p:cTn id="14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6"/>
                                        </p:tgtEl>
                                        <p:attrNameLst>
                                          <p:attrName>style.visibility</p:attrName>
                                        </p:attrNameLst>
                                      </p:cBhvr>
                                      <p:to>
                                        <p:strVal val="hidden"/>
                                      </p:to>
                                    </p:set>
                                  </p:childTnLst>
                                </p:cTn>
                              </p:par>
                              <p:par>
                                <p:cTn id="149" presetID="17" presetClass="entr" presetSubtype="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ppt_x</p:attrName>
                                        </p:attrNameLst>
                                      </p:cBhvr>
                                      <p:tavLst>
                                        <p:tav tm="0">
                                          <p:val>
                                            <p:strVal val="#ppt_x-#ppt_w/2"/>
                                          </p:val>
                                        </p:tav>
                                        <p:tav tm="100000">
                                          <p:val>
                                            <p:strVal val="#ppt_x"/>
                                          </p:val>
                                        </p:tav>
                                      </p:tavLst>
                                    </p:anim>
                                    <p:anim calcmode="lin" valueType="num">
                                      <p:cBhvr>
                                        <p:cTn id="152" dur="3000" fill="hold"/>
                                        <p:tgtEl>
                                          <p:spTgt spid="2"/>
                                        </p:tgtEl>
                                        <p:attrNameLst>
                                          <p:attrName>ppt_y</p:attrName>
                                        </p:attrNameLst>
                                      </p:cBhvr>
                                      <p:tavLst>
                                        <p:tav tm="0">
                                          <p:val>
                                            <p:strVal val="#ppt_y"/>
                                          </p:val>
                                        </p:tav>
                                        <p:tav tm="100000">
                                          <p:val>
                                            <p:strVal val="#ppt_y"/>
                                          </p:val>
                                        </p:tav>
                                      </p:tavLst>
                                    </p:anim>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888x2297_hleb-bubliki-belyij-fon-korzina-kolosya-suhofrukty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3837016" y="949280"/>
            <a:ext cx="1648567" cy="892980"/>
          </a:xfrm>
          <a:prstGeom prst="rect">
            <a:avLst/>
          </a:prstGeom>
        </p:spPr>
      </p:pic>
      <p:pic>
        <p:nvPicPr>
          <p:cNvPr id="5" name="4 Imagen" descr="12986123141535873203croissant-md.png"/>
          <p:cNvPicPr>
            <a:picLocks noChangeAspect="1"/>
          </p:cNvPicPr>
          <p:nvPr/>
        </p:nvPicPr>
        <p:blipFill>
          <a:blip r:embed="rId3"/>
          <a:stretch>
            <a:fillRect/>
          </a:stretch>
        </p:blipFill>
        <p:spPr>
          <a:xfrm rot="10800000">
            <a:off x="5000628" y="2285998"/>
            <a:ext cx="1648567" cy="892980"/>
          </a:xfrm>
          <a:prstGeom prst="rect">
            <a:avLst/>
          </a:prstGeom>
        </p:spPr>
      </p:pic>
      <p:pic>
        <p:nvPicPr>
          <p:cNvPr id="6" name="5 Imagen" descr="12986123141535873203croissant-md.png"/>
          <p:cNvPicPr>
            <a:picLocks noChangeAspect="1"/>
          </p:cNvPicPr>
          <p:nvPr/>
        </p:nvPicPr>
        <p:blipFill>
          <a:blip r:embed="rId3"/>
          <a:stretch>
            <a:fillRect/>
          </a:stretch>
        </p:blipFill>
        <p:spPr>
          <a:xfrm rot="16200000">
            <a:off x="3420022" y="3277152"/>
            <a:ext cx="1648567" cy="892980"/>
          </a:xfrm>
          <a:prstGeom prst="rect">
            <a:avLst/>
          </a:prstGeom>
        </p:spPr>
      </p:pic>
      <p:pic>
        <p:nvPicPr>
          <p:cNvPr id="7" name="6 Imagen" descr="12986123141535873203croissant-md.png"/>
          <p:cNvPicPr>
            <a:picLocks noChangeAspect="1"/>
          </p:cNvPicPr>
          <p:nvPr/>
        </p:nvPicPr>
        <p:blipFill>
          <a:blip r:embed="rId3"/>
          <a:stretch>
            <a:fillRect/>
          </a:stretch>
        </p:blipFill>
        <p:spPr>
          <a:xfrm rot="21036459">
            <a:off x="2347797" y="1985903"/>
            <a:ext cx="1648567" cy="892980"/>
          </a:xfrm>
          <a:prstGeom prst="rect">
            <a:avLst/>
          </a:prstGeom>
        </p:spPr>
      </p:pic>
      <p:pic>
        <p:nvPicPr>
          <p:cNvPr id="8" name="7 Imagen" descr="12986123141535873203croissant-md.png"/>
          <p:cNvPicPr>
            <a:picLocks noChangeAspect="1"/>
          </p:cNvPicPr>
          <p:nvPr/>
        </p:nvPicPr>
        <p:blipFill>
          <a:blip r:embed="rId3"/>
          <a:stretch>
            <a:fillRect/>
          </a:stretch>
        </p:blipFill>
        <p:spPr>
          <a:xfrm rot="2214241">
            <a:off x="2889005" y="1119868"/>
            <a:ext cx="1648567" cy="892980"/>
          </a:xfrm>
          <a:prstGeom prst="rect">
            <a:avLst/>
          </a:prstGeom>
        </p:spPr>
      </p:pic>
      <p:pic>
        <p:nvPicPr>
          <p:cNvPr id="9" name="8 Imagen" descr="12986123141535873203croissant-md.png"/>
          <p:cNvPicPr>
            <a:picLocks noChangeAspect="1"/>
          </p:cNvPicPr>
          <p:nvPr/>
        </p:nvPicPr>
        <p:blipFill>
          <a:blip r:embed="rId3"/>
          <a:stretch>
            <a:fillRect/>
          </a:stretch>
        </p:blipFill>
        <p:spPr>
          <a:xfrm rot="7540673">
            <a:off x="4662587" y="1340725"/>
            <a:ext cx="1648567" cy="892980"/>
          </a:xfrm>
          <a:prstGeom prst="rect">
            <a:avLst/>
          </a:prstGeom>
        </p:spPr>
      </p:pic>
      <p:pic>
        <p:nvPicPr>
          <p:cNvPr id="10" name="9 Imagen" descr="12986123141535873203croissant-md.png"/>
          <p:cNvPicPr>
            <a:picLocks noChangeAspect="1"/>
          </p:cNvPicPr>
          <p:nvPr/>
        </p:nvPicPr>
        <p:blipFill>
          <a:blip r:embed="rId3"/>
          <a:stretch>
            <a:fillRect/>
          </a:stretch>
        </p:blipFill>
        <p:spPr>
          <a:xfrm rot="13321053">
            <a:off x="4373219" y="3008717"/>
            <a:ext cx="1648567" cy="892980"/>
          </a:xfrm>
          <a:prstGeom prst="rect">
            <a:avLst/>
          </a:prstGeom>
        </p:spPr>
      </p:pic>
      <p:pic>
        <p:nvPicPr>
          <p:cNvPr id="11" name="10 Imagen" descr="12986123141535873203croissant-md.png"/>
          <p:cNvPicPr>
            <a:picLocks noChangeAspect="1"/>
          </p:cNvPicPr>
          <p:nvPr/>
        </p:nvPicPr>
        <p:blipFill>
          <a:blip r:embed="rId3"/>
          <a:stretch>
            <a:fillRect/>
          </a:stretch>
        </p:blipFill>
        <p:spPr>
          <a:xfrm rot="18027018">
            <a:off x="2621534" y="2776375"/>
            <a:ext cx="1648567" cy="892980"/>
          </a:xfrm>
          <a:prstGeom prst="rect">
            <a:avLst/>
          </a:prstGeom>
        </p:spPr>
      </p:pic>
      <p:pic>
        <p:nvPicPr>
          <p:cNvPr id="12" name="11 Imagen" descr="12986123141535873203croissant-md.png"/>
          <p:cNvPicPr>
            <a:picLocks noChangeAspect="1"/>
          </p:cNvPicPr>
          <p:nvPr/>
        </p:nvPicPr>
        <p:blipFill>
          <a:blip r:embed="rId3"/>
          <a:stretch>
            <a:fillRect/>
          </a:stretch>
        </p:blipFill>
        <p:spPr>
          <a:xfrm rot="5400000">
            <a:off x="3989416" y="1101680"/>
            <a:ext cx="1648567" cy="892980"/>
          </a:xfrm>
          <a:prstGeom prst="rect">
            <a:avLst/>
          </a:prstGeom>
        </p:spPr>
      </p:pic>
      <p:pic>
        <p:nvPicPr>
          <p:cNvPr id="13" name="12 Imagen" descr="12986123141535873203croissant-md.png"/>
          <p:cNvPicPr>
            <a:picLocks noChangeAspect="1"/>
          </p:cNvPicPr>
          <p:nvPr/>
        </p:nvPicPr>
        <p:blipFill>
          <a:blip r:embed="rId3"/>
          <a:stretch>
            <a:fillRect/>
          </a:stretch>
        </p:blipFill>
        <p:spPr>
          <a:xfrm rot="10800000">
            <a:off x="5153028" y="2438398"/>
            <a:ext cx="1648567" cy="892980"/>
          </a:xfrm>
          <a:prstGeom prst="rect">
            <a:avLst/>
          </a:prstGeom>
        </p:spPr>
      </p:pic>
      <p:pic>
        <p:nvPicPr>
          <p:cNvPr id="14" name="13 Imagen" descr="12986123141535873203croissant-md.png"/>
          <p:cNvPicPr>
            <a:picLocks noChangeAspect="1"/>
          </p:cNvPicPr>
          <p:nvPr/>
        </p:nvPicPr>
        <p:blipFill>
          <a:blip r:embed="rId3"/>
          <a:stretch>
            <a:fillRect/>
          </a:stretch>
        </p:blipFill>
        <p:spPr>
          <a:xfrm rot="16200000">
            <a:off x="3572422" y="3429552"/>
            <a:ext cx="1648567" cy="892980"/>
          </a:xfrm>
          <a:prstGeom prst="rect">
            <a:avLst/>
          </a:prstGeom>
        </p:spPr>
      </p:pic>
      <p:pic>
        <p:nvPicPr>
          <p:cNvPr id="15" name="14 Imagen" descr="12986123141535873203croissant-md.png"/>
          <p:cNvPicPr>
            <a:picLocks noChangeAspect="1"/>
          </p:cNvPicPr>
          <p:nvPr/>
        </p:nvPicPr>
        <p:blipFill>
          <a:blip r:embed="rId3"/>
          <a:stretch>
            <a:fillRect/>
          </a:stretch>
        </p:blipFill>
        <p:spPr>
          <a:xfrm rot="21036459">
            <a:off x="2500197" y="2138303"/>
            <a:ext cx="1648567" cy="892980"/>
          </a:xfrm>
          <a:prstGeom prst="rect">
            <a:avLst/>
          </a:prstGeom>
        </p:spPr>
      </p:pic>
      <p:pic>
        <p:nvPicPr>
          <p:cNvPr id="16" name="15 Imagen" descr="12986123141535873203croissant-md.png"/>
          <p:cNvPicPr>
            <a:picLocks noChangeAspect="1"/>
          </p:cNvPicPr>
          <p:nvPr/>
        </p:nvPicPr>
        <p:blipFill>
          <a:blip r:embed="rId3"/>
          <a:stretch>
            <a:fillRect/>
          </a:stretch>
        </p:blipFill>
        <p:spPr>
          <a:xfrm rot="2214241">
            <a:off x="3041405" y="1272268"/>
            <a:ext cx="1648567" cy="892980"/>
          </a:xfrm>
          <a:prstGeom prst="rect">
            <a:avLst/>
          </a:prstGeom>
        </p:spPr>
      </p:pic>
      <p:pic>
        <p:nvPicPr>
          <p:cNvPr id="17" name="16 Imagen" descr="12986123141535873203croissant-md.png"/>
          <p:cNvPicPr>
            <a:picLocks noChangeAspect="1"/>
          </p:cNvPicPr>
          <p:nvPr/>
        </p:nvPicPr>
        <p:blipFill>
          <a:blip r:embed="rId3"/>
          <a:stretch>
            <a:fillRect/>
          </a:stretch>
        </p:blipFill>
        <p:spPr>
          <a:xfrm rot="7540673">
            <a:off x="4814987" y="1493125"/>
            <a:ext cx="1648567" cy="892980"/>
          </a:xfrm>
          <a:prstGeom prst="rect">
            <a:avLst/>
          </a:prstGeom>
        </p:spPr>
      </p:pic>
      <p:pic>
        <p:nvPicPr>
          <p:cNvPr id="18" name="17 Imagen" descr="12986123141535873203croissant-md.png"/>
          <p:cNvPicPr>
            <a:picLocks noChangeAspect="1"/>
          </p:cNvPicPr>
          <p:nvPr/>
        </p:nvPicPr>
        <p:blipFill>
          <a:blip r:embed="rId3"/>
          <a:stretch>
            <a:fillRect/>
          </a:stretch>
        </p:blipFill>
        <p:spPr>
          <a:xfrm rot="13321053">
            <a:off x="4525619" y="3161117"/>
            <a:ext cx="1648567" cy="892980"/>
          </a:xfrm>
          <a:prstGeom prst="rect">
            <a:avLst/>
          </a:prstGeom>
        </p:spPr>
      </p:pic>
      <p:pic>
        <p:nvPicPr>
          <p:cNvPr id="19" name="18 Imagen" descr="12986123141535873203croissant-md.png"/>
          <p:cNvPicPr>
            <a:picLocks noChangeAspect="1"/>
          </p:cNvPicPr>
          <p:nvPr/>
        </p:nvPicPr>
        <p:blipFill>
          <a:blip r:embed="rId3"/>
          <a:stretch>
            <a:fillRect/>
          </a:stretch>
        </p:blipFill>
        <p:spPr>
          <a:xfrm rot="18027018">
            <a:off x="2773934" y="2928775"/>
            <a:ext cx="1648567" cy="892980"/>
          </a:xfrm>
          <a:prstGeom prst="rect">
            <a:avLst/>
          </a:prstGeom>
        </p:spPr>
      </p:pic>
      <p:sp>
        <p:nvSpPr>
          <p:cNvPr id="20" name="19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 calcmode="lin" valueType="num">
                                      <p:cBhvr>
                                        <p:cTn id="18" dur="2000" fill="hold"/>
                                        <p:tgtEl>
                                          <p:spTgt spid="5"/>
                                        </p:tgtEl>
                                        <p:attrNameLst>
                                          <p:attrName>ppt_x</p:attrName>
                                        </p:attrNameLst>
                                      </p:cBhvr>
                                      <p:tavLst>
                                        <p:tav tm="0">
                                          <p:val>
                                            <p:fltVal val="0.5"/>
                                          </p:val>
                                        </p:tav>
                                        <p:tav tm="100000">
                                          <p:val>
                                            <p:strVal val="#ppt_x"/>
                                          </p:val>
                                        </p:tav>
                                      </p:tavLst>
                                    </p:anim>
                                    <p:anim calcmode="lin" valueType="num">
                                      <p:cBhvr>
                                        <p:cTn id="19" dur="2000" fill="hold"/>
                                        <p:tgtEl>
                                          <p:spTgt spid="5"/>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 calcmode="lin" valueType="num">
                                      <p:cBhvr>
                                        <p:cTn id="24" dur="2000" fill="hold"/>
                                        <p:tgtEl>
                                          <p:spTgt spid="6"/>
                                        </p:tgtEl>
                                        <p:attrNameLst>
                                          <p:attrName>ppt_x</p:attrName>
                                        </p:attrNameLst>
                                      </p:cBhvr>
                                      <p:tavLst>
                                        <p:tav tm="0">
                                          <p:val>
                                            <p:fltVal val="0.5"/>
                                          </p:val>
                                        </p:tav>
                                        <p:tav tm="100000">
                                          <p:val>
                                            <p:strVal val="#ppt_x"/>
                                          </p:val>
                                        </p:tav>
                                      </p:tavLst>
                                    </p:anim>
                                    <p:anim calcmode="lin" valueType="num">
                                      <p:cBhvr>
                                        <p:cTn id="25" dur="2000" fill="hold"/>
                                        <p:tgtEl>
                                          <p:spTgt spid="6"/>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fltVal val="0"/>
                                          </p:val>
                                        </p:tav>
                                        <p:tav tm="100000">
                                          <p:val>
                                            <p:strVal val="#ppt_w"/>
                                          </p:val>
                                        </p:tav>
                                      </p:tavLst>
                                    </p:anim>
                                    <p:anim calcmode="lin" valueType="num">
                                      <p:cBhvr>
                                        <p:cTn id="29" dur="2000" fill="hold"/>
                                        <p:tgtEl>
                                          <p:spTgt spid="7"/>
                                        </p:tgtEl>
                                        <p:attrNameLst>
                                          <p:attrName>ppt_h</p:attrName>
                                        </p:attrNameLst>
                                      </p:cBhvr>
                                      <p:tavLst>
                                        <p:tav tm="0">
                                          <p:val>
                                            <p:fltVal val="0"/>
                                          </p:val>
                                        </p:tav>
                                        <p:tav tm="100000">
                                          <p:val>
                                            <p:strVal val="#ppt_h"/>
                                          </p:val>
                                        </p:tav>
                                      </p:tavLst>
                                    </p:anim>
                                    <p:anim calcmode="lin" valueType="num">
                                      <p:cBhvr>
                                        <p:cTn id="30" dur="2000" fill="hold"/>
                                        <p:tgtEl>
                                          <p:spTgt spid="7"/>
                                        </p:tgtEl>
                                        <p:attrNameLst>
                                          <p:attrName>ppt_x</p:attrName>
                                        </p:attrNameLst>
                                      </p:cBhvr>
                                      <p:tavLst>
                                        <p:tav tm="0">
                                          <p:val>
                                            <p:fltVal val="0.5"/>
                                          </p:val>
                                        </p:tav>
                                        <p:tav tm="100000">
                                          <p:val>
                                            <p:strVal val="#ppt_x"/>
                                          </p:val>
                                        </p:tav>
                                      </p:tavLst>
                                    </p:anim>
                                    <p:anim calcmode="lin" valueType="num">
                                      <p:cBhvr>
                                        <p:cTn id="31" dur="2000" fill="hold"/>
                                        <p:tgtEl>
                                          <p:spTgt spid="7"/>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2000" fill="hold"/>
                                        <p:tgtEl>
                                          <p:spTgt spid="8"/>
                                        </p:tgtEl>
                                        <p:attrNameLst>
                                          <p:attrName>ppt_w</p:attrName>
                                        </p:attrNameLst>
                                      </p:cBhvr>
                                      <p:tavLst>
                                        <p:tav tm="0">
                                          <p:val>
                                            <p:fltVal val="0"/>
                                          </p:val>
                                        </p:tav>
                                        <p:tav tm="100000">
                                          <p:val>
                                            <p:strVal val="#ppt_w"/>
                                          </p:val>
                                        </p:tav>
                                      </p:tavLst>
                                    </p:anim>
                                    <p:anim calcmode="lin" valueType="num">
                                      <p:cBhvr>
                                        <p:cTn id="35" dur="2000" fill="hold"/>
                                        <p:tgtEl>
                                          <p:spTgt spid="8"/>
                                        </p:tgtEl>
                                        <p:attrNameLst>
                                          <p:attrName>ppt_h</p:attrName>
                                        </p:attrNameLst>
                                      </p:cBhvr>
                                      <p:tavLst>
                                        <p:tav tm="0">
                                          <p:val>
                                            <p:fltVal val="0"/>
                                          </p:val>
                                        </p:tav>
                                        <p:tav tm="100000">
                                          <p:val>
                                            <p:strVal val="#ppt_h"/>
                                          </p:val>
                                        </p:tav>
                                      </p:tavLst>
                                    </p:anim>
                                    <p:anim calcmode="lin" valueType="num">
                                      <p:cBhvr>
                                        <p:cTn id="36" dur="2000" fill="hold"/>
                                        <p:tgtEl>
                                          <p:spTgt spid="8"/>
                                        </p:tgtEl>
                                        <p:attrNameLst>
                                          <p:attrName>ppt_x</p:attrName>
                                        </p:attrNameLst>
                                      </p:cBhvr>
                                      <p:tavLst>
                                        <p:tav tm="0">
                                          <p:val>
                                            <p:fltVal val="0.5"/>
                                          </p:val>
                                        </p:tav>
                                        <p:tav tm="100000">
                                          <p:val>
                                            <p:strVal val="#ppt_x"/>
                                          </p:val>
                                        </p:tav>
                                      </p:tavLst>
                                    </p:anim>
                                    <p:anim calcmode="lin" valueType="num">
                                      <p:cBhvr>
                                        <p:cTn id="37" dur="2000" fill="hold"/>
                                        <p:tgtEl>
                                          <p:spTgt spid="8"/>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2000" fill="hold"/>
                                        <p:tgtEl>
                                          <p:spTgt spid="9"/>
                                        </p:tgtEl>
                                        <p:attrNameLst>
                                          <p:attrName>ppt_w</p:attrName>
                                        </p:attrNameLst>
                                      </p:cBhvr>
                                      <p:tavLst>
                                        <p:tav tm="0">
                                          <p:val>
                                            <p:fltVal val="0"/>
                                          </p:val>
                                        </p:tav>
                                        <p:tav tm="100000">
                                          <p:val>
                                            <p:strVal val="#ppt_w"/>
                                          </p:val>
                                        </p:tav>
                                      </p:tavLst>
                                    </p:anim>
                                    <p:anim calcmode="lin" valueType="num">
                                      <p:cBhvr>
                                        <p:cTn id="41" dur="2000" fill="hold"/>
                                        <p:tgtEl>
                                          <p:spTgt spid="9"/>
                                        </p:tgtEl>
                                        <p:attrNameLst>
                                          <p:attrName>ppt_h</p:attrName>
                                        </p:attrNameLst>
                                      </p:cBhvr>
                                      <p:tavLst>
                                        <p:tav tm="0">
                                          <p:val>
                                            <p:fltVal val="0"/>
                                          </p:val>
                                        </p:tav>
                                        <p:tav tm="100000">
                                          <p:val>
                                            <p:strVal val="#ppt_h"/>
                                          </p:val>
                                        </p:tav>
                                      </p:tavLst>
                                    </p:anim>
                                    <p:anim calcmode="lin" valueType="num">
                                      <p:cBhvr>
                                        <p:cTn id="42" dur="2000" fill="hold"/>
                                        <p:tgtEl>
                                          <p:spTgt spid="9"/>
                                        </p:tgtEl>
                                        <p:attrNameLst>
                                          <p:attrName>ppt_x</p:attrName>
                                        </p:attrNameLst>
                                      </p:cBhvr>
                                      <p:tavLst>
                                        <p:tav tm="0">
                                          <p:val>
                                            <p:fltVal val="0.5"/>
                                          </p:val>
                                        </p:tav>
                                        <p:tav tm="100000">
                                          <p:val>
                                            <p:strVal val="#ppt_x"/>
                                          </p:val>
                                        </p:tav>
                                      </p:tavLst>
                                    </p:anim>
                                    <p:anim calcmode="lin" valueType="num">
                                      <p:cBhvr>
                                        <p:cTn id="43" dur="2000" fill="hold"/>
                                        <p:tgtEl>
                                          <p:spTgt spid="9"/>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2000" fill="hold"/>
                                        <p:tgtEl>
                                          <p:spTgt spid="10"/>
                                        </p:tgtEl>
                                        <p:attrNameLst>
                                          <p:attrName>ppt_w</p:attrName>
                                        </p:attrNameLst>
                                      </p:cBhvr>
                                      <p:tavLst>
                                        <p:tav tm="0">
                                          <p:val>
                                            <p:fltVal val="0"/>
                                          </p:val>
                                        </p:tav>
                                        <p:tav tm="100000">
                                          <p:val>
                                            <p:strVal val="#ppt_w"/>
                                          </p:val>
                                        </p:tav>
                                      </p:tavLst>
                                    </p:anim>
                                    <p:anim calcmode="lin" valueType="num">
                                      <p:cBhvr>
                                        <p:cTn id="47" dur="2000" fill="hold"/>
                                        <p:tgtEl>
                                          <p:spTgt spid="10"/>
                                        </p:tgtEl>
                                        <p:attrNameLst>
                                          <p:attrName>ppt_h</p:attrName>
                                        </p:attrNameLst>
                                      </p:cBhvr>
                                      <p:tavLst>
                                        <p:tav tm="0">
                                          <p:val>
                                            <p:fltVal val="0"/>
                                          </p:val>
                                        </p:tav>
                                        <p:tav tm="100000">
                                          <p:val>
                                            <p:strVal val="#ppt_h"/>
                                          </p:val>
                                        </p:tav>
                                      </p:tavLst>
                                    </p:anim>
                                    <p:anim calcmode="lin" valueType="num">
                                      <p:cBhvr>
                                        <p:cTn id="48" dur="2000" fill="hold"/>
                                        <p:tgtEl>
                                          <p:spTgt spid="10"/>
                                        </p:tgtEl>
                                        <p:attrNameLst>
                                          <p:attrName>ppt_x</p:attrName>
                                        </p:attrNameLst>
                                      </p:cBhvr>
                                      <p:tavLst>
                                        <p:tav tm="0">
                                          <p:val>
                                            <p:fltVal val="0.5"/>
                                          </p:val>
                                        </p:tav>
                                        <p:tav tm="100000">
                                          <p:val>
                                            <p:strVal val="#ppt_x"/>
                                          </p:val>
                                        </p:tav>
                                      </p:tavLst>
                                    </p:anim>
                                    <p:anim calcmode="lin" valueType="num">
                                      <p:cBhvr>
                                        <p:cTn id="49" dur="2000" fill="hold"/>
                                        <p:tgtEl>
                                          <p:spTgt spid="10"/>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2000" fill="hold"/>
                                        <p:tgtEl>
                                          <p:spTgt spid="11"/>
                                        </p:tgtEl>
                                        <p:attrNameLst>
                                          <p:attrName>ppt_w</p:attrName>
                                        </p:attrNameLst>
                                      </p:cBhvr>
                                      <p:tavLst>
                                        <p:tav tm="0">
                                          <p:val>
                                            <p:fltVal val="0"/>
                                          </p:val>
                                        </p:tav>
                                        <p:tav tm="100000">
                                          <p:val>
                                            <p:strVal val="#ppt_w"/>
                                          </p:val>
                                        </p:tav>
                                      </p:tavLst>
                                    </p:anim>
                                    <p:anim calcmode="lin" valueType="num">
                                      <p:cBhvr>
                                        <p:cTn id="53" dur="2000" fill="hold"/>
                                        <p:tgtEl>
                                          <p:spTgt spid="11"/>
                                        </p:tgtEl>
                                        <p:attrNameLst>
                                          <p:attrName>ppt_h</p:attrName>
                                        </p:attrNameLst>
                                      </p:cBhvr>
                                      <p:tavLst>
                                        <p:tav tm="0">
                                          <p:val>
                                            <p:fltVal val="0"/>
                                          </p:val>
                                        </p:tav>
                                        <p:tav tm="100000">
                                          <p:val>
                                            <p:strVal val="#ppt_h"/>
                                          </p:val>
                                        </p:tav>
                                      </p:tavLst>
                                    </p:anim>
                                    <p:anim calcmode="lin" valueType="num">
                                      <p:cBhvr>
                                        <p:cTn id="54" dur="2000" fill="hold"/>
                                        <p:tgtEl>
                                          <p:spTgt spid="11"/>
                                        </p:tgtEl>
                                        <p:attrNameLst>
                                          <p:attrName>ppt_x</p:attrName>
                                        </p:attrNameLst>
                                      </p:cBhvr>
                                      <p:tavLst>
                                        <p:tav tm="0">
                                          <p:val>
                                            <p:fltVal val="0.5"/>
                                          </p:val>
                                        </p:tav>
                                        <p:tav tm="100000">
                                          <p:val>
                                            <p:strVal val="#ppt_x"/>
                                          </p:val>
                                        </p:tav>
                                      </p:tavLst>
                                    </p:anim>
                                    <p:anim calcmode="lin" valueType="num">
                                      <p:cBhvr>
                                        <p:cTn id="55" dur="2000" fill="hold"/>
                                        <p:tgtEl>
                                          <p:spTgt spid="11"/>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9"/>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1"/>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5"/>
                                        </p:tgtEl>
                                        <p:attrNameLst>
                                          <p:attrName>ppt_w</p:attrName>
                                        </p:attrNameLst>
                                      </p:cBhvr>
                                      <p:tavLst>
                                        <p:tav tm="0">
                                          <p:val>
                                            <p:strVal val="ppt_w"/>
                                          </p:val>
                                        </p:tav>
                                        <p:tav tm="100000">
                                          <p:val>
                                            <p:fltVal val="0"/>
                                          </p:val>
                                        </p:tav>
                                      </p:tavLst>
                                    </p:anim>
                                    <p:anim calcmode="lin" valueType="num">
                                      <p:cBhvr>
                                        <p:cTn id="81" dur="2000"/>
                                        <p:tgtEl>
                                          <p:spTgt spid="5"/>
                                        </p:tgtEl>
                                        <p:attrNameLst>
                                          <p:attrName>ppt_h</p:attrName>
                                        </p:attrNameLst>
                                      </p:cBhvr>
                                      <p:tavLst>
                                        <p:tav tm="0">
                                          <p:val>
                                            <p:strVal val="ppt_h"/>
                                          </p:val>
                                        </p:tav>
                                        <p:tav tm="100000">
                                          <p:val>
                                            <p:fltVal val="0"/>
                                          </p:val>
                                        </p:tav>
                                      </p:tavLst>
                                    </p:anim>
                                    <p:anim calcmode="lin" valueType="num">
                                      <p:cBhvr>
                                        <p:cTn id="82" dur="2000"/>
                                        <p:tgtEl>
                                          <p:spTgt spid="5"/>
                                        </p:tgtEl>
                                        <p:attrNameLst>
                                          <p:attrName>ppt_x</p:attrName>
                                        </p:attrNameLst>
                                      </p:cBhvr>
                                      <p:tavLst>
                                        <p:tav tm="0">
                                          <p:val>
                                            <p:strVal val="ppt_x"/>
                                          </p:val>
                                        </p:tav>
                                        <p:tav tm="100000">
                                          <p:val>
                                            <p:fltVal val="0.5"/>
                                          </p:val>
                                        </p:tav>
                                      </p:tavLst>
                                    </p:anim>
                                    <p:anim calcmode="lin" valueType="num">
                                      <p:cBhvr>
                                        <p:cTn id="83" dur="2000"/>
                                        <p:tgtEl>
                                          <p:spTgt spid="5"/>
                                        </p:tgtEl>
                                        <p:attrNameLst>
                                          <p:attrName>ppt_y</p:attrName>
                                        </p:attrNameLst>
                                      </p:cBhvr>
                                      <p:tavLst>
                                        <p:tav tm="0">
                                          <p:val>
                                            <p:strVal val="ppt_y"/>
                                          </p:val>
                                        </p:tav>
                                        <p:tav tm="100000">
                                          <p:val>
                                            <p:fltVal val="0.5"/>
                                          </p:val>
                                        </p:tav>
                                      </p:tavLst>
                                    </p:anim>
                                    <p:set>
                                      <p:cBhvr>
                                        <p:cTn id="84" dur="1" fill="hold">
                                          <p:stCondLst>
                                            <p:cond delay="1999"/>
                                          </p:stCondLst>
                                        </p:cTn>
                                        <p:tgtEl>
                                          <p:spTgt spid="5"/>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6"/>
                                        </p:tgtEl>
                                        <p:attrNameLst>
                                          <p:attrName>ppt_w</p:attrName>
                                        </p:attrNameLst>
                                      </p:cBhvr>
                                      <p:tavLst>
                                        <p:tav tm="0">
                                          <p:val>
                                            <p:strVal val="ppt_w"/>
                                          </p:val>
                                        </p:tav>
                                        <p:tav tm="100000">
                                          <p:val>
                                            <p:fltVal val="0"/>
                                          </p:val>
                                        </p:tav>
                                      </p:tavLst>
                                    </p:anim>
                                    <p:anim calcmode="lin" valueType="num">
                                      <p:cBhvr>
                                        <p:cTn id="87" dur="2000"/>
                                        <p:tgtEl>
                                          <p:spTgt spid="6"/>
                                        </p:tgtEl>
                                        <p:attrNameLst>
                                          <p:attrName>ppt_h</p:attrName>
                                        </p:attrNameLst>
                                      </p:cBhvr>
                                      <p:tavLst>
                                        <p:tav tm="0">
                                          <p:val>
                                            <p:strVal val="ppt_h"/>
                                          </p:val>
                                        </p:tav>
                                        <p:tav tm="100000">
                                          <p:val>
                                            <p:fltVal val="0"/>
                                          </p:val>
                                        </p:tav>
                                      </p:tavLst>
                                    </p:anim>
                                    <p:anim calcmode="lin" valueType="num">
                                      <p:cBhvr>
                                        <p:cTn id="88" dur="2000"/>
                                        <p:tgtEl>
                                          <p:spTgt spid="6"/>
                                        </p:tgtEl>
                                        <p:attrNameLst>
                                          <p:attrName>ppt_x</p:attrName>
                                        </p:attrNameLst>
                                      </p:cBhvr>
                                      <p:tavLst>
                                        <p:tav tm="0">
                                          <p:val>
                                            <p:strVal val="ppt_x"/>
                                          </p:val>
                                        </p:tav>
                                        <p:tav tm="100000">
                                          <p:val>
                                            <p:fltVal val="0.5"/>
                                          </p:val>
                                        </p:tav>
                                      </p:tavLst>
                                    </p:anim>
                                    <p:anim calcmode="lin" valueType="num">
                                      <p:cBhvr>
                                        <p:cTn id="89" dur="2000"/>
                                        <p:tgtEl>
                                          <p:spTgt spid="6"/>
                                        </p:tgtEl>
                                        <p:attrNameLst>
                                          <p:attrName>ppt_y</p:attrName>
                                        </p:attrNameLst>
                                      </p:cBhvr>
                                      <p:tavLst>
                                        <p:tav tm="0">
                                          <p:val>
                                            <p:strVal val="ppt_y"/>
                                          </p:val>
                                        </p:tav>
                                        <p:tav tm="100000">
                                          <p:val>
                                            <p:fltVal val="0.5"/>
                                          </p:val>
                                        </p:tav>
                                      </p:tavLst>
                                    </p:anim>
                                    <p:set>
                                      <p:cBhvr>
                                        <p:cTn id="90" dur="1" fill="hold">
                                          <p:stCondLst>
                                            <p:cond delay="1999"/>
                                          </p:stCondLst>
                                        </p:cTn>
                                        <p:tgtEl>
                                          <p:spTgt spid="6"/>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7"/>
                                        </p:tgtEl>
                                        <p:attrNameLst>
                                          <p:attrName>ppt_w</p:attrName>
                                        </p:attrNameLst>
                                      </p:cBhvr>
                                      <p:tavLst>
                                        <p:tav tm="0">
                                          <p:val>
                                            <p:strVal val="ppt_w"/>
                                          </p:val>
                                        </p:tav>
                                        <p:tav tm="100000">
                                          <p:val>
                                            <p:fltVal val="0"/>
                                          </p:val>
                                        </p:tav>
                                      </p:tavLst>
                                    </p:anim>
                                    <p:anim calcmode="lin" valueType="num">
                                      <p:cBhvr>
                                        <p:cTn id="93" dur="2000"/>
                                        <p:tgtEl>
                                          <p:spTgt spid="7"/>
                                        </p:tgtEl>
                                        <p:attrNameLst>
                                          <p:attrName>ppt_h</p:attrName>
                                        </p:attrNameLst>
                                      </p:cBhvr>
                                      <p:tavLst>
                                        <p:tav tm="0">
                                          <p:val>
                                            <p:strVal val="ppt_h"/>
                                          </p:val>
                                        </p:tav>
                                        <p:tav tm="100000">
                                          <p:val>
                                            <p:fltVal val="0"/>
                                          </p:val>
                                        </p:tav>
                                      </p:tavLst>
                                    </p:anim>
                                    <p:anim calcmode="lin" valueType="num">
                                      <p:cBhvr>
                                        <p:cTn id="94" dur="2000"/>
                                        <p:tgtEl>
                                          <p:spTgt spid="7"/>
                                        </p:tgtEl>
                                        <p:attrNameLst>
                                          <p:attrName>ppt_x</p:attrName>
                                        </p:attrNameLst>
                                      </p:cBhvr>
                                      <p:tavLst>
                                        <p:tav tm="0">
                                          <p:val>
                                            <p:strVal val="ppt_x"/>
                                          </p:val>
                                        </p:tav>
                                        <p:tav tm="100000">
                                          <p:val>
                                            <p:fltVal val="0.5"/>
                                          </p:val>
                                        </p:tav>
                                      </p:tavLst>
                                    </p:anim>
                                    <p:anim calcmode="lin" valueType="num">
                                      <p:cBhvr>
                                        <p:cTn id="95" dur="2000"/>
                                        <p:tgtEl>
                                          <p:spTgt spid="7"/>
                                        </p:tgtEl>
                                        <p:attrNameLst>
                                          <p:attrName>ppt_y</p:attrName>
                                        </p:attrNameLst>
                                      </p:cBhvr>
                                      <p:tavLst>
                                        <p:tav tm="0">
                                          <p:val>
                                            <p:strVal val="ppt_y"/>
                                          </p:val>
                                        </p:tav>
                                        <p:tav tm="100000">
                                          <p:val>
                                            <p:fltVal val="0.5"/>
                                          </p:val>
                                        </p:tav>
                                      </p:tavLst>
                                    </p:anim>
                                    <p:set>
                                      <p:cBhvr>
                                        <p:cTn id="96" dur="1" fill="hold">
                                          <p:stCondLst>
                                            <p:cond delay="1999"/>
                                          </p:stCondLst>
                                        </p:cTn>
                                        <p:tgtEl>
                                          <p:spTgt spid="7"/>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8"/>
                                        </p:tgtEl>
                                        <p:attrNameLst>
                                          <p:attrName>ppt_w</p:attrName>
                                        </p:attrNameLst>
                                      </p:cBhvr>
                                      <p:tavLst>
                                        <p:tav tm="0">
                                          <p:val>
                                            <p:strVal val="ppt_w"/>
                                          </p:val>
                                        </p:tav>
                                        <p:tav tm="100000">
                                          <p:val>
                                            <p:fltVal val="0"/>
                                          </p:val>
                                        </p:tav>
                                      </p:tavLst>
                                    </p:anim>
                                    <p:anim calcmode="lin" valueType="num">
                                      <p:cBhvr>
                                        <p:cTn id="99" dur="2000"/>
                                        <p:tgtEl>
                                          <p:spTgt spid="8"/>
                                        </p:tgtEl>
                                        <p:attrNameLst>
                                          <p:attrName>ppt_h</p:attrName>
                                        </p:attrNameLst>
                                      </p:cBhvr>
                                      <p:tavLst>
                                        <p:tav tm="0">
                                          <p:val>
                                            <p:strVal val="ppt_h"/>
                                          </p:val>
                                        </p:tav>
                                        <p:tav tm="100000">
                                          <p:val>
                                            <p:fltVal val="0"/>
                                          </p:val>
                                        </p:tav>
                                      </p:tavLst>
                                    </p:anim>
                                    <p:anim calcmode="lin" valueType="num">
                                      <p:cBhvr>
                                        <p:cTn id="100" dur="2000"/>
                                        <p:tgtEl>
                                          <p:spTgt spid="8"/>
                                        </p:tgtEl>
                                        <p:attrNameLst>
                                          <p:attrName>ppt_x</p:attrName>
                                        </p:attrNameLst>
                                      </p:cBhvr>
                                      <p:tavLst>
                                        <p:tav tm="0">
                                          <p:val>
                                            <p:strVal val="ppt_x"/>
                                          </p:val>
                                        </p:tav>
                                        <p:tav tm="100000">
                                          <p:val>
                                            <p:fltVal val="0.5"/>
                                          </p:val>
                                        </p:tav>
                                      </p:tavLst>
                                    </p:anim>
                                    <p:anim calcmode="lin" valueType="num">
                                      <p:cBhvr>
                                        <p:cTn id="101" dur="2000"/>
                                        <p:tgtEl>
                                          <p:spTgt spid="8"/>
                                        </p:tgtEl>
                                        <p:attrNameLst>
                                          <p:attrName>ppt_y</p:attrName>
                                        </p:attrNameLst>
                                      </p:cBhvr>
                                      <p:tavLst>
                                        <p:tav tm="0">
                                          <p:val>
                                            <p:strVal val="ppt_y"/>
                                          </p:val>
                                        </p:tav>
                                        <p:tav tm="100000">
                                          <p:val>
                                            <p:fltVal val="0.5"/>
                                          </p:val>
                                        </p:tav>
                                      </p:tavLst>
                                    </p:anim>
                                    <p:set>
                                      <p:cBhvr>
                                        <p:cTn id="102" dur="1" fill="hold">
                                          <p:stCondLst>
                                            <p:cond delay="1999"/>
                                          </p:stCondLst>
                                        </p:cTn>
                                        <p:tgtEl>
                                          <p:spTgt spid="8"/>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9"/>
                                        </p:tgtEl>
                                        <p:attrNameLst>
                                          <p:attrName>ppt_w</p:attrName>
                                        </p:attrNameLst>
                                      </p:cBhvr>
                                      <p:tavLst>
                                        <p:tav tm="0">
                                          <p:val>
                                            <p:strVal val="ppt_w"/>
                                          </p:val>
                                        </p:tav>
                                        <p:tav tm="100000">
                                          <p:val>
                                            <p:fltVal val="0"/>
                                          </p:val>
                                        </p:tav>
                                      </p:tavLst>
                                    </p:anim>
                                    <p:anim calcmode="lin" valueType="num">
                                      <p:cBhvr>
                                        <p:cTn id="105" dur="2000"/>
                                        <p:tgtEl>
                                          <p:spTgt spid="9"/>
                                        </p:tgtEl>
                                        <p:attrNameLst>
                                          <p:attrName>ppt_h</p:attrName>
                                        </p:attrNameLst>
                                      </p:cBhvr>
                                      <p:tavLst>
                                        <p:tav tm="0">
                                          <p:val>
                                            <p:strVal val="ppt_h"/>
                                          </p:val>
                                        </p:tav>
                                        <p:tav tm="100000">
                                          <p:val>
                                            <p:fltVal val="0"/>
                                          </p:val>
                                        </p:tav>
                                      </p:tavLst>
                                    </p:anim>
                                    <p:anim calcmode="lin" valueType="num">
                                      <p:cBhvr>
                                        <p:cTn id="106" dur="2000"/>
                                        <p:tgtEl>
                                          <p:spTgt spid="9"/>
                                        </p:tgtEl>
                                        <p:attrNameLst>
                                          <p:attrName>ppt_x</p:attrName>
                                        </p:attrNameLst>
                                      </p:cBhvr>
                                      <p:tavLst>
                                        <p:tav tm="0">
                                          <p:val>
                                            <p:strVal val="ppt_x"/>
                                          </p:val>
                                        </p:tav>
                                        <p:tav tm="100000">
                                          <p:val>
                                            <p:fltVal val="0.5"/>
                                          </p:val>
                                        </p:tav>
                                      </p:tavLst>
                                    </p:anim>
                                    <p:anim calcmode="lin" valueType="num">
                                      <p:cBhvr>
                                        <p:cTn id="107" dur="2000"/>
                                        <p:tgtEl>
                                          <p:spTgt spid="9"/>
                                        </p:tgtEl>
                                        <p:attrNameLst>
                                          <p:attrName>ppt_y</p:attrName>
                                        </p:attrNameLst>
                                      </p:cBhvr>
                                      <p:tavLst>
                                        <p:tav tm="0">
                                          <p:val>
                                            <p:strVal val="ppt_y"/>
                                          </p:val>
                                        </p:tav>
                                        <p:tav tm="100000">
                                          <p:val>
                                            <p:fltVal val="0.5"/>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anim calcmode="lin" valueType="num">
                                      <p:cBhvr>
                                        <p:cTn id="112" dur="2000"/>
                                        <p:tgtEl>
                                          <p:spTgt spid="10"/>
                                        </p:tgtEl>
                                        <p:attrNameLst>
                                          <p:attrName>ppt_x</p:attrName>
                                        </p:attrNameLst>
                                      </p:cBhvr>
                                      <p:tavLst>
                                        <p:tav tm="0">
                                          <p:val>
                                            <p:strVal val="ppt_x"/>
                                          </p:val>
                                        </p:tav>
                                        <p:tav tm="100000">
                                          <p:val>
                                            <p:fltVal val="0.5"/>
                                          </p:val>
                                        </p:tav>
                                      </p:tavLst>
                                    </p:anim>
                                    <p:anim calcmode="lin" valueType="num">
                                      <p:cBhvr>
                                        <p:cTn id="113" dur="2000"/>
                                        <p:tgtEl>
                                          <p:spTgt spid="10"/>
                                        </p:tgtEl>
                                        <p:attrNameLst>
                                          <p:attrName>ppt_y</p:attrName>
                                        </p:attrNameLst>
                                      </p:cBhvr>
                                      <p:tavLst>
                                        <p:tav tm="0">
                                          <p:val>
                                            <p:strVal val="ppt_y"/>
                                          </p:val>
                                        </p:tav>
                                        <p:tav tm="100000">
                                          <p:val>
                                            <p:fltVal val="0.5"/>
                                          </p:val>
                                        </p:tav>
                                      </p:tavLst>
                                    </p:anim>
                                    <p:set>
                                      <p:cBhvr>
                                        <p:cTn id="114" dur="1" fill="hold">
                                          <p:stCondLst>
                                            <p:cond delay="1999"/>
                                          </p:stCondLst>
                                        </p:cTn>
                                        <p:tgtEl>
                                          <p:spTgt spid="10"/>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1"/>
                                        </p:tgtEl>
                                        <p:attrNameLst>
                                          <p:attrName>ppt_w</p:attrName>
                                        </p:attrNameLst>
                                      </p:cBhvr>
                                      <p:tavLst>
                                        <p:tav tm="0">
                                          <p:val>
                                            <p:strVal val="ppt_w"/>
                                          </p:val>
                                        </p:tav>
                                        <p:tav tm="100000">
                                          <p:val>
                                            <p:fltVal val="0"/>
                                          </p:val>
                                        </p:tav>
                                      </p:tavLst>
                                    </p:anim>
                                    <p:anim calcmode="lin" valueType="num">
                                      <p:cBhvr>
                                        <p:cTn id="117" dur="2000"/>
                                        <p:tgtEl>
                                          <p:spTgt spid="11"/>
                                        </p:tgtEl>
                                        <p:attrNameLst>
                                          <p:attrName>ppt_h</p:attrName>
                                        </p:attrNameLst>
                                      </p:cBhvr>
                                      <p:tavLst>
                                        <p:tav tm="0">
                                          <p:val>
                                            <p:strVal val="ppt_h"/>
                                          </p:val>
                                        </p:tav>
                                        <p:tav tm="100000">
                                          <p:val>
                                            <p:fltVal val="0"/>
                                          </p:val>
                                        </p:tav>
                                      </p:tavLst>
                                    </p:anim>
                                    <p:anim calcmode="lin" valueType="num">
                                      <p:cBhvr>
                                        <p:cTn id="118" dur="2000"/>
                                        <p:tgtEl>
                                          <p:spTgt spid="11"/>
                                        </p:tgtEl>
                                        <p:attrNameLst>
                                          <p:attrName>ppt_x</p:attrName>
                                        </p:attrNameLst>
                                      </p:cBhvr>
                                      <p:tavLst>
                                        <p:tav tm="0">
                                          <p:val>
                                            <p:strVal val="ppt_x"/>
                                          </p:val>
                                        </p:tav>
                                        <p:tav tm="100000">
                                          <p:val>
                                            <p:fltVal val="0.5"/>
                                          </p:val>
                                        </p:tav>
                                      </p:tavLst>
                                    </p:anim>
                                    <p:anim calcmode="lin" valueType="num">
                                      <p:cBhvr>
                                        <p:cTn id="119" dur="2000"/>
                                        <p:tgtEl>
                                          <p:spTgt spid="11"/>
                                        </p:tgtEl>
                                        <p:attrNameLst>
                                          <p:attrName>ppt_y</p:attrName>
                                        </p:attrNameLst>
                                      </p:cBhvr>
                                      <p:tavLst>
                                        <p:tav tm="0">
                                          <p:val>
                                            <p:strVal val="ppt_y"/>
                                          </p:val>
                                        </p:tav>
                                        <p:tav tm="100000">
                                          <p:val>
                                            <p:fltVal val="0.5"/>
                                          </p:val>
                                        </p:tav>
                                      </p:tavLst>
                                    </p:anim>
                                    <p:set>
                                      <p:cBhvr>
                                        <p:cTn id="120" dur="1" fill="hold">
                                          <p:stCondLst>
                                            <p:cond delay="1999"/>
                                          </p:stCondLst>
                                        </p:cTn>
                                        <p:tgtEl>
                                          <p:spTgt spid="11"/>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5"/>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7"/>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8"/>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1"/>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3" presetClass="entr" presetSubtype="528" fill="hold" nodeType="withEffect">
                                  <p:stCondLst>
                                    <p:cond delay="0"/>
                                  </p:stCondLst>
                                  <p:childTnLst>
                                    <p:set>
                                      <p:cBhvr>
                                        <p:cTn id="142" dur="1" fill="hold">
                                          <p:stCondLst>
                                            <p:cond delay="0"/>
                                          </p:stCondLst>
                                        </p:cTn>
                                        <p:tgtEl>
                                          <p:spTgt spid="12"/>
                                        </p:tgtEl>
                                        <p:attrNameLst>
                                          <p:attrName>style.visibility</p:attrName>
                                        </p:attrNameLst>
                                      </p:cBhvr>
                                      <p:to>
                                        <p:strVal val="visible"/>
                                      </p:to>
                                    </p:set>
                                    <p:anim calcmode="lin" valueType="num">
                                      <p:cBhvr>
                                        <p:cTn id="143" dur="2000" fill="hold"/>
                                        <p:tgtEl>
                                          <p:spTgt spid="12"/>
                                        </p:tgtEl>
                                        <p:attrNameLst>
                                          <p:attrName>ppt_w</p:attrName>
                                        </p:attrNameLst>
                                      </p:cBhvr>
                                      <p:tavLst>
                                        <p:tav tm="0">
                                          <p:val>
                                            <p:fltVal val="0"/>
                                          </p:val>
                                        </p:tav>
                                        <p:tav tm="100000">
                                          <p:val>
                                            <p:strVal val="#ppt_w"/>
                                          </p:val>
                                        </p:tav>
                                      </p:tavLst>
                                    </p:anim>
                                    <p:anim calcmode="lin" valueType="num">
                                      <p:cBhvr>
                                        <p:cTn id="144" dur="2000" fill="hold"/>
                                        <p:tgtEl>
                                          <p:spTgt spid="12"/>
                                        </p:tgtEl>
                                        <p:attrNameLst>
                                          <p:attrName>ppt_h</p:attrName>
                                        </p:attrNameLst>
                                      </p:cBhvr>
                                      <p:tavLst>
                                        <p:tav tm="0">
                                          <p:val>
                                            <p:fltVal val="0"/>
                                          </p:val>
                                        </p:tav>
                                        <p:tav tm="100000">
                                          <p:val>
                                            <p:strVal val="#ppt_h"/>
                                          </p:val>
                                        </p:tav>
                                      </p:tavLst>
                                    </p:anim>
                                    <p:anim calcmode="lin" valueType="num">
                                      <p:cBhvr>
                                        <p:cTn id="145" dur="2000" fill="hold"/>
                                        <p:tgtEl>
                                          <p:spTgt spid="12"/>
                                        </p:tgtEl>
                                        <p:attrNameLst>
                                          <p:attrName>ppt_x</p:attrName>
                                        </p:attrNameLst>
                                      </p:cBhvr>
                                      <p:tavLst>
                                        <p:tav tm="0">
                                          <p:val>
                                            <p:fltVal val="0.5"/>
                                          </p:val>
                                        </p:tav>
                                        <p:tav tm="100000">
                                          <p:val>
                                            <p:strVal val="#ppt_x"/>
                                          </p:val>
                                        </p:tav>
                                      </p:tavLst>
                                    </p:anim>
                                    <p:anim calcmode="lin" valueType="num">
                                      <p:cBhvr>
                                        <p:cTn id="146" dur="2000" fill="hold"/>
                                        <p:tgtEl>
                                          <p:spTgt spid="12"/>
                                        </p:tgtEl>
                                        <p:attrNameLst>
                                          <p:attrName>ppt_y</p:attrName>
                                        </p:attrNameLst>
                                      </p:cBhvr>
                                      <p:tavLst>
                                        <p:tav tm="0">
                                          <p:val>
                                            <p:fltVal val="0.5"/>
                                          </p:val>
                                        </p:tav>
                                        <p:tav tm="100000">
                                          <p:val>
                                            <p:strVal val="#ppt_y"/>
                                          </p:val>
                                        </p:tav>
                                      </p:tavLst>
                                    </p:anim>
                                  </p:childTnLst>
                                </p:cTn>
                              </p:par>
                              <p:par>
                                <p:cTn id="147" presetID="23" presetClass="entr" presetSubtype="528" fill="hold" nodeType="withEffect">
                                  <p:stCondLst>
                                    <p:cond delay="0"/>
                                  </p:stCondLst>
                                  <p:childTnLst>
                                    <p:set>
                                      <p:cBhvr>
                                        <p:cTn id="148" dur="1" fill="hold">
                                          <p:stCondLst>
                                            <p:cond delay="0"/>
                                          </p:stCondLst>
                                        </p:cTn>
                                        <p:tgtEl>
                                          <p:spTgt spid="13"/>
                                        </p:tgtEl>
                                        <p:attrNameLst>
                                          <p:attrName>style.visibility</p:attrName>
                                        </p:attrNameLst>
                                      </p:cBhvr>
                                      <p:to>
                                        <p:strVal val="visible"/>
                                      </p:to>
                                    </p:set>
                                    <p:anim calcmode="lin" valueType="num">
                                      <p:cBhvr>
                                        <p:cTn id="149" dur="2000" fill="hold"/>
                                        <p:tgtEl>
                                          <p:spTgt spid="13"/>
                                        </p:tgtEl>
                                        <p:attrNameLst>
                                          <p:attrName>ppt_w</p:attrName>
                                        </p:attrNameLst>
                                      </p:cBhvr>
                                      <p:tavLst>
                                        <p:tav tm="0">
                                          <p:val>
                                            <p:fltVal val="0"/>
                                          </p:val>
                                        </p:tav>
                                        <p:tav tm="100000">
                                          <p:val>
                                            <p:strVal val="#ppt_w"/>
                                          </p:val>
                                        </p:tav>
                                      </p:tavLst>
                                    </p:anim>
                                    <p:anim calcmode="lin" valueType="num">
                                      <p:cBhvr>
                                        <p:cTn id="150" dur="2000" fill="hold"/>
                                        <p:tgtEl>
                                          <p:spTgt spid="13"/>
                                        </p:tgtEl>
                                        <p:attrNameLst>
                                          <p:attrName>ppt_h</p:attrName>
                                        </p:attrNameLst>
                                      </p:cBhvr>
                                      <p:tavLst>
                                        <p:tav tm="0">
                                          <p:val>
                                            <p:fltVal val="0"/>
                                          </p:val>
                                        </p:tav>
                                        <p:tav tm="100000">
                                          <p:val>
                                            <p:strVal val="#ppt_h"/>
                                          </p:val>
                                        </p:tav>
                                      </p:tavLst>
                                    </p:anim>
                                    <p:anim calcmode="lin" valueType="num">
                                      <p:cBhvr>
                                        <p:cTn id="151" dur="2000" fill="hold"/>
                                        <p:tgtEl>
                                          <p:spTgt spid="13"/>
                                        </p:tgtEl>
                                        <p:attrNameLst>
                                          <p:attrName>ppt_x</p:attrName>
                                        </p:attrNameLst>
                                      </p:cBhvr>
                                      <p:tavLst>
                                        <p:tav tm="0">
                                          <p:val>
                                            <p:fltVal val="0.5"/>
                                          </p:val>
                                        </p:tav>
                                        <p:tav tm="100000">
                                          <p:val>
                                            <p:strVal val="#ppt_x"/>
                                          </p:val>
                                        </p:tav>
                                      </p:tavLst>
                                    </p:anim>
                                    <p:anim calcmode="lin" valueType="num">
                                      <p:cBhvr>
                                        <p:cTn id="152" dur="2000" fill="hold"/>
                                        <p:tgtEl>
                                          <p:spTgt spid="13"/>
                                        </p:tgtEl>
                                        <p:attrNameLst>
                                          <p:attrName>ppt_y</p:attrName>
                                        </p:attrNameLst>
                                      </p:cBhvr>
                                      <p:tavLst>
                                        <p:tav tm="0">
                                          <p:val>
                                            <p:fltVal val="0.5"/>
                                          </p:val>
                                        </p:tav>
                                        <p:tav tm="100000">
                                          <p:val>
                                            <p:strVal val="#ppt_y"/>
                                          </p:val>
                                        </p:tav>
                                      </p:tavLst>
                                    </p:anim>
                                  </p:childTnLst>
                                </p:cTn>
                              </p:par>
                              <p:par>
                                <p:cTn id="153" presetID="23" presetClass="entr" presetSubtype="528" fill="hold"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p:cTn id="155" dur="2000" fill="hold"/>
                                        <p:tgtEl>
                                          <p:spTgt spid="14"/>
                                        </p:tgtEl>
                                        <p:attrNameLst>
                                          <p:attrName>ppt_w</p:attrName>
                                        </p:attrNameLst>
                                      </p:cBhvr>
                                      <p:tavLst>
                                        <p:tav tm="0">
                                          <p:val>
                                            <p:fltVal val="0"/>
                                          </p:val>
                                        </p:tav>
                                        <p:tav tm="100000">
                                          <p:val>
                                            <p:strVal val="#ppt_w"/>
                                          </p:val>
                                        </p:tav>
                                      </p:tavLst>
                                    </p:anim>
                                    <p:anim calcmode="lin" valueType="num">
                                      <p:cBhvr>
                                        <p:cTn id="156" dur="2000" fill="hold"/>
                                        <p:tgtEl>
                                          <p:spTgt spid="14"/>
                                        </p:tgtEl>
                                        <p:attrNameLst>
                                          <p:attrName>ppt_h</p:attrName>
                                        </p:attrNameLst>
                                      </p:cBhvr>
                                      <p:tavLst>
                                        <p:tav tm="0">
                                          <p:val>
                                            <p:fltVal val="0"/>
                                          </p:val>
                                        </p:tav>
                                        <p:tav tm="100000">
                                          <p:val>
                                            <p:strVal val="#ppt_h"/>
                                          </p:val>
                                        </p:tav>
                                      </p:tavLst>
                                    </p:anim>
                                    <p:anim calcmode="lin" valueType="num">
                                      <p:cBhvr>
                                        <p:cTn id="157" dur="2000" fill="hold"/>
                                        <p:tgtEl>
                                          <p:spTgt spid="14"/>
                                        </p:tgtEl>
                                        <p:attrNameLst>
                                          <p:attrName>ppt_x</p:attrName>
                                        </p:attrNameLst>
                                      </p:cBhvr>
                                      <p:tavLst>
                                        <p:tav tm="0">
                                          <p:val>
                                            <p:fltVal val="0.5"/>
                                          </p:val>
                                        </p:tav>
                                        <p:tav tm="100000">
                                          <p:val>
                                            <p:strVal val="#ppt_x"/>
                                          </p:val>
                                        </p:tav>
                                      </p:tavLst>
                                    </p:anim>
                                    <p:anim calcmode="lin" valueType="num">
                                      <p:cBhvr>
                                        <p:cTn id="158" dur="2000" fill="hold"/>
                                        <p:tgtEl>
                                          <p:spTgt spid="14"/>
                                        </p:tgtEl>
                                        <p:attrNameLst>
                                          <p:attrName>ppt_y</p:attrName>
                                        </p:attrNameLst>
                                      </p:cBhvr>
                                      <p:tavLst>
                                        <p:tav tm="0">
                                          <p:val>
                                            <p:fltVal val="0.5"/>
                                          </p:val>
                                        </p:tav>
                                        <p:tav tm="100000">
                                          <p:val>
                                            <p:strVal val="#ppt_y"/>
                                          </p:val>
                                        </p:tav>
                                      </p:tavLst>
                                    </p:anim>
                                  </p:childTnLst>
                                </p:cTn>
                              </p:par>
                              <p:par>
                                <p:cTn id="159" presetID="23" presetClass="entr" presetSubtype="528" fill="hold" nodeType="withEffect">
                                  <p:stCondLst>
                                    <p:cond delay="0"/>
                                  </p:stCondLst>
                                  <p:childTnLst>
                                    <p:set>
                                      <p:cBhvr>
                                        <p:cTn id="160" dur="1" fill="hold">
                                          <p:stCondLst>
                                            <p:cond delay="0"/>
                                          </p:stCondLst>
                                        </p:cTn>
                                        <p:tgtEl>
                                          <p:spTgt spid="15"/>
                                        </p:tgtEl>
                                        <p:attrNameLst>
                                          <p:attrName>style.visibility</p:attrName>
                                        </p:attrNameLst>
                                      </p:cBhvr>
                                      <p:to>
                                        <p:strVal val="visible"/>
                                      </p:to>
                                    </p:set>
                                    <p:anim calcmode="lin" valueType="num">
                                      <p:cBhvr>
                                        <p:cTn id="161" dur="2000" fill="hold"/>
                                        <p:tgtEl>
                                          <p:spTgt spid="15"/>
                                        </p:tgtEl>
                                        <p:attrNameLst>
                                          <p:attrName>ppt_w</p:attrName>
                                        </p:attrNameLst>
                                      </p:cBhvr>
                                      <p:tavLst>
                                        <p:tav tm="0">
                                          <p:val>
                                            <p:fltVal val="0"/>
                                          </p:val>
                                        </p:tav>
                                        <p:tav tm="100000">
                                          <p:val>
                                            <p:strVal val="#ppt_w"/>
                                          </p:val>
                                        </p:tav>
                                      </p:tavLst>
                                    </p:anim>
                                    <p:anim calcmode="lin" valueType="num">
                                      <p:cBhvr>
                                        <p:cTn id="162" dur="2000" fill="hold"/>
                                        <p:tgtEl>
                                          <p:spTgt spid="15"/>
                                        </p:tgtEl>
                                        <p:attrNameLst>
                                          <p:attrName>ppt_h</p:attrName>
                                        </p:attrNameLst>
                                      </p:cBhvr>
                                      <p:tavLst>
                                        <p:tav tm="0">
                                          <p:val>
                                            <p:fltVal val="0"/>
                                          </p:val>
                                        </p:tav>
                                        <p:tav tm="100000">
                                          <p:val>
                                            <p:strVal val="#ppt_h"/>
                                          </p:val>
                                        </p:tav>
                                      </p:tavLst>
                                    </p:anim>
                                    <p:anim calcmode="lin" valueType="num">
                                      <p:cBhvr>
                                        <p:cTn id="163" dur="2000" fill="hold"/>
                                        <p:tgtEl>
                                          <p:spTgt spid="15"/>
                                        </p:tgtEl>
                                        <p:attrNameLst>
                                          <p:attrName>ppt_x</p:attrName>
                                        </p:attrNameLst>
                                      </p:cBhvr>
                                      <p:tavLst>
                                        <p:tav tm="0">
                                          <p:val>
                                            <p:fltVal val="0.5"/>
                                          </p:val>
                                        </p:tav>
                                        <p:tav tm="100000">
                                          <p:val>
                                            <p:strVal val="#ppt_x"/>
                                          </p:val>
                                        </p:tav>
                                      </p:tavLst>
                                    </p:anim>
                                    <p:anim calcmode="lin" valueType="num">
                                      <p:cBhvr>
                                        <p:cTn id="164" dur="2000" fill="hold"/>
                                        <p:tgtEl>
                                          <p:spTgt spid="15"/>
                                        </p:tgtEl>
                                        <p:attrNameLst>
                                          <p:attrName>ppt_y</p:attrName>
                                        </p:attrNameLst>
                                      </p:cBhvr>
                                      <p:tavLst>
                                        <p:tav tm="0">
                                          <p:val>
                                            <p:fltVal val="0.5"/>
                                          </p:val>
                                        </p:tav>
                                        <p:tav tm="100000">
                                          <p:val>
                                            <p:strVal val="#ppt_y"/>
                                          </p:val>
                                        </p:tav>
                                      </p:tavLst>
                                    </p:anim>
                                  </p:childTnLst>
                                </p:cTn>
                              </p:par>
                              <p:par>
                                <p:cTn id="165" presetID="23" presetClass="entr" presetSubtype="528" fill="hold" nodeType="withEffect">
                                  <p:stCondLst>
                                    <p:cond delay="0"/>
                                  </p:stCondLst>
                                  <p:childTnLst>
                                    <p:set>
                                      <p:cBhvr>
                                        <p:cTn id="166" dur="1" fill="hold">
                                          <p:stCondLst>
                                            <p:cond delay="0"/>
                                          </p:stCondLst>
                                        </p:cTn>
                                        <p:tgtEl>
                                          <p:spTgt spid="16"/>
                                        </p:tgtEl>
                                        <p:attrNameLst>
                                          <p:attrName>style.visibility</p:attrName>
                                        </p:attrNameLst>
                                      </p:cBhvr>
                                      <p:to>
                                        <p:strVal val="visible"/>
                                      </p:to>
                                    </p:set>
                                    <p:anim calcmode="lin" valueType="num">
                                      <p:cBhvr>
                                        <p:cTn id="167" dur="2000" fill="hold"/>
                                        <p:tgtEl>
                                          <p:spTgt spid="16"/>
                                        </p:tgtEl>
                                        <p:attrNameLst>
                                          <p:attrName>ppt_w</p:attrName>
                                        </p:attrNameLst>
                                      </p:cBhvr>
                                      <p:tavLst>
                                        <p:tav tm="0">
                                          <p:val>
                                            <p:fltVal val="0"/>
                                          </p:val>
                                        </p:tav>
                                        <p:tav tm="100000">
                                          <p:val>
                                            <p:strVal val="#ppt_w"/>
                                          </p:val>
                                        </p:tav>
                                      </p:tavLst>
                                    </p:anim>
                                    <p:anim calcmode="lin" valueType="num">
                                      <p:cBhvr>
                                        <p:cTn id="168" dur="2000" fill="hold"/>
                                        <p:tgtEl>
                                          <p:spTgt spid="16"/>
                                        </p:tgtEl>
                                        <p:attrNameLst>
                                          <p:attrName>ppt_h</p:attrName>
                                        </p:attrNameLst>
                                      </p:cBhvr>
                                      <p:tavLst>
                                        <p:tav tm="0">
                                          <p:val>
                                            <p:fltVal val="0"/>
                                          </p:val>
                                        </p:tav>
                                        <p:tav tm="100000">
                                          <p:val>
                                            <p:strVal val="#ppt_h"/>
                                          </p:val>
                                        </p:tav>
                                      </p:tavLst>
                                    </p:anim>
                                    <p:anim calcmode="lin" valueType="num">
                                      <p:cBhvr>
                                        <p:cTn id="169" dur="2000" fill="hold"/>
                                        <p:tgtEl>
                                          <p:spTgt spid="16"/>
                                        </p:tgtEl>
                                        <p:attrNameLst>
                                          <p:attrName>ppt_x</p:attrName>
                                        </p:attrNameLst>
                                      </p:cBhvr>
                                      <p:tavLst>
                                        <p:tav tm="0">
                                          <p:val>
                                            <p:fltVal val="0.5"/>
                                          </p:val>
                                        </p:tav>
                                        <p:tav tm="100000">
                                          <p:val>
                                            <p:strVal val="#ppt_x"/>
                                          </p:val>
                                        </p:tav>
                                      </p:tavLst>
                                    </p:anim>
                                    <p:anim calcmode="lin" valueType="num">
                                      <p:cBhvr>
                                        <p:cTn id="170" dur="2000" fill="hold"/>
                                        <p:tgtEl>
                                          <p:spTgt spid="16"/>
                                        </p:tgtEl>
                                        <p:attrNameLst>
                                          <p:attrName>ppt_y</p:attrName>
                                        </p:attrNameLst>
                                      </p:cBhvr>
                                      <p:tavLst>
                                        <p:tav tm="0">
                                          <p:val>
                                            <p:fltVal val="0.5"/>
                                          </p:val>
                                        </p:tav>
                                        <p:tav tm="100000">
                                          <p:val>
                                            <p:strVal val="#ppt_y"/>
                                          </p:val>
                                        </p:tav>
                                      </p:tavLst>
                                    </p:anim>
                                  </p:childTnLst>
                                </p:cTn>
                              </p:par>
                              <p:par>
                                <p:cTn id="171" presetID="23" presetClass="entr" presetSubtype="528" fill="hold"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p:cTn id="173" dur="2000" fill="hold"/>
                                        <p:tgtEl>
                                          <p:spTgt spid="17"/>
                                        </p:tgtEl>
                                        <p:attrNameLst>
                                          <p:attrName>ppt_w</p:attrName>
                                        </p:attrNameLst>
                                      </p:cBhvr>
                                      <p:tavLst>
                                        <p:tav tm="0">
                                          <p:val>
                                            <p:fltVal val="0"/>
                                          </p:val>
                                        </p:tav>
                                        <p:tav tm="100000">
                                          <p:val>
                                            <p:strVal val="#ppt_w"/>
                                          </p:val>
                                        </p:tav>
                                      </p:tavLst>
                                    </p:anim>
                                    <p:anim calcmode="lin" valueType="num">
                                      <p:cBhvr>
                                        <p:cTn id="174" dur="2000" fill="hold"/>
                                        <p:tgtEl>
                                          <p:spTgt spid="17"/>
                                        </p:tgtEl>
                                        <p:attrNameLst>
                                          <p:attrName>ppt_h</p:attrName>
                                        </p:attrNameLst>
                                      </p:cBhvr>
                                      <p:tavLst>
                                        <p:tav tm="0">
                                          <p:val>
                                            <p:fltVal val="0"/>
                                          </p:val>
                                        </p:tav>
                                        <p:tav tm="100000">
                                          <p:val>
                                            <p:strVal val="#ppt_h"/>
                                          </p:val>
                                        </p:tav>
                                      </p:tavLst>
                                    </p:anim>
                                    <p:anim calcmode="lin" valueType="num">
                                      <p:cBhvr>
                                        <p:cTn id="175" dur="2000" fill="hold"/>
                                        <p:tgtEl>
                                          <p:spTgt spid="17"/>
                                        </p:tgtEl>
                                        <p:attrNameLst>
                                          <p:attrName>ppt_x</p:attrName>
                                        </p:attrNameLst>
                                      </p:cBhvr>
                                      <p:tavLst>
                                        <p:tav tm="0">
                                          <p:val>
                                            <p:fltVal val="0.5"/>
                                          </p:val>
                                        </p:tav>
                                        <p:tav tm="100000">
                                          <p:val>
                                            <p:strVal val="#ppt_x"/>
                                          </p:val>
                                        </p:tav>
                                      </p:tavLst>
                                    </p:anim>
                                    <p:anim calcmode="lin" valueType="num">
                                      <p:cBhvr>
                                        <p:cTn id="176" dur="2000" fill="hold"/>
                                        <p:tgtEl>
                                          <p:spTgt spid="17"/>
                                        </p:tgtEl>
                                        <p:attrNameLst>
                                          <p:attrName>ppt_y</p:attrName>
                                        </p:attrNameLst>
                                      </p:cBhvr>
                                      <p:tavLst>
                                        <p:tav tm="0">
                                          <p:val>
                                            <p:fltVal val="0.5"/>
                                          </p:val>
                                        </p:tav>
                                        <p:tav tm="100000">
                                          <p:val>
                                            <p:strVal val="#ppt_y"/>
                                          </p:val>
                                        </p:tav>
                                      </p:tavLst>
                                    </p:anim>
                                  </p:childTnLst>
                                </p:cTn>
                              </p:par>
                              <p:par>
                                <p:cTn id="177" presetID="23" presetClass="entr" presetSubtype="528"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2000" fill="hold"/>
                                        <p:tgtEl>
                                          <p:spTgt spid="18"/>
                                        </p:tgtEl>
                                        <p:attrNameLst>
                                          <p:attrName>ppt_w</p:attrName>
                                        </p:attrNameLst>
                                      </p:cBhvr>
                                      <p:tavLst>
                                        <p:tav tm="0">
                                          <p:val>
                                            <p:fltVal val="0"/>
                                          </p:val>
                                        </p:tav>
                                        <p:tav tm="100000">
                                          <p:val>
                                            <p:strVal val="#ppt_w"/>
                                          </p:val>
                                        </p:tav>
                                      </p:tavLst>
                                    </p:anim>
                                    <p:anim calcmode="lin" valueType="num">
                                      <p:cBhvr>
                                        <p:cTn id="180" dur="2000" fill="hold"/>
                                        <p:tgtEl>
                                          <p:spTgt spid="18"/>
                                        </p:tgtEl>
                                        <p:attrNameLst>
                                          <p:attrName>ppt_h</p:attrName>
                                        </p:attrNameLst>
                                      </p:cBhvr>
                                      <p:tavLst>
                                        <p:tav tm="0">
                                          <p:val>
                                            <p:fltVal val="0"/>
                                          </p:val>
                                        </p:tav>
                                        <p:tav tm="100000">
                                          <p:val>
                                            <p:strVal val="#ppt_h"/>
                                          </p:val>
                                        </p:tav>
                                      </p:tavLst>
                                    </p:anim>
                                    <p:anim calcmode="lin" valueType="num">
                                      <p:cBhvr>
                                        <p:cTn id="181" dur="2000" fill="hold"/>
                                        <p:tgtEl>
                                          <p:spTgt spid="18"/>
                                        </p:tgtEl>
                                        <p:attrNameLst>
                                          <p:attrName>ppt_x</p:attrName>
                                        </p:attrNameLst>
                                      </p:cBhvr>
                                      <p:tavLst>
                                        <p:tav tm="0">
                                          <p:val>
                                            <p:fltVal val="0.5"/>
                                          </p:val>
                                        </p:tav>
                                        <p:tav tm="100000">
                                          <p:val>
                                            <p:strVal val="#ppt_x"/>
                                          </p:val>
                                        </p:tav>
                                      </p:tavLst>
                                    </p:anim>
                                    <p:anim calcmode="lin" valueType="num">
                                      <p:cBhvr>
                                        <p:cTn id="182" dur="2000" fill="hold"/>
                                        <p:tgtEl>
                                          <p:spTgt spid="18"/>
                                        </p:tgtEl>
                                        <p:attrNameLst>
                                          <p:attrName>ppt_y</p:attrName>
                                        </p:attrNameLst>
                                      </p:cBhvr>
                                      <p:tavLst>
                                        <p:tav tm="0">
                                          <p:val>
                                            <p:fltVal val="0.5"/>
                                          </p:val>
                                        </p:tav>
                                        <p:tav tm="100000">
                                          <p:val>
                                            <p:strVal val="#ppt_y"/>
                                          </p:val>
                                        </p:tav>
                                      </p:tavLst>
                                    </p:anim>
                                  </p:childTnLst>
                                </p:cTn>
                              </p:par>
                              <p:par>
                                <p:cTn id="183" presetID="23" presetClass="entr" presetSubtype="528" fill="hold" nodeType="withEffect">
                                  <p:stCondLst>
                                    <p:cond delay="0"/>
                                  </p:stCondLst>
                                  <p:childTnLst>
                                    <p:set>
                                      <p:cBhvr>
                                        <p:cTn id="184" dur="1" fill="hold">
                                          <p:stCondLst>
                                            <p:cond delay="0"/>
                                          </p:stCondLst>
                                        </p:cTn>
                                        <p:tgtEl>
                                          <p:spTgt spid="19"/>
                                        </p:tgtEl>
                                        <p:attrNameLst>
                                          <p:attrName>style.visibility</p:attrName>
                                        </p:attrNameLst>
                                      </p:cBhvr>
                                      <p:to>
                                        <p:strVal val="visible"/>
                                      </p:to>
                                    </p:set>
                                    <p:anim calcmode="lin" valueType="num">
                                      <p:cBhvr>
                                        <p:cTn id="185" dur="2000" fill="hold"/>
                                        <p:tgtEl>
                                          <p:spTgt spid="19"/>
                                        </p:tgtEl>
                                        <p:attrNameLst>
                                          <p:attrName>ppt_w</p:attrName>
                                        </p:attrNameLst>
                                      </p:cBhvr>
                                      <p:tavLst>
                                        <p:tav tm="0">
                                          <p:val>
                                            <p:fltVal val="0"/>
                                          </p:val>
                                        </p:tav>
                                        <p:tav tm="100000">
                                          <p:val>
                                            <p:strVal val="#ppt_w"/>
                                          </p:val>
                                        </p:tav>
                                      </p:tavLst>
                                    </p:anim>
                                    <p:anim calcmode="lin" valueType="num">
                                      <p:cBhvr>
                                        <p:cTn id="186" dur="2000" fill="hold"/>
                                        <p:tgtEl>
                                          <p:spTgt spid="19"/>
                                        </p:tgtEl>
                                        <p:attrNameLst>
                                          <p:attrName>ppt_h</p:attrName>
                                        </p:attrNameLst>
                                      </p:cBhvr>
                                      <p:tavLst>
                                        <p:tav tm="0">
                                          <p:val>
                                            <p:fltVal val="0"/>
                                          </p:val>
                                        </p:tav>
                                        <p:tav tm="100000">
                                          <p:val>
                                            <p:strVal val="#ppt_h"/>
                                          </p:val>
                                        </p:tav>
                                      </p:tavLst>
                                    </p:anim>
                                    <p:anim calcmode="lin" valueType="num">
                                      <p:cBhvr>
                                        <p:cTn id="187" dur="2000" fill="hold"/>
                                        <p:tgtEl>
                                          <p:spTgt spid="19"/>
                                        </p:tgtEl>
                                        <p:attrNameLst>
                                          <p:attrName>ppt_x</p:attrName>
                                        </p:attrNameLst>
                                      </p:cBhvr>
                                      <p:tavLst>
                                        <p:tav tm="0">
                                          <p:val>
                                            <p:fltVal val="0.5"/>
                                          </p:val>
                                        </p:tav>
                                        <p:tav tm="100000">
                                          <p:val>
                                            <p:strVal val="#ppt_x"/>
                                          </p:val>
                                        </p:tav>
                                      </p:tavLst>
                                    </p:anim>
                                    <p:anim calcmode="lin" valueType="num">
                                      <p:cBhvr>
                                        <p:cTn id="188" dur="2000" fill="hold"/>
                                        <p:tgtEl>
                                          <p:spTgt spid="19"/>
                                        </p:tgtEl>
                                        <p:attrNameLst>
                                          <p:attrName>ppt_y</p:attrName>
                                        </p:attrNameLst>
                                      </p:cBhvr>
                                      <p:tavLst>
                                        <p:tav tm="0">
                                          <p:val>
                                            <p:fltVal val="0.5"/>
                                          </p:val>
                                        </p:tav>
                                        <p:tav tm="100000">
                                          <p:val>
                                            <p:strVal val="#ppt_y"/>
                                          </p:val>
                                        </p:tav>
                                      </p:tavLst>
                                    </p:anim>
                                  </p:childTnLst>
                                </p:cTn>
                              </p:par>
                              <p:par>
                                <p:cTn id="189" presetID="8" presetClass="emph" presetSubtype="0" fill="hold" nodeType="withEffect">
                                  <p:stCondLst>
                                    <p:cond delay="0"/>
                                  </p:stCondLst>
                                  <p:childTnLst>
                                    <p:animRot by="21600000">
                                      <p:cBhvr>
                                        <p:cTn id="190" dur="2000" fill="hold"/>
                                        <p:tgtEl>
                                          <p:spTgt spid="12"/>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13"/>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14"/>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15"/>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16"/>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17"/>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18"/>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19"/>
                                        </p:tgtEl>
                                        <p:attrNameLst>
                                          <p:attrName>r</p:attrName>
                                        </p:attrNameLst>
                                      </p:cBhvr>
                                    </p:animRot>
                                  </p:childTnLst>
                                </p:cTn>
                              </p:par>
                            </p:childTnLst>
                          </p:cTn>
                        </p:par>
                        <p:par>
                          <p:cTn id="205" fill="hold">
                            <p:stCondLst>
                              <p:cond delay="4000"/>
                            </p:stCondLst>
                            <p:childTnLst>
                              <p:par>
                                <p:cTn id="206" presetID="23" presetClass="exit" presetSubtype="544" fill="hold" nodeType="afterEffect">
                                  <p:stCondLst>
                                    <p:cond delay="0"/>
                                  </p:stCondLst>
                                  <p:childTnLst>
                                    <p:anim calcmode="lin" valueType="num">
                                      <p:cBhvr>
                                        <p:cTn id="207" dur="2000"/>
                                        <p:tgtEl>
                                          <p:spTgt spid="12"/>
                                        </p:tgtEl>
                                        <p:attrNameLst>
                                          <p:attrName>ppt_w</p:attrName>
                                        </p:attrNameLst>
                                      </p:cBhvr>
                                      <p:tavLst>
                                        <p:tav tm="0">
                                          <p:val>
                                            <p:strVal val="ppt_w"/>
                                          </p:val>
                                        </p:tav>
                                        <p:tav tm="100000">
                                          <p:val>
                                            <p:fltVal val="0"/>
                                          </p:val>
                                        </p:tav>
                                      </p:tavLst>
                                    </p:anim>
                                    <p:anim calcmode="lin" valueType="num">
                                      <p:cBhvr>
                                        <p:cTn id="208" dur="2000"/>
                                        <p:tgtEl>
                                          <p:spTgt spid="12"/>
                                        </p:tgtEl>
                                        <p:attrNameLst>
                                          <p:attrName>ppt_h</p:attrName>
                                        </p:attrNameLst>
                                      </p:cBhvr>
                                      <p:tavLst>
                                        <p:tav tm="0">
                                          <p:val>
                                            <p:strVal val="ppt_h"/>
                                          </p:val>
                                        </p:tav>
                                        <p:tav tm="100000">
                                          <p:val>
                                            <p:fltVal val="0"/>
                                          </p:val>
                                        </p:tav>
                                      </p:tavLst>
                                    </p:anim>
                                    <p:anim calcmode="lin" valueType="num">
                                      <p:cBhvr>
                                        <p:cTn id="209" dur="2000"/>
                                        <p:tgtEl>
                                          <p:spTgt spid="12"/>
                                        </p:tgtEl>
                                        <p:attrNameLst>
                                          <p:attrName>ppt_x</p:attrName>
                                        </p:attrNameLst>
                                      </p:cBhvr>
                                      <p:tavLst>
                                        <p:tav tm="0">
                                          <p:val>
                                            <p:strVal val="ppt_x"/>
                                          </p:val>
                                        </p:tav>
                                        <p:tav tm="100000">
                                          <p:val>
                                            <p:fltVal val="0.5"/>
                                          </p:val>
                                        </p:tav>
                                      </p:tavLst>
                                    </p:anim>
                                    <p:anim calcmode="lin" valueType="num">
                                      <p:cBhvr>
                                        <p:cTn id="210" dur="2000"/>
                                        <p:tgtEl>
                                          <p:spTgt spid="12"/>
                                        </p:tgtEl>
                                        <p:attrNameLst>
                                          <p:attrName>ppt_y</p:attrName>
                                        </p:attrNameLst>
                                      </p:cBhvr>
                                      <p:tavLst>
                                        <p:tav tm="0">
                                          <p:val>
                                            <p:strVal val="ppt_y"/>
                                          </p:val>
                                        </p:tav>
                                        <p:tav tm="100000">
                                          <p:val>
                                            <p:fltVal val="0.5"/>
                                          </p:val>
                                        </p:tav>
                                      </p:tavLst>
                                    </p:anim>
                                    <p:set>
                                      <p:cBhvr>
                                        <p:cTn id="211" dur="1" fill="hold">
                                          <p:stCondLst>
                                            <p:cond delay="1999"/>
                                          </p:stCondLst>
                                        </p:cTn>
                                        <p:tgtEl>
                                          <p:spTgt spid="12"/>
                                        </p:tgtEl>
                                        <p:attrNameLst>
                                          <p:attrName>style.visibility</p:attrName>
                                        </p:attrNameLst>
                                      </p:cBhvr>
                                      <p:to>
                                        <p:strVal val="hidden"/>
                                      </p:to>
                                    </p:set>
                                  </p:childTnLst>
                                </p:cTn>
                              </p:par>
                              <p:par>
                                <p:cTn id="212" presetID="23" presetClass="exit" presetSubtype="544" fill="hold" nodeType="withEffect">
                                  <p:stCondLst>
                                    <p:cond delay="0"/>
                                  </p:stCondLst>
                                  <p:childTnLst>
                                    <p:anim calcmode="lin" valueType="num">
                                      <p:cBhvr>
                                        <p:cTn id="213" dur="2000"/>
                                        <p:tgtEl>
                                          <p:spTgt spid="13"/>
                                        </p:tgtEl>
                                        <p:attrNameLst>
                                          <p:attrName>ppt_w</p:attrName>
                                        </p:attrNameLst>
                                      </p:cBhvr>
                                      <p:tavLst>
                                        <p:tav tm="0">
                                          <p:val>
                                            <p:strVal val="ppt_w"/>
                                          </p:val>
                                        </p:tav>
                                        <p:tav tm="100000">
                                          <p:val>
                                            <p:fltVal val="0"/>
                                          </p:val>
                                        </p:tav>
                                      </p:tavLst>
                                    </p:anim>
                                    <p:anim calcmode="lin" valueType="num">
                                      <p:cBhvr>
                                        <p:cTn id="214" dur="2000"/>
                                        <p:tgtEl>
                                          <p:spTgt spid="13"/>
                                        </p:tgtEl>
                                        <p:attrNameLst>
                                          <p:attrName>ppt_h</p:attrName>
                                        </p:attrNameLst>
                                      </p:cBhvr>
                                      <p:tavLst>
                                        <p:tav tm="0">
                                          <p:val>
                                            <p:strVal val="ppt_h"/>
                                          </p:val>
                                        </p:tav>
                                        <p:tav tm="100000">
                                          <p:val>
                                            <p:fltVal val="0"/>
                                          </p:val>
                                        </p:tav>
                                      </p:tavLst>
                                    </p:anim>
                                    <p:anim calcmode="lin" valueType="num">
                                      <p:cBhvr>
                                        <p:cTn id="215" dur="2000"/>
                                        <p:tgtEl>
                                          <p:spTgt spid="13"/>
                                        </p:tgtEl>
                                        <p:attrNameLst>
                                          <p:attrName>ppt_x</p:attrName>
                                        </p:attrNameLst>
                                      </p:cBhvr>
                                      <p:tavLst>
                                        <p:tav tm="0">
                                          <p:val>
                                            <p:strVal val="ppt_x"/>
                                          </p:val>
                                        </p:tav>
                                        <p:tav tm="100000">
                                          <p:val>
                                            <p:fltVal val="0.5"/>
                                          </p:val>
                                        </p:tav>
                                      </p:tavLst>
                                    </p:anim>
                                    <p:anim calcmode="lin" valueType="num">
                                      <p:cBhvr>
                                        <p:cTn id="216" dur="2000"/>
                                        <p:tgtEl>
                                          <p:spTgt spid="13"/>
                                        </p:tgtEl>
                                        <p:attrNameLst>
                                          <p:attrName>ppt_y</p:attrName>
                                        </p:attrNameLst>
                                      </p:cBhvr>
                                      <p:tavLst>
                                        <p:tav tm="0">
                                          <p:val>
                                            <p:strVal val="ppt_y"/>
                                          </p:val>
                                        </p:tav>
                                        <p:tav tm="100000">
                                          <p:val>
                                            <p:fltVal val="0.5"/>
                                          </p:val>
                                        </p:tav>
                                      </p:tavLst>
                                    </p:anim>
                                    <p:set>
                                      <p:cBhvr>
                                        <p:cTn id="217" dur="1" fill="hold">
                                          <p:stCondLst>
                                            <p:cond delay="1999"/>
                                          </p:stCondLst>
                                        </p:cTn>
                                        <p:tgtEl>
                                          <p:spTgt spid="13"/>
                                        </p:tgtEl>
                                        <p:attrNameLst>
                                          <p:attrName>style.visibility</p:attrName>
                                        </p:attrNameLst>
                                      </p:cBhvr>
                                      <p:to>
                                        <p:strVal val="hidden"/>
                                      </p:to>
                                    </p:set>
                                  </p:childTnLst>
                                </p:cTn>
                              </p:par>
                              <p:par>
                                <p:cTn id="218" presetID="23" presetClass="exit" presetSubtype="544" fill="hold" nodeType="withEffect">
                                  <p:stCondLst>
                                    <p:cond delay="0"/>
                                  </p:stCondLst>
                                  <p:childTnLst>
                                    <p:anim calcmode="lin" valueType="num">
                                      <p:cBhvr>
                                        <p:cTn id="219" dur="2000"/>
                                        <p:tgtEl>
                                          <p:spTgt spid="14"/>
                                        </p:tgtEl>
                                        <p:attrNameLst>
                                          <p:attrName>ppt_w</p:attrName>
                                        </p:attrNameLst>
                                      </p:cBhvr>
                                      <p:tavLst>
                                        <p:tav tm="0">
                                          <p:val>
                                            <p:strVal val="ppt_w"/>
                                          </p:val>
                                        </p:tav>
                                        <p:tav tm="100000">
                                          <p:val>
                                            <p:fltVal val="0"/>
                                          </p:val>
                                        </p:tav>
                                      </p:tavLst>
                                    </p:anim>
                                    <p:anim calcmode="lin" valueType="num">
                                      <p:cBhvr>
                                        <p:cTn id="220" dur="2000"/>
                                        <p:tgtEl>
                                          <p:spTgt spid="14"/>
                                        </p:tgtEl>
                                        <p:attrNameLst>
                                          <p:attrName>ppt_h</p:attrName>
                                        </p:attrNameLst>
                                      </p:cBhvr>
                                      <p:tavLst>
                                        <p:tav tm="0">
                                          <p:val>
                                            <p:strVal val="ppt_h"/>
                                          </p:val>
                                        </p:tav>
                                        <p:tav tm="100000">
                                          <p:val>
                                            <p:fltVal val="0"/>
                                          </p:val>
                                        </p:tav>
                                      </p:tavLst>
                                    </p:anim>
                                    <p:anim calcmode="lin" valueType="num">
                                      <p:cBhvr>
                                        <p:cTn id="221" dur="2000"/>
                                        <p:tgtEl>
                                          <p:spTgt spid="14"/>
                                        </p:tgtEl>
                                        <p:attrNameLst>
                                          <p:attrName>ppt_x</p:attrName>
                                        </p:attrNameLst>
                                      </p:cBhvr>
                                      <p:tavLst>
                                        <p:tav tm="0">
                                          <p:val>
                                            <p:strVal val="ppt_x"/>
                                          </p:val>
                                        </p:tav>
                                        <p:tav tm="100000">
                                          <p:val>
                                            <p:fltVal val="0.5"/>
                                          </p:val>
                                        </p:tav>
                                      </p:tavLst>
                                    </p:anim>
                                    <p:anim calcmode="lin" valueType="num">
                                      <p:cBhvr>
                                        <p:cTn id="222" dur="2000"/>
                                        <p:tgtEl>
                                          <p:spTgt spid="14"/>
                                        </p:tgtEl>
                                        <p:attrNameLst>
                                          <p:attrName>ppt_y</p:attrName>
                                        </p:attrNameLst>
                                      </p:cBhvr>
                                      <p:tavLst>
                                        <p:tav tm="0">
                                          <p:val>
                                            <p:strVal val="ppt_y"/>
                                          </p:val>
                                        </p:tav>
                                        <p:tav tm="100000">
                                          <p:val>
                                            <p:fltVal val="0.5"/>
                                          </p:val>
                                        </p:tav>
                                      </p:tavLst>
                                    </p:anim>
                                    <p:set>
                                      <p:cBhvr>
                                        <p:cTn id="223" dur="1" fill="hold">
                                          <p:stCondLst>
                                            <p:cond delay="1999"/>
                                          </p:stCondLst>
                                        </p:cTn>
                                        <p:tgtEl>
                                          <p:spTgt spid="14"/>
                                        </p:tgtEl>
                                        <p:attrNameLst>
                                          <p:attrName>style.visibility</p:attrName>
                                        </p:attrNameLst>
                                      </p:cBhvr>
                                      <p:to>
                                        <p:strVal val="hidden"/>
                                      </p:to>
                                    </p:set>
                                  </p:childTnLst>
                                </p:cTn>
                              </p:par>
                              <p:par>
                                <p:cTn id="224" presetID="23" presetClass="exit" presetSubtype="544" fill="hold" nodeType="withEffect">
                                  <p:stCondLst>
                                    <p:cond delay="0"/>
                                  </p:stCondLst>
                                  <p:childTnLst>
                                    <p:anim calcmode="lin" valueType="num">
                                      <p:cBhvr>
                                        <p:cTn id="225" dur="2000"/>
                                        <p:tgtEl>
                                          <p:spTgt spid="15"/>
                                        </p:tgtEl>
                                        <p:attrNameLst>
                                          <p:attrName>ppt_w</p:attrName>
                                        </p:attrNameLst>
                                      </p:cBhvr>
                                      <p:tavLst>
                                        <p:tav tm="0">
                                          <p:val>
                                            <p:strVal val="ppt_w"/>
                                          </p:val>
                                        </p:tav>
                                        <p:tav tm="100000">
                                          <p:val>
                                            <p:fltVal val="0"/>
                                          </p:val>
                                        </p:tav>
                                      </p:tavLst>
                                    </p:anim>
                                    <p:anim calcmode="lin" valueType="num">
                                      <p:cBhvr>
                                        <p:cTn id="226" dur="2000"/>
                                        <p:tgtEl>
                                          <p:spTgt spid="15"/>
                                        </p:tgtEl>
                                        <p:attrNameLst>
                                          <p:attrName>ppt_h</p:attrName>
                                        </p:attrNameLst>
                                      </p:cBhvr>
                                      <p:tavLst>
                                        <p:tav tm="0">
                                          <p:val>
                                            <p:strVal val="ppt_h"/>
                                          </p:val>
                                        </p:tav>
                                        <p:tav tm="100000">
                                          <p:val>
                                            <p:fltVal val="0"/>
                                          </p:val>
                                        </p:tav>
                                      </p:tavLst>
                                    </p:anim>
                                    <p:anim calcmode="lin" valueType="num">
                                      <p:cBhvr>
                                        <p:cTn id="227" dur="2000"/>
                                        <p:tgtEl>
                                          <p:spTgt spid="15"/>
                                        </p:tgtEl>
                                        <p:attrNameLst>
                                          <p:attrName>ppt_x</p:attrName>
                                        </p:attrNameLst>
                                      </p:cBhvr>
                                      <p:tavLst>
                                        <p:tav tm="0">
                                          <p:val>
                                            <p:strVal val="ppt_x"/>
                                          </p:val>
                                        </p:tav>
                                        <p:tav tm="100000">
                                          <p:val>
                                            <p:fltVal val="0.5"/>
                                          </p:val>
                                        </p:tav>
                                      </p:tavLst>
                                    </p:anim>
                                    <p:anim calcmode="lin" valueType="num">
                                      <p:cBhvr>
                                        <p:cTn id="228" dur="2000"/>
                                        <p:tgtEl>
                                          <p:spTgt spid="15"/>
                                        </p:tgtEl>
                                        <p:attrNameLst>
                                          <p:attrName>ppt_y</p:attrName>
                                        </p:attrNameLst>
                                      </p:cBhvr>
                                      <p:tavLst>
                                        <p:tav tm="0">
                                          <p:val>
                                            <p:strVal val="ppt_y"/>
                                          </p:val>
                                        </p:tav>
                                        <p:tav tm="100000">
                                          <p:val>
                                            <p:fltVal val="0.5"/>
                                          </p:val>
                                        </p:tav>
                                      </p:tavLst>
                                    </p:anim>
                                    <p:set>
                                      <p:cBhvr>
                                        <p:cTn id="229" dur="1" fill="hold">
                                          <p:stCondLst>
                                            <p:cond delay="1999"/>
                                          </p:stCondLst>
                                        </p:cTn>
                                        <p:tgtEl>
                                          <p:spTgt spid="15"/>
                                        </p:tgtEl>
                                        <p:attrNameLst>
                                          <p:attrName>style.visibility</p:attrName>
                                        </p:attrNameLst>
                                      </p:cBhvr>
                                      <p:to>
                                        <p:strVal val="hidden"/>
                                      </p:to>
                                    </p:set>
                                  </p:childTnLst>
                                </p:cTn>
                              </p:par>
                              <p:par>
                                <p:cTn id="230" presetID="23" presetClass="exit" presetSubtype="544" fill="hold" nodeType="withEffect">
                                  <p:stCondLst>
                                    <p:cond delay="0"/>
                                  </p:stCondLst>
                                  <p:childTnLst>
                                    <p:anim calcmode="lin" valueType="num">
                                      <p:cBhvr>
                                        <p:cTn id="231" dur="2000"/>
                                        <p:tgtEl>
                                          <p:spTgt spid="16"/>
                                        </p:tgtEl>
                                        <p:attrNameLst>
                                          <p:attrName>ppt_w</p:attrName>
                                        </p:attrNameLst>
                                      </p:cBhvr>
                                      <p:tavLst>
                                        <p:tav tm="0">
                                          <p:val>
                                            <p:strVal val="ppt_w"/>
                                          </p:val>
                                        </p:tav>
                                        <p:tav tm="100000">
                                          <p:val>
                                            <p:fltVal val="0"/>
                                          </p:val>
                                        </p:tav>
                                      </p:tavLst>
                                    </p:anim>
                                    <p:anim calcmode="lin" valueType="num">
                                      <p:cBhvr>
                                        <p:cTn id="232" dur="2000"/>
                                        <p:tgtEl>
                                          <p:spTgt spid="16"/>
                                        </p:tgtEl>
                                        <p:attrNameLst>
                                          <p:attrName>ppt_h</p:attrName>
                                        </p:attrNameLst>
                                      </p:cBhvr>
                                      <p:tavLst>
                                        <p:tav tm="0">
                                          <p:val>
                                            <p:strVal val="ppt_h"/>
                                          </p:val>
                                        </p:tav>
                                        <p:tav tm="100000">
                                          <p:val>
                                            <p:fltVal val="0"/>
                                          </p:val>
                                        </p:tav>
                                      </p:tavLst>
                                    </p:anim>
                                    <p:anim calcmode="lin" valueType="num">
                                      <p:cBhvr>
                                        <p:cTn id="233" dur="2000"/>
                                        <p:tgtEl>
                                          <p:spTgt spid="16"/>
                                        </p:tgtEl>
                                        <p:attrNameLst>
                                          <p:attrName>ppt_x</p:attrName>
                                        </p:attrNameLst>
                                      </p:cBhvr>
                                      <p:tavLst>
                                        <p:tav tm="0">
                                          <p:val>
                                            <p:strVal val="ppt_x"/>
                                          </p:val>
                                        </p:tav>
                                        <p:tav tm="100000">
                                          <p:val>
                                            <p:fltVal val="0.5"/>
                                          </p:val>
                                        </p:tav>
                                      </p:tavLst>
                                    </p:anim>
                                    <p:anim calcmode="lin" valueType="num">
                                      <p:cBhvr>
                                        <p:cTn id="234" dur="2000"/>
                                        <p:tgtEl>
                                          <p:spTgt spid="16"/>
                                        </p:tgtEl>
                                        <p:attrNameLst>
                                          <p:attrName>ppt_y</p:attrName>
                                        </p:attrNameLst>
                                      </p:cBhvr>
                                      <p:tavLst>
                                        <p:tav tm="0">
                                          <p:val>
                                            <p:strVal val="ppt_y"/>
                                          </p:val>
                                        </p:tav>
                                        <p:tav tm="100000">
                                          <p:val>
                                            <p:fltVal val="0.5"/>
                                          </p:val>
                                        </p:tav>
                                      </p:tavLst>
                                    </p:anim>
                                    <p:set>
                                      <p:cBhvr>
                                        <p:cTn id="235" dur="1" fill="hold">
                                          <p:stCondLst>
                                            <p:cond delay="1999"/>
                                          </p:stCondLst>
                                        </p:cTn>
                                        <p:tgtEl>
                                          <p:spTgt spid="16"/>
                                        </p:tgtEl>
                                        <p:attrNameLst>
                                          <p:attrName>style.visibility</p:attrName>
                                        </p:attrNameLst>
                                      </p:cBhvr>
                                      <p:to>
                                        <p:strVal val="hidden"/>
                                      </p:to>
                                    </p:set>
                                  </p:childTnLst>
                                </p:cTn>
                              </p:par>
                              <p:par>
                                <p:cTn id="236" presetID="23" presetClass="exit" presetSubtype="544" fill="hold" nodeType="withEffect">
                                  <p:stCondLst>
                                    <p:cond delay="0"/>
                                  </p:stCondLst>
                                  <p:childTnLst>
                                    <p:anim calcmode="lin" valueType="num">
                                      <p:cBhvr>
                                        <p:cTn id="237" dur="2000"/>
                                        <p:tgtEl>
                                          <p:spTgt spid="17"/>
                                        </p:tgtEl>
                                        <p:attrNameLst>
                                          <p:attrName>ppt_w</p:attrName>
                                        </p:attrNameLst>
                                      </p:cBhvr>
                                      <p:tavLst>
                                        <p:tav tm="0">
                                          <p:val>
                                            <p:strVal val="ppt_w"/>
                                          </p:val>
                                        </p:tav>
                                        <p:tav tm="100000">
                                          <p:val>
                                            <p:fltVal val="0"/>
                                          </p:val>
                                        </p:tav>
                                      </p:tavLst>
                                    </p:anim>
                                    <p:anim calcmode="lin" valueType="num">
                                      <p:cBhvr>
                                        <p:cTn id="238" dur="2000"/>
                                        <p:tgtEl>
                                          <p:spTgt spid="17"/>
                                        </p:tgtEl>
                                        <p:attrNameLst>
                                          <p:attrName>ppt_h</p:attrName>
                                        </p:attrNameLst>
                                      </p:cBhvr>
                                      <p:tavLst>
                                        <p:tav tm="0">
                                          <p:val>
                                            <p:strVal val="ppt_h"/>
                                          </p:val>
                                        </p:tav>
                                        <p:tav tm="100000">
                                          <p:val>
                                            <p:fltVal val="0"/>
                                          </p:val>
                                        </p:tav>
                                      </p:tavLst>
                                    </p:anim>
                                    <p:anim calcmode="lin" valueType="num">
                                      <p:cBhvr>
                                        <p:cTn id="239" dur="2000"/>
                                        <p:tgtEl>
                                          <p:spTgt spid="17"/>
                                        </p:tgtEl>
                                        <p:attrNameLst>
                                          <p:attrName>ppt_x</p:attrName>
                                        </p:attrNameLst>
                                      </p:cBhvr>
                                      <p:tavLst>
                                        <p:tav tm="0">
                                          <p:val>
                                            <p:strVal val="ppt_x"/>
                                          </p:val>
                                        </p:tav>
                                        <p:tav tm="100000">
                                          <p:val>
                                            <p:fltVal val="0.5"/>
                                          </p:val>
                                        </p:tav>
                                      </p:tavLst>
                                    </p:anim>
                                    <p:anim calcmode="lin" valueType="num">
                                      <p:cBhvr>
                                        <p:cTn id="240" dur="2000"/>
                                        <p:tgtEl>
                                          <p:spTgt spid="17"/>
                                        </p:tgtEl>
                                        <p:attrNameLst>
                                          <p:attrName>ppt_y</p:attrName>
                                        </p:attrNameLst>
                                      </p:cBhvr>
                                      <p:tavLst>
                                        <p:tav tm="0">
                                          <p:val>
                                            <p:strVal val="ppt_y"/>
                                          </p:val>
                                        </p:tav>
                                        <p:tav tm="100000">
                                          <p:val>
                                            <p:fltVal val="0.5"/>
                                          </p:val>
                                        </p:tav>
                                      </p:tavLst>
                                    </p:anim>
                                    <p:set>
                                      <p:cBhvr>
                                        <p:cTn id="241" dur="1" fill="hold">
                                          <p:stCondLst>
                                            <p:cond delay="1999"/>
                                          </p:stCondLst>
                                        </p:cTn>
                                        <p:tgtEl>
                                          <p:spTgt spid="17"/>
                                        </p:tgtEl>
                                        <p:attrNameLst>
                                          <p:attrName>style.visibility</p:attrName>
                                        </p:attrNameLst>
                                      </p:cBhvr>
                                      <p:to>
                                        <p:strVal val="hidden"/>
                                      </p:to>
                                    </p:set>
                                  </p:childTnLst>
                                </p:cTn>
                              </p:par>
                              <p:par>
                                <p:cTn id="242" presetID="23" presetClass="exit" presetSubtype="544" fill="hold" nodeType="withEffect">
                                  <p:stCondLst>
                                    <p:cond delay="0"/>
                                  </p:stCondLst>
                                  <p:childTnLst>
                                    <p:anim calcmode="lin" valueType="num">
                                      <p:cBhvr>
                                        <p:cTn id="243" dur="2000"/>
                                        <p:tgtEl>
                                          <p:spTgt spid="18"/>
                                        </p:tgtEl>
                                        <p:attrNameLst>
                                          <p:attrName>ppt_w</p:attrName>
                                        </p:attrNameLst>
                                      </p:cBhvr>
                                      <p:tavLst>
                                        <p:tav tm="0">
                                          <p:val>
                                            <p:strVal val="ppt_w"/>
                                          </p:val>
                                        </p:tav>
                                        <p:tav tm="100000">
                                          <p:val>
                                            <p:fltVal val="0"/>
                                          </p:val>
                                        </p:tav>
                                      </p:tavLst>
                                    </p:anim>
                                    <p:anim calcmode="lin" valueType="num">
                                      <p:cBhvr>
                                        <p:cTn id="244" dur="2000"/>
                                        <p:tgtEl>
                                          <p:spTgt spid="18"/>
                                        </p:tgtEl>
                                        <p:attrNameLst>
                                          <p:attrName>ppt_h</p:attrName>
                                        </p:attrNameLst>
                                      </p:cBhvr>
                                      <p:tavLst>
                                        <p:tav tm="0">
                                          <p:val>
                                            <p:strVal val="ppt_h"/>
                                          </p:val>
                                        </p:tav>
                                        <p:tav tm="100000">
                                          <p:val>
                                            <p:fltVal val="0"/>
                                          </p:val>
                                        </p:tav>
                                      </p:tavLst>
                                    </p:anim>
                                    <p:anim calcmode="lin" valueType="num">
                                      <p:cBhvr>
                                        <p:cTn id="245" dur="2000"/>
                                        <p:tgtEl>
                                          <p:spTgt spid="18"/>
                                        </p:tgtEl>
                                        <p:attrNameLst>
                                          <p:attrName>ppt_x</p:attrName>
                                        </p:attrNameLst>
                                      </p:cBhvr>
                                      <p:tavLst>
                                        <p:tav tm="0">
                                          <p:val>
                                            <p:strVal val="ppt_x"/>
                                          </p:val>
                                        </p:tav>
                                        <p:tav tm="100000">
                                          <p:val>
                                            <p:fltVal val="0.5"/>
                                          </p:val>
                                        </p:tav>
                                      </p:tavLst>
                                    </p:anim>
                                    <p:anim calcmode="lin" valueType="num">
                                      <p:cBhvr>
                                        <p:cTn id="246" dur="2000"/>
                                        <p:tgtEl>
                                          <p:spTgt spid="18"/>
                                        </p:tgtEl>
                                        <p:attrNameLst>
                                          <p:attrName>ppt_y</p:attrName>
                                        </p:attrNameLst>
                                      </p:cBhvr>
                                      <p:tavLst>
                                        <p:tav tm="0">
                                          <p:val>
                                            <p:strVal val="ppt_y"/>
                                          </p:val>
                                        </p:tav>
                                        <p:tav tm="100000">
                                          <p:val>
                                            <p:fltVal val="0.5"/>
                                          </p:val>
                                        </p:tav>
                                      </p:tavLst>
                                    </p:anim>
                                    <p:set>
                                      <p:cBhvr>
                                        <p:cTn id="247" dur="1" fill="hold">
                                          <p:stCondLst>
                                            <p:cond delay="1999"/>
                                          </p:stCondLst>
                                        </p:cTn>
                                        <p:tgtEl>
                                          <p:spTgt spid="18"/>
                                        </p:tgtEl>
                                        <p:attrNameLst>
                                          <p:attrName>style.visibility</p:attrName>
                                        </p:attrNameLst>
                                      </p:cBhvr>
                                      <p:to>
                                        <p:strVal val="hidden"/>
                                      </p:to>
                                    </p:set>
                                  </p:childTnLst>
                                </p:cTn>
                              </p:par>
                              <p:par>
                                <p:cTn id="248" presetID="23" presetClass="exit" presetSubtype="544" fill="hold" nodeType="withEffect">
                                  <p:stCondLst>
                                    <p:cond delay="0"/>
                                  </p:stCondLst>
                                  <p:childTnLst>
                                    <p:anim calcmode="lin" valueType="num">
                                      <p:cBhvr>
                                        <p:cTn id="249" dur="2000"/>
                                        <p:tgtEl>
                                          <p:spTgt spid="19"/>
                                        </p:tgtEl>
                                        <p:attrNameLst>
                                          <p:attrName>ppt_w</p:attrName>
                                        </p:attrNameLst>
                                      </p:cBhvr>
                                      <p:tavLst>
                                        <p:tav tm="0">
                                          <p:val>
                                            <p:strVal val="ppt_w"/>
                                          </p:val>
                                        </p:tav>
                                        <p:tav tm="100000">
                                          <p:val>
                                            <p:fltVal val="0"/>
                                          </p:val>
                                        </p:tav>
                                      </p:tavLst>
                                    </p:anim>
                                    <p:anim calcmode="lin" valueType="num">
                                      <p:cBhvr>
                                        <p:cTn id="250" dur="2000"/>
                                        <p:tgtEl>
                                          <p:spTgt spid="19"/>
                                        </p:tgtEl>
                                        <p:attrNameLst>
                                          <p:attrName>ppt_h</p:attrName>
                                        </p:attrNameLst>
                                      </p:cBhvr>
                                      <p:tavLst>
                                        <p:tav tm="0">
                                          <p:val>
                                            <p:strVal val="ppt_h"/>
                                          </p:val>
                                        </p:tav>
                                        <p:tav tm="100000">
                                          <p:val>
                                            <p:fltVal val="0"/>
                                          </p:val>
                                        </p:tav>
                                      </p:tavLst>
                                    </p:anim>
                                    <p:anim calcmode="lin" valueType="num">
                                      <p:cBhvr>
                                        <p:cTn id="251" dur="2000"/>
                                        <p:tgtEl>
                                          <p:spTgt spid="19"/>
                                        </p:tgtEl>
                                        <p:attrNameLst>
                                          <p:attrName>ppt_x</p:attrName>
                                        </p:attrNameLst>
                                      </p:cBhvr>
                                      <p:tavLst>
                                        <p:tav tm="0">
                                          <p:val>
                                            <p:strVal val="ppt_x"/>
                                          </p:val>
                                        </p:tav>
                                        <p:tav tm="100000">
                                          <p:val>
                                            <p:fltVal val="0.5"/>
                                          </p:val>
                                        </p:tav>
                                      </p:tavLst>
                                    </p:anim>
                                    <p:anim calcmode="lin" valueType="num">
                                      <p:cBhvr>
                                        <p:cTn id="252" dur="2000"/>
                                        <p:tgtEl>
                                          <p:spTgt spid="19"/>
                                        </p:tgtEl>
                                        <p:attrNameLst>
                                          <p:attrName>ppt_y</p:attrName>
                                        </p:attrNameLst>
                                      </p:cBhvr>
                                      <p:tavLst>
                                        <p:tav tm="0">
                                          <p:val>
                                            <p:strVal val="ppt_y"/>
                                          </p:val>
                                        </p:tav>
                                        <p:tav tm="100000">
                                          <p:val>
                                            <p:fltVal val="0.5"/>
                                          </p:val>
                                        </p:tav>
                                      </p:tavLst>
                                    </p:anim>
                                    <p:set>
                                      <p:cBhvr>
                                        <p:cTn id="253" dur="1" fill="hold">
                                          <p:stCondLst>
                                            <p:cond delay="1999"/>
                                          </p:stCondLst>
                                        </p:cTn>
                                        <p:tgtEl>
                                          <p:spTgt spid="19"/>
                                        </p:tgtEl>
                                        <p:attrNameLst>
                                          <p:attrName>style.visibility</p:attrName>
                                        </p:attrNameLst>
                                      </p:cBhvr>
                                      <p:to>
                                        <p:strVal val="hidden"/>
                                      </p:to>
                                    </p:set>
                                  </p:childTnLst>
                                </p:cTn>
                              </p:par>
                              <p:par>
                                <p:cTn id="254" presetID="8" presetClass="emph" presetSubtype="0"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fill="hold" nodeType="withEffect">
                                  <p:stCondLst>
                                    <p:cond delay="0"/>
                                  </p:stCondLst>
                                  <p:childTnLst>
                                    <p:animRot by="-21600000">
                                      <p:cBhvr>
                                        <p:cTn id="269" dur="2000" fill="hold"/>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859d4_e7ef9e1607d64d77a2d67cd98d460b68.jpg_srz_1349_860_85_22_0.50_1.20_0.00_jpg_sr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3">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3">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3">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3">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3">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3">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3">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3">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3">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3">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3">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3">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5048_subitem_fu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4301053" y="199509"/>
            <a:ext cx="1375920" cy="976903"/>
          </a:xfrm>
          <a:prstGeom prst="rect">
            <a:avLst/>
          </a:prstGeom>
          <a:effectLst>
            <a:reflection blurRad="6350" stA="50000" endA="295" endPos="92000" dist="101600" dir="5400000" sy="-100000" algn="bl" rotWithShape="0"/>
          </a:effectLst>
        </p:spPr>
      </p:pic>
      <p:pic>
        <p:nvPicPr>
          <p:cNvPr id="4" name="3 Imagen" descr="12986123141535873203croissant-md.png"/>
          <p:cNvPicPr>
            <a:picLocks noChangeAspect="1"/>
          </p:cNvPicPr>
          <p:nvPr/>
        </p:nvPicPr>
        <p:blipFill>
          <a:blip r:embed="rId3"/>
          <a:stretch>
            <a:fillRect/>
          </a:stretch>
        </p:blipFill>
        <p:spPr>
          <a:xfrm rot="5400000">
            <a:off x="4301053" y="1425914"/>
            <a:ext cx="1375920" cy="976903"/>
          </a:xfrm>
          <a:prstGeom prst="rect">
            <a:avLst/>
          </a:prstGeom>
          <a:effectLst>
            <a:reflection blurRad="6350" stA="50000" endA="295" endPos="92000" dist="101600" dir="5400000" sy="-100000" algn="bl" rotWithShape="0"/>
          </a:effectLst>
        </p:spPr>
      </p:pic>
      <p:pic>
        <p:nvPicPr>
          <p:cNvPr id="5" name="4 Imagen" descr="12986123141535873203croissant-md.png"/>
          <p:cNvPicPr>
            <a:picLocks noChangeAspect="1"/>
          </p:cNvPicPr>
          <p:nvPr/>
        </p:nvPicPr>
        <p:blipFill>
          <a:blip r:embed="rId3"/>
          <a:stretch>
            <a:fillRect/>
          </a:stretch>
        </p:blipFill>
        <p:spPr>
          <a:xfrm rot="5400000">
            <a:off x="4301053" y="2740684"/>
            <a:ext cx="1375920" cy="976903"/>
          </a:xfrm>
          <a:prstGeom prst="rect">
            <a:avLst/>
          </a:prstGeom>
          <a:effectLst>
            <a:reflection blurRad="6350" stA="50000" endA="295" endPos="92000" dist="101600" dir="5400000" sy="-100000" algn="bl" rotWithShape="0"/>
          </a:effectLst>
        </p:spPr>
      </p:pic>
      <p:pic>
        <p:nvPicPr>
          <p:cNvPr id="6" name="5 Imagen" descr="12986123141535873203croissant-md.png"/>
          <p:cNvPicPr>
            <a:picLocks noChangeAspect="1"/>
          </p:cNvPicPr>
          <p:nvPr/>
        </p:nvPicPr>
        <p:blipFill>
          <a:blip r:embed="rId3"/>
          <a:stretch>
            <a:fillRect/>
          </a:stretch>
        </p:blipFill>
        <p:spPr>
          <a:xfrm rot="5400000">
            <a:off x="4301053" y="3967089"/>
            <a:ext cx="1375920" cy="976903"/>
          </a:xfrm>
          <a:prstGeom prst="rect">
            <a:avLst/>
          </a:prstGeom>
          <a:effectLst>
            <a:reflection blurRad="6350" stA="50000" endA="295" endPos="92000" dist="101600" dir="5400000" sy="-100000" algn="bl" rotWithShape="0"/>
          </a:effectLst>
        </p:spPr>
      </p:pic>
      <p:pic>
        <p:nvPicPr>
          <p:cNvPr id="7" name="6 Imagen" descr="12986123141535873203croissant-md.png"/>
          <p:cNvPicPr>
            <a:picLocks noChangeAspect="1"/>
          </p:cNvPicPr>
          <p:nvPr/>
        </p:nvPicPr>
        <p:blipFill>
          <a:blip r:embed="rId3"/>
          <a:stretch>
            <a:fillRect/>
          </a:stretch>
        </p:blipFill>
        <p:spPr>
          <a:xfrm rot="5400000" flipV="1">
            <a:off x="3383974" y="187894"/>
            <a:ext cx="1375920" cy="1000132"/>
          </a:xfrm>
          <a:prstGeom prst="rect">
            <a:avLst/>
          </a:prstGeom>
          <a:effectLst>
            <a:reflection blurRad="6350" stA="50000" endA="295" endPos="92000" dist="101600" dir="5400000" sy="-100000" algn="bl" rotWithShape="0"/>
          </a:effectLst>
        </p:spPr>
      </p:pic>
      <p:pic>
        <p:nvPicPr>
          <p:cNvPr id="8" name="7 Imagen" descr="12986123141535873203croissant-md.png"/>
          <p:cNvPicPr>
            <a:picLocks noChangeAspect="1"/>
          </p:cNvPicPr>
          <p:nvPr/>
        </p:nvPicPr>
        <p:blipFill>
          <a:blip r:embed="rId3"/>
          <a:stretch>
            <a:fillRect/>
          </a:stretch>
        </p:blipFill>
        <p:spPr>
          <a:xfrm rot="5400000" flipV="1">
            <a:off x="3383974" y="1402322"/>
            <a:ext cx="1375920" cy="1000132"/>
          </a:xfrm>
          <a:prstGeom prst="rect">
            <a:avLst/>
          </a:prstGeom>
          <a:effectLst>
            <a:reflection blurRad="6350" stA="50000" endA="295" endPos="92000" dist="101600" dir="5400000" sy="-100000" algn="bl" rotWithShape="0"/>
          </a:effectLst>
        </p:spPr>
      </p:pic>
      <p:pic>
        <p:nvPicPr>
          <p:cNvPr id="9" name="8 Imagen" descr="12986123141535873203croissant-md.png"/>
          <p:cNvPicPr>
            <a:picLocks noChangeAspect="1"/>
          </p:cNvPicPr>
          <p:nvPr/>
        </p:nvPicPr>
        <p:blipFill>
          <a:blip r:embed="rId3"/>
          <a:stretch>
            <a:fillRect/>
          </a:stretch>
        </p:blipFill>
        <p:spPr>
          <a:xfrm rot="5400000" flipV="1">
            <a:off x="3491131" y="2705327"/>
            <a:ext cx="1375920" cy="1071570"/>
          </a:xfrm>
          <a:prstGeom prst="rect">
            <a:avLst/>
          </a:prstGeom>
          <a:effectLst>
            <a:reflection blurRad="6350" stA="50000" endA="295" endPos="92000" dist="101600" dir="5400000" sy="-100000" algn="bl" rotWithShape="0"/>
          </a:effectLst>
        </p:spPr>
      </p:pic>
      <p:pic>
        <p:nvPicPr>
          <p:cNvPr id="10" name="9 Imagen" descr="12986123141535873203croissant-md.png"/>
          <p:cNvPicPr>
            <a:picLocks noChangeAspect="1"/>
          </p:cNvPicPr>
          <p:nvPr/>
        </p:nvPicPr>
        <p:blipFill>
          <a:blip r:embed="rId3"/>
          <a:stretch>
            <a:fillRect/>
          </a:stretch>
        </p:blipFill>
        <p:spPr>
          <a:xfrm rot="5400000" flipV="1">
            <a:off x="3526850" y="3955474"/>
            <a:ext cx="1375920" cy="1000132"/>
          </a:xfrm>
          <a:prstGeom prst="rect">
            <a:avLst/>
          </a:prstGeom>
          <a:effectLst>
            <a:reflection blurRad="6350" stA="50000" endA="295" endPos="92000" dist="101600" dir="5400000" sy="-100000" algn="bl" rotWithShape="0"/>
          </a:effectLst>
        </p:spPr>
      </p:pic>
      <p:pic>
        <p:nvPicPr>
          <p:cNvPr id="11" name="10 Imagen" descr="12986123141535873203croissant-md.png"/>
          <p:cNvPicPr>
            <a:picLocks noChangeAspect="1"/>
          </p:cNvPicPr>
          <p:nvPr/>
        </p:nvPicPr>
        <p:blipFill>
          <a:blip r:embed="rId3"/>
          <a:stretch>
            <a:fillRect/>
          </a:stretch>
        </p:blipFill>
        <p:spPr>
          <a:xfrm rot="5400000">
            <a:off x="2443665" y="199509"/>
            <a:ext cx="1375920" cy="976903"/>
          </a:xfrm>
          <a:prstGeom prst="rect">
            <a:avLst/>
          </a:prstGeom>
          <a:effectLst>
            <a:reflection blurRad="6350" stA="50000" endA="295" endPos="92000" dist="101600" dir="5400000" sy="-100000" algn="bl" rotWithShape="0"/>
          </a:effectLst>
        </p:spPr>
      </p:pic>
      <p:pic>
        <p:nvPicPr>
          <p:cNvPr id="12" name="11 Imagen" descr="12986123141535873203croissant-md.png"/>
          <p:cNvPicPr>
            <a:picLocks noChangeAspect="1"/>
          </p:cNvPicPr>
          <p:nvPr/>
        </p:nvPicPr>
        <p:blipFill>
          <a:blip r:embed="rId3"/>
          <a:stretch>
            <a:fillRect/>
          </a:stretch>
        </p:blipFill>
        <p:spPr>
          <a:xfrm rot="5400000">
            <a:off x="2443665" y="1425914"/>
            <a:ext cx="1375920" cy="976903"/>
          </a:xfrm>
          <a:prstGeom prst="rect">
            <a:avLst/>
          </a:prstGeom>
          <a:effectLst>
            <a:reflection blurRad="6350" stA="50000" endA="295" endPos="92000" dist="101600" dir="5400000" sy="-100000" algn="bl" rotWithShape="0"/>
          </a:effectLst>
        </p:spPr>
      </p:pic>
      <p:pic>
        <p:nvPicPr>
          <p:cNvPr id="13" name="12 Imagen" descr="12986123141535873203croissant-md.png"/>
          <p:cNvPicPr>
            <a:picLocks noChangeAspect="1"/>
          </p:cNvPicPr>
          <p:nvPr/>
        </p:nvPicPr>
        <p:blipFill>
          <a:blip r:embed="rId3"/>
          <a:stretch>
            <a:fillRect/>
          </a:stretch>
        </p:blipFill>
        <p:spPr>
          <a:xfrm rot="5400000">
            <a:off x="2515103" y="2771259"/>
            <a:ext cx="1375920" cy="976903"/>
          </a:xfrm>
          <a:prstGeom prst="rect">
            <a:avLst/>
          </a:prstGeom>
          <a:effectLst>
            <a:reflection blurRad="6350" stA="50000" endA="295" endPos="92000" dist="101600" dir="5400000" sy="-100000" algn="bl" rotWithShape="0"/>
          </a:effectLst>
        </p:spPr>
      </p:pic>
      <p:pic>
        <p:nvPicPr>
          <p:cNvPr id="14" name="13 Imagen" descr="12986123141535873203croissant-md.png"/>
          <p:cNvPicPr>
            <a:picLocks noChangeAspect="1"/>
          </p:cNvPicPr>
          <p:nvPr/>
        </p:nvPicPr>
        <p:blipFill>
          <a:blip r:embed="rId3"/>
          <a:stretch>
            <a:fillRect/>
          </a:stretch>
        </p:blipFill>
        <p:spPr>
          <a:xfrm rot="5400000">
            <a:off x="2490998" y="3919756"/>
            <a:ext cx="1375920" cy="1071570"/>
          </a:xfrm>
          <a:prstGeom prst="rect">
            <a:avLst/>
          </a:prstGeom>
          <a:effectLst>
            <a:reflection blurRad="6350" stA="50000" endA="295" endPos="92000" dist="101600" dir="5400000" sy="-100000" algn="bl" rotWithShape="0"/>
          </a:effectLst>
        </p:spPr>
      </p:pic>
      <p:pic>
        <p:nvPicPr>
          <p:cNvPr id="15" name="14 Imagen" descr="12986123141535873203croissant-md.png"/>
          <p:cNvPicPr>
            <a:picLocks noChangeAspect="1"/>
          </p:cNvPicPr>
          <p:nvPr/>
        </p:nvPicPr>
        <p:blipFill>
          <a:blip r:embed="rId3"/>
          <a:stretch>
            <a:fillRect/>
          </a:stretch>
        </p:blipFill>
        <p:spPr>
          <a:xfrm rot="5400000" flipV="1">
            <a:off x="1526586" y="187894"/>
            <a:ext cx="1375920" cy="1000132"/>
          </a:xfrm>
          <a:prstGeom prst="rect">
            <a:avLst/>
          </a:prstGeom>
          <a:effectLst>
            <a:reflection blurRad="6350" stA="50000" endA="295" endPos="92000" dist="101600" dir="5400000" sy="-100000" algn="bl" rotWithShape="0"/>
          </a:effectLst>
        </p:spPr>
      </p:pic>
      <p:pic>
        <p:nvPicPr>
          <p:cNvPr id="16" name="15 Imagen" descr="12986123141535873203croissant-md.png"/>
          <p:cNvPicPr>
            <a:picLocks noChangeAspect="1"/>
          </p:cNvPicPr>
          <p:nvPr/>
        </p:nvPicPr>
        <p:blipFill>
          <a:blip r:embed="rId3"/>
          <a:stretch>
            <a:fillRect/>
          </a:stretch>
        </p:blipFill>
        <p:spPr>
          <a:xfrm rot="5400000" flipV="1">
            <a:off x="1526586" y="1402322"/>
            <a:ext cx="1375920" cy="1000132"/>
          </a:xfrm>
          <a:prstGeom prst="rect">
            <a:avLst/>
          </a:prstGeom>
          <a:effectLst>
            <a:reflection blurRad="6350" stA="50000" endA="295" endPos="92000" dist="101600" dir="5400000" sy="-100000" algn="bl" rotWithShape="0"/>
          </a:effectLst>
        </p:spPr>
      </p:pic>
      <p:pic>
        <p:nvPicPr>
          <p:cNvPr id="17" name="16 Imagen" descr="12986123141535873203croissant-md.png"/>
          <p:cNvPicPr>
            <a:picLocks noChangeAspect="1"/>
          </p:cNvPicPr>
          <p:nvPr/>
        </p:nvPicPr>
        <p:blipFill>
          <a:blip r:embed="rId3"/>
          <a:stretch>
            <a:fillRect/>
          </a:stretch>
        </p:blipFill>
        <p:spPr>
          <a:xfrm rot="5400000" flipV="1">
            <a:off x="1669462" y="2741046"/>
            <a:ext cx="1375920" cy="1000132"/>
          </a:xfrm>
          <a:prstGeom prst="rect">
            <a:avLst/>
          </a:prstGeom>
          <a:effectLst>
            <a:reflection blurRad="6350" stA="50000" endA="295" endPos="92000" dist="101600" dir="5400000" sy="-100000" algn="bl" rotWithShape="0"/>
          </a:effectLst>
        </p:spPr>
      </p:pic>
      <p:pic>
        <p:nvPicPr>
          <p:cNvPr id="18" name="17 Imagen" descr="12986123141535873203croissant-md.png"/>
          <p:cNvPicPr>
            <a:picLocks noChangeAspect="1"/>
          </p:cNvPicPr>
          <p:nvPr/>
        </p:nvPicPr>
        <p:blipFill>
          <a:blip r:embed="rId3"/>
          <a:stretch>
            <a:fillRect/>
          </a:stretch>
        </p:blipFill>
        <p:spPr>
          <a:xfrm rot="5400000" flipV="1">
            <a:off x="1669462" y="3955474"/>
            <a:ext cx="1375920" cy="1000132"/>
          </a:xfrm>
          <a:prstGeom prst="rect">
            <a:avLst/>
          </a:prstGeom>
          <a:effectLst>
            <a:reflection blurRad="6350" stA="50000" endA="295" endPos="92000" dist="101600" dir="5400000" sy="-100000" algn="bl" rotWithShape="0"/>
          </a:effectLst>
        </p:spPr>
      </p:pic>
      <p:pic>
        <p:nvPicPr>
          <p:cNvPr id="19" name="18 Imagen" descr="12986123141535873203croissant-md.png"/>
          <p:cNvPicPr>
            <a:picLocks noChangeAspect="1"/>
          </p:cNvPicPr>
          <p:nvPr/>
        </p:nvPicPr>
        <p:blipFill>
          <a:blip r:embed="rId3"/>
          <a:stretch>
            <a:fillRect/>
          </a:stretch>
        </p:blipFill>
        <p:spPr>
          <a:xfrm rot="5400000">
            <a:off x="6087003" y="199510"/>
            <a:ext cx="1375920" cy="976903"/>
          </a:xfrm>
          <a:prstGeom prst="rect">
            <a:avLst/>
          </a:prstGeom>
          <a:effectLst>
            <a:reflection blurRad="6350" stA="50000" endA="295" endPos="92000" dist="101600" dir="5400000" sy="-100000" algn="bl" rotWithShape="0"/>
          </a:effectLst>
        </p:spPr>
      </p:pic>
      <p:pic>
        <p:nvPicPr>
          <p:cNvPr id="20" name="19 Imagen" descr="12986123141535873203croissant-md.png"/>
          <p:cNvPicPr>
            <a:picLocks noChangeAspect="1"/>
          </p:cNvPicPr>
          <p:nvPr/>
        </p:nvPicPr>
        <p:blipFill>
          <a:blip r:embed="rId3"/>
          <a:stretch>
            <a:fillRect/>
          </a:stretch>
        </p:blipFill>
        <p:spPr>
          <a:xfrm rot="5400000">
            <a:off x="6087003" y="1425915"/>
            <a:ext cx="1375920" cy="976903"/>
          </a:xfrm>
          <a:prstGeom prst="rect">
            <a:avLst/>
          </a:prstGeom>
          <a:effectLst>
            <a:reflection blurRad="6350" stA="50000" endA="295" endPos="92000" dist="101600" dir="5400000" sy="-100000" algn="bl" rotWithShape="0"/>
          </a:effectLst>
        </p:spPr>
      </p:pic>
      <p:pic>
        <p:nvPicPr>
          <p:cNvPr id="21" name="20 Imagen" descr="12986123141535873203croissant-md.png"/>
          <p:cNvPicPr>
            <a:picLocks noChangeAspect="1"/>
          </p:cNvPicPr>
          <p:nvPr/>
        </p:nvPicPr>
        <p:blipFill>
          <a:blip r:embed="rId3"/>
          <a:stretch>
            <a:fillRect/>
          </a:stretch>
        </p:blipFill>
        <p:spPr>
          <a:xfrm rot="5400000">
            <a:off x="6087003" y="2740685"/>
            <a:ext cx="1375920" cy="976903"/>
          </a:xfrm>
          <a:prstGeom prst="rect">
            <a:avLst/>
          </a:prstGeom>
          <a:effectLst>
            <a:reflection blurRad="6350" stA="50000" endA="295" endPos="92000" dist="101600" dir="5400000" sy="-100000" algn="bl" rotWithShape="0"/>
          </a:effectLst>
        </p:spPr>
      </p:pic>
      <p:pic>
        <p:nvPicPr>
          <p:cNvPr id="22" name="21 Imagen" descr="12986123141535873203croissant-md.png"/>
          <p:cNvPicPr>
            <a:picLocks noChangeAspect="1"/>
          </p:cNvPicPr>
          <p:nvPr/>
        </p:nvPicPr>
        <p:blipFill>
          <a:blip r:embed="rId3"/>
          <a:stretch>
            <a:fillRect/>
          </a:stretch>
        </p:blipFill>
        <p:spPr>
          <a:xfrm rot="5400000">
            <a:off x="6087003" y="3967090"/>
            <a:ext cx="1375920" cy="976903"/>
          </a:xfrm>
          <a:prstGeom prst="rect">
            <a:avLst/>
          </a:prstGeom>
          <a:effectLst>
            <a:reflection blurRad="6350" stA="50000" endA="295" endPos="92000" dist="101600" dir="5400000" sy="-100000" algn="bl" rotWithShape="0"/>
          </a:effectLst>
        </p:spPr>
      </p:pic>
      <p:pic>
        <p:nvPicPr>
          <p:cNvPr id="23" name="22 Imagen" descr="12986123141535873203croissant-md.png"/>
          <p:cNvPicPr>
            <a:picLocks noChangeAspect="1"/>
          </p:cNvPicPr>
          <p:nvPr/>
        </p:nvPicPr>
        <p:blipFill>
          <a:blip r:embed="rId3"/>
          <a:stretch>
            <a:fillRect/>
          </a:stretch>
        </p:blipFill>
        <p:spPr>
          <a:xfrm rot="5400000" flipV="1">
            <a:off x="5169924" y="187895"/>
            <a:ext cx="1375920" cy="1000132"/>
          </a:xfrm>
          <a:prstGeom prst="rect">
            <a:avLst/>
          </a:prstGeom>
          <a:effectLst>
            <a:reflection blurRad="6350" stA="50000" endA="295" endPos="92000" dist="101600" dir="5400000" sy="-100000" algn="bl" rotWithShape="0"/>
          </a:effectLst>
        </p:spPr>
      </p:pic>
      <p:pic>
        <p:nvPicPr>
          <p:cNvPr id="24" name="23 Imagen" descr="12986123141535873203croissant-md.png"/>
          <p:cNvPicPr>
            <a:picLocks noChangeAspect="1"/>
          </p:cNvPicPr>
          <p:nvPr/>
        </p:nvPicPr>
        <p:blipFill>
          <a:blip r:embed="rId3"/>
          <a:stretch>
            <a:fillRect/>
          </a:stretch>
        </p:blipFill>
        <p:spPr>
          <a:xfrm rot="5400000" flipV="1">
            <a:off x="5169924" y="1402323"/>
            <a:ext cx="1375920" cy="1000132"/>
          </a:xfrm>
          <a:prstGeom prst="rect">
            <a:avLst/>
          </a:prstGeom>
          <a:effectLst>
            <a:reflection blurRad="6350" stA="50000" endA="295" endPos="92000" dist="101600" dir="5400000" sy="-100000" algn="bl" rotWithShape="0"/>
          </a:effectLst>
        </p:spPr>
      </p:pic>
      <p:pic>
        <p:nvPicPr>
          <p:cNvPr id="25" name="24 Imagen" descr="12986123141535873203croissant-md.png"/>
          <p:cNvPicPr>
            <a:picLocks noChangeAspect="1"/>
          </p:cNvPicPr>
          <p:nvPr/>
        </p:nvPicPr>
        <p:blipFill>
          <a:blip r:embed="rId3"/>
          <a:stretch>
            <a:fillRect/>
          </a:stretch>
        </p:blipFill>
        <p:spPr>
          <a:xfrm rot="5400000" flipV="1">
            <a:off x="5312800" y="2741047"/>
            <a:ext cx="1375920" cy="1000132"/>
          </a:xfrm>
          <a:prstGeom prst="rect">
            <a:avLst/>
          </a:prstGeom>
          <a:effectLst>
            <a:reflection blurRad="6350" stA="50000" endA="295" endPos="92000" dist="101600" dir="5400000" sy="-100000" algn="bl" rotWithShape="0"/>
          </a:effectLst>
        </p:spPr>
      </p:pic>
      <p:pic>
        <p:nvPicPr>
          <p:cNvPr id="26" name="25 Imagen" descr="12986123141535873203croissant-md.png"/>
          <p:cNvPicPr>
            <a:picLocks noChangeAspect="1"/>
          </p:cNvPicPr>
          <p:nvPr/>
        </p:nvPicPr>
        <p:blipFill>
          <a:blip r:embed="rId3"/>
          <a:stretch>
            <a:fillRect/>
          </a:stretch>
        </p:blipFill>
        <p:spPr>
          <a:xfrm rot="5400000" flipV="1">
            <a:off x="5312800" y="3955475"/>
            <a:ext cx="1375920" cy="1000132"/>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5929336"/>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0-#ppt_w/2"/>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0-#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0-#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0-#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1+#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12" fill="hold"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0-#ppt_w/2"/>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0-#ppt_w/2"/>
                                          </p:val>
                                        </p:tav>
                                        <p:tav tm="100000">
                                          <p:val>
                                            <p:strVal val="#ppt_x"/>
                                          </p:val>
                                        </p:tav>
                                      </p:tavLst>
                                    </p:anim>
                                    <p:anim calcmode="lin" valueType="num">
                                      <p:cBhvr additive="base">
                                        <p:cTn id="87" dur="3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1+#ppt_w/2"/>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1+#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1+#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1+#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2"/>
                                        </p:tgtEl>
                                        <p:attrNameLst>
                                          <p:attrName>r</p:attrName>
                                        </p:attrNameLst>
                                      </p:cBhvr>
                                    </p:animRot>
                                  </p:childTnLst>
                                </p:cTn>
                              </p:par>
                            </p:childTnLst>
                          </p:cTn>
                        </p:par>
                        <p:par>
                          <p:cTn id="152" fill="hold">
                            <p:stCondLst>
                              <p:cond delay="3000"/>
                            </p:stCondLst>
                            <p:childTnLst>
                              <p:par>
                                <p:cTn id="153" presetID="2" presetClass="exit" presetSubtype="2" fill="hold"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7"/>
                                        </p:tgtEl>
                                        <p:attrNameLst>
                                          <p:attrName>ppt_x</p:attrName>
                                        </p:attrNameLst>
                                      </p:cBhvr>
                                      <p:tavLst>
                                        <p:tav tm="0">
                                          <p:val>
                                            <p:strVal val="ppt_x"/>
                                          </p:val>
                                        </p:tav>
                                        <p:tav tm="100000">
                                          <p:val>
                                            <p:strVal val="1+ppt_w/2"/>
                                          </p:val>
                                        </p:tav>
                                      </p:tavLst>
                                    </p:anim>
                                    <p:anim calcmode="lin" valueType="num">
                                      <p:cBhvr additive="base">
                                        <p:cTn id="195" dur="3000"/>
                                        <p:tgtEl>
                                          <p:spTgt spid="17"/>
                                        </p:tgtEl>
                                        <p:attrNameLst>
                                          <p:attrName>ppt_y</p:attrName>
                                        </p:attrNameLst>
                                      </p:cBhvr>
                                      <p:tavLst>
                                        <p:tav tm="0">
                                          <p:val>
                                            <p:strVal val="ppt_y"/>
                                          </p:val>
                                        </p:tav>
                                        <p:tav tm="100000">
                                          <p:val>
                                            <p:strVal val="ppt_y"/>
                                          </p:val>
                                        </p:tav>
                                      </p:tavLst>
                                    </p:anim>
                                    <p:set>
                                      <p:cBhvr>
                                        <p:cTn id="196" dur="1" fill="hold">
                                          <p:stCondLst>
                                            <p:cond delay="2999"/>
                                          </p:stCondLst>
                                        </p:cTn>
                                        <p:tgtEl>
                                          <p:spTgt spid="1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8"/>
                                        </p:tgtEl>
                                        <p:attrNameLst>
                                          <p:attrName>ppt_x</p:attrName>
                                        </p:attrNameLst>
                                      </p:cBhvr>
                                      <p:tavLst>
                                        <p:tav tm="0">
                                          <p:val>
                                            <p:strVal val="ppt_x"/>
                                          </p:val>
                                        </p:tav>
                                        <p:tav tm="100000">
                                          <p:val>
                                            <p:strVal val="1+ppt_w/2"/>
                                          </p:val>
                                        </p:tav>
                                      </p:tavLst>
                                    </p:anim>
                                    <p:anim calcmode="lin" valueType="num">
                                      <p:cBhvr additive="base">
                                        <p:cTn id="199" dur="3000"/>
                                        <p:tgtEl>
                                          <p:spTgt spid="18"/>
                                        </p:tgtEl>
                                        <p:attrNameLst>
                                          <p:attrName>ppt_y</p:attrName>
                                        </p:attrNameLst>
                                      </p:cBhvr>
                                      <p:tavLst>
                                        <p:tav tm="0">
                                          <p:val>
                                            <p:strVal val="ppt_y"/>
                                          </p:val>
                                        </p:tav>
                                        <p:tav tm="100000">
                                          <p:val>
                                            <p:strVal val="ppt_y"/>
                                          </p:val>
                                        </p:tav>
                                      </p:tavLst>
                                    </p:anim>
                                    <p:set>
                                      <p:cBhvr>
                                        <p:cTn id="200" dur="1" fill="hold">
                                          <p:stCondLst>
                                            <p:cond delay="2999"/>
                                          </p:stCondLst>
                                        </p:cTn>
                                        <p:tgtEl>
                                          <p:spTgt spid="18"/>
                                        </p:tgtEl>
                                        <p:attrNameLst>
                                          <p:attrName>style.visibility</p:attrName>
                                        </p:attrNameLst>
                                      </p:cBhvr>
                                      <p:to>
                                        <p:strVal val="hidden"/>
                                      </p:to>
                                    </p:set>
                                  </p:childTnLst>
                                </p:cTn>
                              </p:par>
                              <p:par>
                                <p:cTn id="201" presetID="19" presetClass="exit" presetSubtype="10" fill="hold"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19" presetClass="exit" presetSubtype="10" fill="hold" nodeType="withEffect">
                                  <p:stCondLst>
                                    <p:cond delay="0"/>
                                  </p:stCondLst>
                                  <p:childTnLst>
                                    <p:anim calcmode="lin" valueType="num">
                                      <p:cBhvr>
                                        <p:cTn id="238" dur="3000"/>
                                        <p:tgtEl>
                                          <p:spTgt spid="16"/>
                                        </p:tgtEl>
                                        <p:attrNameLst>
                                          <p:attrName>ppt_h</p:attrName>
                                        </p:attrNameLst>
                                      </p:cBhvr>
                                      <p:tavLst>
                                        <p:tav tm="0">
                                          <p:val>
                                            <p:strVal val="ppt_h"/>
                                          </p:val>
                                        </p:tav>
                                        <p:tav tm="100000">
                                          <p:val>
                                            <p:strVal val="ppt_h"/>
                                          </p:val>
                                        </p:tav>
                                      </p:tavLst>
                                    </p:anim>
                                    <p:anim calcmode="lin" valueType="num">
                                      <p:cBhvr>
                                        <p:cTn id="23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6"/>
                                        </p:tgtEl>
                                        <p:attrNameLst>
                                          <p:attrName>style.visibility</p:attrName>
                                        </p:attrNameLst>
                                      </p:cBhvr>
                                      <p:to>
                                        <p:strVal val="hidden"/>
                                      </p:to>
                                    </p:set>
                                  </p:childTnLst>
                                </p:cTn>
                              </p:par>
                              <p:par>
                                <p:cTn id="241" presetID="19" presetClass="exit" presetSubtype="10" fill="hold" nodeType="withEffect">
                                  <p:stCondLst>
                                    <p:cond delay="0"/>
                                  </p:stCondLst>
                                  <p:childTnLst>
                                    <p:anim calcmode="lin" valueType="num">
                                      <p:cBhvr>
                                        <p:cTn id="242" dur="3000"/>
                                        <p:tgtEl>
                                          <p:spTgt spid="17"/>
                                        </p:tgtEl>
                                        <p:attrNameLst>
                                          <p:attrName>ppt_h</p:attrName>
                                        </p:attrNameLst>
                                      </p:cBhvr>
                                      <p:tavLst>
                                        <p:tav tm="0">
                                          <p:val>
                                            <p:strVal val="ppt_h"/>
                                          </p:val>
                                        </p:tav>
                                        <p:tav tm="100000">
                                          <p:val>
                                            <p:strVal val="ppt_h"/>
                                          </p:val>
                                        </p:tav>
                                      </p:tavLst>
                                    </p:anim>
                                    <p:anim calcmode="lin" valueType="num">
                                      <p:cBhvr>
                                        <p:cTn id="24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7"/>
                                        </p:tgtEl>
                                        <p:attrNameLst>
                                          <p:attrName>style.visibility</p:attrName>
                                        </p:attrNameLst>
                                      </p:cBhvr>
                                      <p:to>
                                        <p:strVal val="hidden"/>
                                      </p:to>
                                    </p:set>
                                  </p:childTnLst>
                                </p:cTn>
                              </p:par>
                              <p:par>
                                <p:cTn id="245" presetID="19" presetClass="exit" presetSubtype="10" fill="hold" nodeType="withEffect">
                                  <p:stCondLst>
                                    <p:cond delay="0"/>
                                  </p:stCondLst>
                                  <p:childTnLst>
                                    <p:anim calcmode="lin" valueType="num">
                                      <p:cBhvr>
                                        <p:cTn id="246" dur="3000"/>
                                        <p:tgtEl>
                                          <p:spTgt spid="18"/>
                                        </p:tgtEl>
                                        <p:attrNameLst>
                                          <p:attrName>ppt_h</p:attrName>
                                        </p:attrNameLst>
                                      </p:cBhvr>
                                      <p:tavLst>
                                        <p:tav tm="0">
                                          <p:val>
                                            <p:strVal val="ppt_h"/>
                                          </p:val>
                                        </p:tav>
                                        <p:tav tm="100000">
                                          <p:val>
                                            <p:strVal val="ppt_h"/>
                                          </p:val>
                                        </p:tav>
                                      </p:tavLst>
                                    </p:anim>
                                    <p:anim calcmode="lin" valueType="num">
                                      <p:cBhvr>
                                        <p:cTn id="24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3"/>
                                        </p:tgtEl>
                                        <p:attrNameLst>
                                          <p:attrName>ppt_x</p:attrName>
                                        </p:attrNameLst>
                                      </p:cBhvr>
                                      <p:tavLst>
                                        <p:tav tm="0">
                                          <p:val>
                                            <p:strVal val="ppt_x"/>
                                          </p:val>
                                        </p:tav>
                                        <p:tav tm="100000">
                                          <p:val>
                                            <p:strVal val="0-ppt_w/2"/>
                                          </p:val>
                                        </p:tav>
                                      </p:tavLst>
                                    </p:anim>
                                    <p:anim calcmode="lin" valueType="num">
                                      <p:cBhvr additive="base">
                                        <p:cTn id="251" dur="3000"/>
                                        <p:tgtEl>
                                          <p:spTgt spid="3"/>
                                        </p:tgtEl>
                                        <p:attrNameLst>
                                          <p:attrName>ppt_y</p:attrName>
                                        </p:attrNameLst>
                                      </p:cBhvr>
                                      <p:tavLst>
                                        <p:tav tm="0">
                                          <p:val>
                                            <p:strVal val="ppt_y"/>
                                          </p:val>
                                        </p:tav>
                                        <p:tav tm="100000">
                                          <p:val>
                                            <p:strVal val="ppt_y"/>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4"/>
                                        </p:tgtEl>
                                        <p:attrNameLst>
                                          <p:attrName>ppt_x</p:attrName>
                                        </p:attrNameLst>
                                      </p:cBhvr>
                                      <p:tavLst>
                                        <p:tav tm="0">
                                          <p:val>
                                            <p:strVal val="ppt_x"/>
                                          </p:val>
                                        </p:tav>
                                        <p:tav tm="100000">
                                          <p:val>
                                            <p:strVal val="0-ppt_w/2"/>
                                          </p:val>
                                        </p:tav>
                                      </p:tavLst>
                                    </p:anim>
                                    <p:anim calcmode="lin" valueType="num">
                                      <p:cBhvr additive="base">
                                        <p:cTn id="255" dur="3000"/>
                                        <p:tgtEl>
                                          <p:spTgt spid="4"/>
                                        </p:tgtEl>
                                        <p:attrNameLst>
                                          <p:attrName>ppt_y</p:attrName>
                                        </p:attrNameLst>
                                      </p:cBhvr>
                                      <p:tavLst>
                                        <p:tav tm="0">
                                          <p:val>
                                            <p:strVal val="ppt_y"/>
                                          </p:val>
                                        </p:tav>
                                        <p:tav tm="100000">
                                          <p:val>
                                            <p:strVal val="ppt_y"/>
                                          </p:val>
                                        </p:tav>
                                      </p:tavLst>
                                    </p:anim>
                                    <p:set>
                                      <p:cBhvr>
                                        <p:cTn id="256" dur="1" fill="hold">
                                          <p:stCondLst>
                                            <p:cond delay="2999"/>
                                          </p:stCondLst>
                                        </p:cTn>
                                        <p:tgtEl>
                                          <p:spTgt spid="4"/>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5"/>
                                        </p:tgtEl>
                                        <p:attrNameLst>
                                          <p:attrName>ppt_x</p:attrName>
                                        </p:attrNameLst>
                                      </p:cBhvr>
                                      <p:tavLst>
                                        <p:tav tm="0">
                                          <p:val>
                                            <p:strVal val="ppt_x"/>
                                          </p:val>
                                        </p:tav>
                                        <p:tav tm="100000">
                                          <p:val>
                                            <p:strVal val="0-ppt_w/2"/>
                                          </p:val>
                                        </p:tav>
                                      </p:tavLst>
                                    </p:anim>
                                    <p:anim calcmode="lin" valueType="num">
                                      <p:cBhvr additive="base">
                                        <p:cTn id="259" dur="3000"/>
                                        <p:tgtEl>
                                          <p:spTgt spid="5"/>
                                        </p:tgtEl>
                                        <p:attrNameLst>
                                          <p:attrName>ppt_y</p:attrName>
                                        </p:attrNameLst>
                                      </p:cBhvr>
                                      <p:tavLst>
                                        <p:tav tm="0">
                                          <p:val>
                                            <p:strVal val="ppt_y"/>
                                          </p:val>
                                        </p:tav>
                                        <p:tav tm="100000">
                                          <p:val>
                                            <p:strVal val="ppt_y"/>
                                          </p:val>
                                        </p:tav>
                                      </p:tavLst>
                                    </p:anim>
                                    <p:set>
                                      <p:cBhvr>
                                        <p:cTn id="260" dur="1" fill="hold">
                                          <p:stCondLst>
                                            <p:cond delay="2999"/>
                                          </p:stCondLst>
                                        </p:cTn>
                                        <p:tgtEl>
                                          <p:spTgt spid="5"/>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0-ppt_w/2"/>
                                          </p:val>
                                        </p:tav>
                                      </p:tavLst>
                                    </p:anim>
                                    <p:anim calcmode="lin" valueType="num">
                                      <p:cBhvr additive="base">
                                        <p:cTn id="263" dur="3000"/>
                                        <p:tgtEl>
                                          <p:spTgt spid="6"/>
                                        </p:tgtEl>
                                        <p:attrNameLst>
                                          <p:attrName>ppt_y</p:attrName>
                                        </p:attrNameLst>
                                      </p:cBhvr>
                                      <p:tavLst>
                                        <p:tav tm="0">
                                          <p:val>
                                            <p:strVal val="ppt_y"/>
                                          </p:val>
                                        </p:tav>
                                        <p:tav tm="100000">
                                          <p:val>
                                            <p:strVal val="ppt_y"/>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3"/>
                                        </p:tgtEl>
                                        <p:attrNameLst>
                                          <p:attrName>ppt_h</p:attrName>
                                        </p:attrNameLst>
                                      </p:cBhvr>
                                      <p:tavLst>
                                        <p:tav tm="0">
                                          <p:val>
                                            <p:strVal val="ppt_h"/>
                                          </p:val>
                                        </p:tav>
                                        <p:tav tm="100000">
                                          <p:val>
                                            <p:strVal val="ppt_h"/>
                                          </p:val>
                                        </p:tav>
                                      </p:tavLst>
                                    </p:anim>
                                    <p:anim calcmode="lin" valueType="num">
                                      <p:cBhvr>
                                        <p:cTn id="29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3"/>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4"/>
                                        </p:tgtEl>
                                        <p:attrNameLst>
                                          <p:attrName>ppt_h</p:attrName>
                                        </p:attrNameLst>
                                      </p:cBhvr>
                                      <p:tavLst>
                                        <p:tav tm="0">
                                          <p:val>
                                            <p:strVal val="ppt_h"/>
                                          </p:val>
                                        </p:tav>
                                        <p:tav tm="100000">
                                          <p:val>
                                            <p:strVal val="ppt_h"/>
                                          </p:val>
                                        </p:tav>
                                      </p:tavLst>
                                    </p:anim>
                                    <p:anim calcmode="lin" valueType="num">
                                      <p:cBhvr>
                                        <p:cTn id="30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4"/>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5"/>
                                        </p:tgtEl>
                                        <p:attrNameLst>
                                          <p:attrName>ppt_h</p:attrName>
                                        </p:attrNameLst>
                                      </p:cBhvr>
                                      <p:tavLst>
                                        <p:tav tm="0">
                                          <p:val>
                                            <p:strVal val="ppt_h"/>
                                          </p:val>
                                        </p:tav>
                                        <p:tav tm="100000">
                                          <p:val>
                                            <p:strVal val="ppt_h"/>
                                          </p:val>
                                        </p:tav>
                                      </p:tavLst>
                                    </p:anim>
                                    <p:anim calcmode="lin" valueType="num">
                                      <p:cBhvr>
                                        <p:cTn id="3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5"/>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6"/>
                                        </p:tgtEl>
                                        <p:attrNameLst>
                                          <p:attrName>ppt_h</p:attrName>
                                        </p:attrNameLst>
                                      </p:cBhvr>
                                      <p:tavLst>
                                        <p:tav tm="0">
                                          <p:val>
                                            <p:strVal val="ppt_h"/>
                                          </p:val>
                                        </p:tav>
                                        <p:tav tm="100000">
                                          <p:val>
                                            <p:strVal val="ppt_h"/>
                                          </p:val>
                                        </p:tav>
                                      </p:tavLst>
                                    </p:anim>
                                    <p:anim calcmode="lin" valueType="num">
                                      <p:cBhvr>
                                        <p:cTn id="3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6"/>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9"/>
                                        </p:tgtEl>
                                        <p:attrNameLst>
                                          <p:attrName>ppt_h</p:attrName>
                                        </p:attrNameLst>
                                      </p:cBhvr>
                                      <p:tavLst>
                                        <p:tav tm="0">
                                          <p:val>
                                            <p:strVal val="ppt_h"/>
                                          </p:val>
                                        </p:tav>
                                        <p:tav tm="100000">
                                          <p:val>
                                            <p:strVal val="ppt_h"/>
                                          </p:val>
                                        </p:tav>
                                      </p:tavLst>
                                    </p:anim>
                                    <p:anim calcmode="lin" valueType="num">
                                      <p:cBhvr>
                                        <p:cTn id="315"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9"/>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20"/>
                                        </p:tgtEl>
                                        <p:attrNameLst>
                                          <p:attrName>ppt_h</p:attrName>
                                        </p:attrNameLst>
                                      </p:cBhvr>
                                      <p:tavLst>
                                        <p:tav tm="0">
                                          <p:val>
                                            <p:strVal val="ppt_h"/>
                                          </p:val>
                                        </p:tav>
                                        <p:tav tm="100000">
                                          <p:val>
                                            <p:strVal val="ppt_h"/>
                                          </p:val>
                                        </p:tav>
                                      </p:tavLst>
                                    </p:anim>
                                    <p:anim calcmode="lin" valueType="num">
                                      <p:cBhvr>
                                        <p:cTn id="3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20"/>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21"/>
                                        </p:tgtEl>
                                        <p:attrNameLst>
                                          <p:attrName>ppt_h</p:attrName>
                                        </p:attrNameLst>
                                      </p:cBhvr>
                                      <p:tavLst>
                                        <p:tav tm="0">
                                          <p:val>
                                            <p:strVal val="ppt_h"/>
                                          </p:val>
                                        </p:tav>
                                        <p:tav tm="100000">
                                          <p:val>
                                            <p:strVal val="ppt_h"/>
                                          </p:val>
                                        </p:tav>
                                      </p:tavLst>
                                    </p:anim>
                                    <p:anim calcmode="lin" valueType="num">
                                      <p:cBhvr>
                                        <p:cTn id="3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21"/>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2"/>
                                        </p:tgtEl>
                                        <p:attrNameLst>
                                          <p:attrName>ppt_h</p:attrName>
                                        </p:attrNameLst>
                                      </p:cBhvr>
                                      <p:tavLst>
                                        <p:tav tm="0">
                                          <p:val>
                                            <p:strVal val="ppt_h"/>
                                          </p:val>
                                        </p:tav>
                                        <p:tav tm="100000">
                                          <p:val>
                                            <p:strVal val="ppt_h"/>
                                          </p:val>
                                        </p:tav>
                                      </p:tavLst>
                                    </p:anim>
                                    <p:anim calcmode="lin" valueType="num">
                                      <p:cBhvr>
                                        <p:cTn id="32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2"/>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3"/>
                                        </p:tgtEl>
                                        <p:attrNameLst>
                                          <p:attrName>ppt_h</p:attrName>
                                        </p:attrNameLst>
                                      </p:cBhvr>
                                      <p:tavLst>
                                        <p:tav tm="0">
                                          <p:val>
                                            <p:strVal val="ppt_h"/>
                                          </p:val>
                                        </p:tav>
                                        <p:tav tm="100000">
                                          <p:val>
                                            <p:strVal val="ppt_h"/>
                                          </p:val>
                                        </p:tav>
                                      </p:tavLst>
                                    </p:anim>
                                    <p:anim calcmode="lin" valueType="num">
                                      <p:cBhvr>
                                        <p:cTn id="33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3"/>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2"/>
                                        </p:tgtEl>
                                        <p:attrNameLst>
                                          <p:attrName>style.visibility</p:attrName>
                                        </p:attrNameLst>
                                      </p:cBhvr>
                                      <p:to>
                                        <p:strVal val="visible"/>
                                      </p:to>
                                    </p:set>
                                    <p:anim calcmode="lin" valueType="num">
                                      <p:cBhvr>
                                        <p:cTn id="347" dur="3000" fill="hold"/>
                                        <p:tgtEl>
                                          <p:spTgt spid="2"/>
                                        </p:tgtEl>
                                        <p:attrNameLst>
                                          <p:attrName>ppt_w</p:attrName>
                                        </p:attrNameLst>
                                      </p:cBhvr>
                                      <p:tavLst>
                                        <p:tav tm="0">
                                          <p:val>
                                            <p:strVal val="4/3*#ppt_w"/>
                                          </p:val>
                                        </p:tav>
                                        <p:tav tm="100000">
                                          <p:val>
                                            <p:strVal val="#ppt_w"/>
                                          </p:val>
                                        </p:tav>
                                      </p:tavLst>
                                    </p:anim>
                                    <p:anim calcmode="lin" valueType="num">
                                      <p:cBhvr>
                                        <p:cTn id="348" dur="3000" fill="hold"/>
                                        <p:tgtEl>
                                          <p:spTgt spid="2"/>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2"/>
                                        </p:tgtEl>
                                        <p:attrNameLst>
                                          <p:attrName>style.visibility</p:attrName>
                                        </p:attrNameLst>
                                      </p:cBhvr>
                                      <p:to>
                                        <p:strVal val="visible"/>
                                      </p:to>
                                    </p:set>
                                    <p:animEffect transition="in" filter="barn(outVertical)">
                                      <p:cBhvr>
                                        <p:cTn id="3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335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3"/>
                                        </p:tgtEl>
                                        <p:attrNameLst>
                                          <p:attrName>ppt_w</p:attrName>
                                        </p:attrNameLst>
                                      </p:cBhvr>
                                      <p:tavLst>
                                        <p:tav tm="0">
                                          <p:val>
                                            <p:strVal val="ppt_w"/>
                                          </p:val>
                                        </p:tav>
                                        <p:tav tm="100000">
                                          <p:val>
                                            <p:strVal val="ppt_w"/>
                                          </p:val>
                                        </p:tav>
                                      </p:tavLst>
                                    </p:anim>
                                    <p:anim calcmode="lin" valueType="num">
                                      <p:cBhvr>
                                        <p:cTn id="1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000"/>
                                        <p:tgtEl>
                                          <p:spTgt spid="4"/>
                                        </p:tgtEl>
                                        <p:attrNameLst>
                                          <p:attrName>ppt_w</p:attrName>
                                        </p:attrNameLst>
                                      </p:cBhvr>
                                      <p:tavLst>
                                        <p:tav tm="0">
                                          <p:val>
                                            <p:strVal val="ppt_w"/>
                                          </p:val>
                                        </p:tav>
                                        <p:tav tm="100000">
                                          <p:val>
                                            <p:strVal val="ppt_w"/>
                                          </p:val>
                                        </p:tav>
                                      </p:tavLst>
                                    </p:anim>
                                    <p:anim calcmode="lin" valueType="num">
                                      <p:cBhvr>
                                        <p:cTn id="159"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strVal val="ppt_w"/>
                                          </p:val>
                                        </p:tav>
                                      </p:tavLst>
                                    </p:anim>
                                    <p:anim calcmode="lin" valueType="num">
                                      <p:cBhvr>
                                        <p:cTn id="16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8"/>
                                        </p:tgtEl>
                                        <p:attrNameLst>
                                          <p:attrName>ppt_w</p:attrName>
                                        </p:attrNameLst>
                                      </p:cBhvr>
                                      <p:tavLst>
                                        <p:tav tm="0">
                                          <p:val>
                                            <p:strVal val="ppt_w"/>
                                          </p:val>
                                        </p:tav>
                                        <p:tav tm="100000">
                                          <p:val>
                                            <p:strVal val="ppt_w"/>
                                          </p:val>
                                        </p:tav>
                                      </p:tavLst>
                                    </p:anim>
                                    <p:anim calcmode="lin" valueType="num">
                                      <p:cBhvr>
                                        <p:cTn id="17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strVal val="ppt_w"/>
                                          </p:val>
                                        </p:tav>
                                      </p:tavLst>
                                    </p:anim>
                                    <p:anim calcmode="lin" valueType="num">
                                      <p:cBhvr>
                                        <p:cTn id="17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0"/>
                                        </p:tgtEl>
                                        <p:attrNameLst>
                                          <p:attrName>ppt_w</p:attrName>
                                        </p:attrNameLst>
                                      </p:cBhvr>
                                      <p:tavLst>
                                        <p:tav tm="0">
                                          <p:val>
                                            <p:strVal val="ppt_w"/>
                                          </p:val>
                                        </p:tav>
                                        <p:tav tm="100000">
                                          <p:val>
                                            <p:strVal val="ppt_w"/>
                                          </p:val>
                                        </p:tav>
                                      </p:tavLst>
                                    </p:anim>
                                    <p:anim calcmode="lin" valueType="num">
                                      <p:cBhvr>
                                        <p:cTn id="18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1"/>
                                        </p:tgtEl>
                                        <p:attrNameLst>
                                          <p:attrName>ppt_w</p:attrName>
                                        </p:attrNameLst>
                                      </p:cBhvr>
                                      <p:tavLst>
                                        <p:tav tm="0">
                                          <p:val>
                                            <p:strVal val="ppt_w"/>
                                          </p:val>
                                        </p:tav>
                                        <p:tav tm="100000">
                                          <p:val>
                                            <p:strVal val="ppt_w"/>
                                          </p:val>
                                        </p:tav>
                                      </p:tavLst>
                                    </p:anim>
                                    <p:anim calcmode="lin" valueType="num">
                                      <p:cBhvr>
                                        <p:cTn id="18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2"/>
                                        </p:tgtEl>
                                        <p:attrNameLst>
                                          <p:attrName>ppt_w</p:attrName>
                                        </p:attrNameLst>
                                      </p:cBhvr>
                                      <p:tavLst>
                                        <p:tav tm="0">
                                          <p:val>
                                            <p:strVal val="ppt_w"/>
                                          </p:val>
                                        </p:tav>
                                        <p:tav tm="100000">
                                          <p:val>
                                            <p:strVal val="ppt_w"/>
                                          </p:val>
                                        </p:tav>
                                      </p:tavLst>
                                    </p:anim>
                                    <p:anim calcmode="lin" valueType="num">
                                      <p:cBhvr>
                                        <p:cTn id="1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strVal val="ppt_w"/>
                                          </p:val>
                                        </p:tav>
                                      </p:tavLst>
                                    </p:anim>
                                    <p:anim calcmode="lin" valueType="num">
                                      <p:cBhvr>
                                        <p:cTn id="1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14"/>
                                        </p:tgtEl>
                                        <p:attrNameLst>
                                          <p:attrName>ppt_w</p:attrName>
                                        </p:attrNameLst>
                                      </p:cBhvr>
                                      <p:tavLst>
                                        <p:tav tm="0">
                                          <p:val>
                                            <p:strVal val="ppt_w"/>
                                          </p:val>
                                        </p:tav>
                                        <p:tav tm="100000">
                                          <p:val>
                                            <p:strVal val="ppt_w"/>
                                          </p:val>
                                        </p:tav>
                                      </p:tavLst>
                                    </p:anim>
                                    <p:anim calcmode="lin" valueType="num">
                                      <p:cBhvr>
                                        <p:cTn id="1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32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ostada.png"/>
          <p:cNvPicPr>
            <a:picLocks noChangeAspect="1"/>
          </p:cNvPicPr>
          <p:nvPr/>
        </p:nvPicPr>
        <p:blipFill>
          <a:blip r:embed="rId3"/>
          <a:stretch>
            <a:fillRect/>
          </a:stretch>
        </p:blipFill>
        <p:spPr>
          <a:xfrm rot="18877638">
            <a:off x="3605357" y="390679"/>
            <a:ext cx="1886499" cy="1886499"/>
          </a:xfrm>
          <a:prstGeom prst="rect">
            <a:avLst/>
          </a:prstGeom>
          <a:effectLst>
            <a:softEdge rad="127000"/>
          </a:effectLst>
        </p:spPr>
      </p:pic>
      <p:pic>
        <p:nvPicPr>
          <p:cNvPr id="4" name="3 Imagen" descr="tostada.png"/>
          <p:cNvPicPr>
            <a:picLocks noChangeAspect="1"/>
          </p:cNvPicPr>
          <p:nvPr/>
        </p:nvPicPr>
        <p:blipFill>
          <a:blip r:embed="rId3"/>
          <a:stretch>
            <a:fillRect/>
          </a:stretch>
        </p:blipFill>
        <p:spPr>
          <a:xfrm rot="18877638">
            <a:off x="1319342" y="390682"/>
            <a:ext cx="1886499" cy="1886499"/>
          </a:xfrm>
          <a:prstGeom prst="rect">
            <a:avLst/>
          </a:prstGeom>
          <a:effectLst>
            <a:softEdge rad="127000"/>
          </a:effectLst>
        </p:spPr>
      </p:pic>
      <p:pic>
        <p:nvPicPr>
          <p:cNvPr id="5" name="4 Imagen" descr="tostada.png"/>
          <p:cNvPicPr>
            <a:picLocks noChangeAspect="1"/>
          </p:cNvPicPr>
          <p:nvPr/>
        </p:nvPicPr>
        <p:blipFill>
          <a:blip r:embed="rId3"/>
          <a:stretch>
            <a:fillRect/>
          </a:stretch>
        </p:blipFill>
        <p:spPr>
          <a:xfrm rot="18877638">
            <a:off x="5891373" y="390679"/>
            <a:ext cx="1886499" cy="1886499"/>
          </a:xfrm>
          <a:prstGeom prst="rect">
            <a:avLst/>
          </a:prstGeom>
          <a:effectLst>
            <a:softEdge rad="127000"/>
          </a:effectLst>
        </p:spPr>
      </p:pic>
      <p:pic>
        <p:nvPicPr>
          <p:cNvPr id="6" name="5 Imagen" descr="tostada.png"/>
          <p:cNvPicPr>
            <a:picLocks noChangeAspect="1"/>
          </p:cNvPicPr>
          <p:nvPr/>
        </p:nvPicPr>
        <p:blipFill>
          <a:blip r:embed="rId3"/>
          <a:stretch>
            <a:fillRect/>
          </a:stretch>
        </p:blipFill>
        <p:spPr>
          <a:xfrm rot="8051477">
            <a:off x="1390673" y="2866428"/>
            <a:ext cx="1886499" cy="1886499"/>
          </a:xfrm>
          <a:prstGeom prst="rect">
            <a:avLst/>
          </a:prstGeom>
          <a:effectLst>
            <a:softEdge rad="127000"/>
          </a:effectLst>
        </p:spPr>
      </p:pic>
      <p:pic>
        <p:nvPicPr>
          <p:cNvPr id="7" name="6 Imagen" descr="tostada.png"/>
          <p:cNvPicPr>
            <a:picLocks noChangeAspect="1"/>
          </p:cNvPicPr>
          <p:nvPr/>
        </p:nvPicPr>
        <p:blipFill>
          <a:blip r:embed="rId3"/>
          <a:stretch>
            <a:fillRect/>
          </a:stretch>
        </p:blipFill>
        <p:spPr>
          <a:xfrm rot="8051477">
            <a:off x="3676690" y="2866427"/>
            <a:ext cx="1886499" cy="1886499"/>
          </a:xfrm>
          <a:prstGeom prst="rect">
            <a:avLst/>
          </a:prstGeom>
          <a:effectLst>
            <a:softEdge rad="127000"/>
          </a:effectLst>
        </p:spPr>
      </p:pic>
      <p:pic>
        <p:nvPicPr>
          <p:cNvPr id="8" name="7 Imagen" descr="tostada.png"/>
          <p:cNvPicPr>
            <a:picLocks noChangeAspect="1"/>
          </p:cNvPicPr>
          <p:nvPr/>
        </p:nvPicPr>
        <p:blipFill>
          <a:blip r:embed="rId3"/>
          <a:stretch>
            <a:fillRect/>
          </a:stretch>
        </p:blipFill>
        <p:spPr>
          <a:xfrm rot="8051477">
            <a:off x="5891267" y="2866427"/>
            <a:ext cx="1886499" cy="1886499"/>
          </a:xfrm>
          <a:prstGeom prst="rect">
            <a:avLst/>
          </a:prstGeom>
          <a:effectLst>
            <a:softEdge rad="127000"/>
          </a:effectLst>
        </p:spPr>
      </p:pic>
      <p:sp>
        <p:nvSpPr>
          <p:cNvPr id="9" name="8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4"/>
                                        </p:tgtEl>
                                        <p:attrNameLst>
                                          <p:attrName>ppt_h</p:attrName>
                                        </p:attrNameLst>
                                      </p:cBhvr>
                                      <p:tavLst>
                                        <p:tav tm="0">
                                          <p:val>
                                            <p:strVal val="ppt_h"/>
                                          </p:val>
                                        </p:tav>
                                        <p:tav tm="100000">
                                          <p:val>
                                            <p:strVal val="ppt_h"/>
                                          </p:val>
                                        </p:tav>
                                      </p:tavLst>
                                    </p:anim>
                                    <p:anim calcmode="lin" valueType="num">
                                      <p:cBhvr>
                                        <p:cTn id="8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5"/>
                                        </p:tgtEl>
                                        <p:attrNameLst>
                                          <p:attrName>ppt_h</p:attrName>
                                        </p:attrNameLst>
                                      </p:cBhvr>
                                      <p:tavLst>
                                        <p:tav tm="0">
                                          <p:val>
                                            <p:strVal val="ppt_h"/>
                                          </p:val>
                                        </p:tav>
                                        <p:tav tm="100000">
                                          <p:val>
                                            <p:strVal val="ppt_h"/>
                                          </p:val>
                                        </p:tav>
                                      </p:tavLst>
                                    </p:anim>
                                    <p:anim calcmode="lin" valueType="num">
                                      <p:cBhvr>
                                        <p:cTn id="9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6"/>
                                        </p:tgtEl>
                                        <p:attrNameLst>
                                          <p:attrName>ppt_h</p:attrName>
                                        </p:attrNameLst>
                                      </p:cBhvr>
                                      <p:tavLst>
                                        <p:tav tm="0">
                                          <p:val>
                                            <p:strVal val="ppt_h"/>
                                          </p:val>
                                        </p:tav>
                                        <p:tav tm="100000">
                                          <p:val>
                                            <p:strVal val="ppt_h"/>
                                          </p:val>
                                        </p:tav>
                                      </p:tavLst>
                                    </p:anim>
                                    <p:anim calcmode="lin" valueType="num">
                                      <p:cBhvr>
                                        <p:cTn id="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87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n_zopf.png"/>
          <p:cNvPicPr>
            <a:picLocks noChangeAspect="1"/>
          </p:cNvPicPr>
          <p:nvPr/>
        </p:nvPicPr>
        <p:blipFill>
          <a:blip r:embed="rId3"/>
          <a:stretch>
            <a:fillRect/>
          </a:stretch>
        </p:blipFill>
        <p:spPr>
          <a:xfrm rot="150653">
            <a:off x="2234366" y="2124911"/>
            <a:ext cx="2450930" cy="958524"/>
          </a:xfrm>
          <a:prstGeom prst="rect">
            <a:avLst/>
          </a:prstGeom>
        </p:spPr>
      </p:pic>
      <p:pic>
        <p:nvPicPr>
          <p:cNvPr id="4" name="3 Imagen" descr="pan_zopf.png"/>
          <p:cNvPicPr>
            <a:picLocks noChangeAspect="1"/>
          </p:cNvPicPr>
          <p:nvPr/>
        </p:nvPicPr>
        <p:blipFill>
          <a:blip r:embed="rId3"/>
          <a:stretch>
            <a:fillRect/>
          </a:stretch>
        </p:blipFill>
        <p:spPr>
          <a:xfrm rot="10800000">
            <a:off x="4572000" y="2214560"/>
            <a:ext cx="2450930" cy="958524"/>
          </a:xfrm>
          <a:prstGeom prst="rect">
            <a:avLst/>
          </a:prstGeom>
        </p:spPr>
      </p:pic>
      <p:pic>
        <p:nvPicPr>
          <p:cNvPr id="5" name="4 Imagen" descr="pan_zopf.png"/>
          <p:cNvPicPr>
            <a:picLocks noChangeAspect="1"/>
          </p:cNvPicPr>
          <p:nvPr/>
        </p:nvPicPr>
        <p:blipFill>
          <a:blip r:embed="rId3"/>
          <a:stretch>
            <a:fillRect/>
          </a:stretch>
        </p:blipFill>
        <p:spPr>
          <a:xfrm rot="5682354">
            <a:off x="3496092" y="781391"/>
            <a:ext cx="2450930" cy="958524"/>
          </a:xfrm>
          <a:prstGeom prst="rect">
            <a:avLst/>
          </a:prstGeom>
        </p:spPr>
      </p:pic>
      <p:pic>
        <p:nvPicPr>
          <p:cNvPr id="6" name="5 Imagen" descr="pan_zopf.png"/>
          <p:cNvPicPr>
            <a:picLocks noChangeAspect="1"/>
          </p:cNvPicPr>
          <p:nvPr/>
        </p:nvPicPr>
        <p:blipFill>
          <a:blip r:embed="rId3"/>
          <a:stretch>
            <a:fillRect/>
          </a:stretch>
        </p:blipFill>
        <p:spPr>
          <a:xfrm rot="16200000">
            <a:off x="3397169" y="3438773"/>
            <a:ext cx="2450930" cy="958524"/>
          </a:xfrm>
          <a:prstGeom prst="rect">
            <a:avLst/>
          </a:prstGeom>
        </p:spPr>
      </p:pic>
      <p:pic>
        <p:nvPicPr>
          <p:cNvPr id="7" name="6 Imagen" descr="pan_zopf.png"/>
          <p:cNvPicPr>
            <a:picLocks noChangeAspect="1"/>
          </p:cNvPicPr>
          <p:nvPr/>
        </p:nvPicPr>
        <p:blipFill>
          <a:blip r:embed="rId3"/>
          <a:stretch>
            <a:fillRect/>
          </a:stretch>
        </p:blipFill>
        <p:spPr>
          <a:xfrm rot="2265026">
            <a:off x="2322891" y="1221427"/>
            <a:ext cx="2450930" cy="958524"/>
          </a:xfrm>
          <a:prstGeom prst="rect">
            <a:avLst/>
          </a:prstGeom>
        </p:spPr>
      </p:pic>
      <p:pic>
        <p:nvPicPr>
          <p:cNvPr id="8" name="7 Imagen" descr="pan_zopf.png"/>
          <p:cNvPicPr>
            <a:picLocks noChangeAspect="1"/>
          </p:cNvPicPr>
          <p:nvPr/>
        </p:nvPicPr>
        <p:blipFill>
          <a:blip r:embed="rId3"/>
          <a:stretch>
            <a:fillRect/>
          </a:stretch>
        </p:blipFill>
        <p:spPr>
          <a:xfrm rot="19209611">
            <a:off x="2165638" y="3245570"/>
            <a:ext cx="2450930" cy="958524"/>
          </a:xfrm>
          <a:prstGeom prst="rect">
            <a:avLst/>
          </a:prstGeom>
        </p:spPr>
      </p:pic>
      <p:pic>
        <p:nvPicPr>
          <p:cNvPr id="9" name="8 Imagen" descr="pan_zopf.png"/>
          <p:cNvPicPr>
            <a:picLocks noChangeAspect="1"/>
          </p:cNvPicPr>
          <p:nvPr/>
        </p:nvPicPr>
        <p:blipFill>
          <a:blip r:embed="rId3"/>
          <a:stretch>
            <a:fillRect/>
          </a:stretch>
        </p:blipFill>
        <p:spPr>
          <a:xfrm rot="7759114">
            <a:off x="4422365" y="1058210"/>
            <a:ext cx="2450930" cy="958524"/>
          </a:xfrm>
          <a:prstGeom prst="rect">
            <a:avLst/>
          </a:prstGeom>
        </p:spPr>
      </p:pic>
      <p:pic>
        <p:nvPicPr>
          <p:cNvPr id="10" name="9 Imagen" descr="pan_zopf.png"/>
          <p:cNvPicPr>
            <a:picLocks noChangeAspect="1"/>
          </p:cNvPicPr>
          <p:nvPr/>
        </p:nvPicPr>
        <p:blipFill>
          <a:blip r:embed="rId3"/>
          <a:stretch>
            <a:fillRect/>
          </a:stretch>
        </p:blipFill>
        <p:spPr>
          <a:xfrm rot="13652712">
            <a:off x="4455901" y="3177279"/>
            <a:ext cx="2450930" cy="958524"/>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415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rod_335291_Mini-croissant-20g-bridor--260-ud---ref-30190--.png"/>
          <p:cNvPicPr>
            <a:picLocks noChangeAspect="1"/>
          </p:cNvPicPr>
          <p:nvPr/>
        </p:nvPicPr>
        <p:blipFill>
          <a:blip r:embed="rId3"/>
          <a:srcRect l="22222" t="29167" r="19444" b="23611"/>
          <a:stretch>
            <a:fillRect/>
          </a:stretch>
        </p:blipFill>
        <p:spPr>
          <a:xfrm rot="5400000">
            <a:off x="3095163" y="262423"/>
            <a:ext cx="1714496" cy="1189650"/>
          </a:xfrm>
          <a:prstGeom prst="rect">
            <a:avLst/>
          </a:prstGeom>
        </p:spPr>
      </p:pic>
      <p:pic>
        <p:nvPicPr>
          <p:cNvPr id="5" name="4 Imagen" descr="prod_335291_Mini-croissant-20g-bridor--260-ud---ref-30190--.png"/>
          <p:cNvPicPr>
            <a:picLocks noChangeAspect="1"/>
          </p:cNvPicPr>
          <p:nvPr/>
        </p:nvPicPr>
        <p:blipFill>
          <a:blip r:embed="rId3"/>
          <a:srcRect l="22222" t="29167" r="19444" b="23611"/>
          <a:stretch>
            <a:fillRect/>
          </a:stretch>
        </p:blipFill>
        <p:spPr>
          <a:xfrm rot="5400000">
            <a:off x="1952155" y="262423"/>
            <a:ext cx="1714496" cy="1189650"/>
          </a:xfrm>
          <a:prstGeom prst="rect">
            <a:avLst/>
          </a:prstGeom>
        </p:spPr>
      </p:pic>
      <p:pic>
        <p:nvPicPr>
          <p:cNvPr id="6" name="5 Imagen" descr="prod_335291_Mini-croissant-20g-bridor--260-ud---ref-30190--.png"/>
          <p:cNvPicPr>
            <a:picLocks noChangeAspect="1"/>
          </p:cNvPicPr>
          <p:nvPr/>
        </p:nvPicPr>
        <p:blipFill>
          <a:blip r:embed="rId3"/>
          <a:srcRect l="22222" t="29167" r="19444" b="23611"/>
          <a:stretch>
            <a:fillRect/>
          </a:stretch>
        </p:blipFill>
        <p:spPr>
          <a:xfrm rot="5400000">
            <a:off x="809147" y="262423"/>
            <a:ext cx="1714496" cy="1189650"/>
          </a:xfrm>
          <a:prstGeom prst="rect">
            <a:avLst/>
          </a:prstGeom>
        </p:spPr>
      </p:pic>
      <p:pic>
        <p:nvPicPr>
          <p:cNvPr id="7" name="6 Imagen" descr="prod_335291_Mini-croissant-20g-bridor--260-ud---ref-30190--.png"/>
          <p:cNvPicPr>
            <a:picLocks noChangeAspect="1"/>
          </p:cNvPicPr>
          <p:nvPr/>
        </p:nvPicPr>
        <p:blipFill>
          <a:blip r:embed="rId3"/>
          <a:srcRect l="22222" t="29167" r="19444" b="23611"/>
          <a:stretch>
            <a:fillRect/>
          </a:stretch>
        </p:blipFill>
        <p:spPr>
          <a:xfrm rot="5400000">
            <a:off x="-262423" y="262423"/>
            <a:ext cx="1714496" cy="1189650"/>
          </a:xfrm>
          <a:prstGeom prst="rect">
            <a:avLst/>
          </a:prstGeom>
        </p:spPr>
      </p:pic>
      <p:pic>
        <p:nvPicPr>
          <p:cNvPr id="8" name="7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85744"/>
            <a:ext cx="1714496" cy="1143008"/>
          </a:xfrm>
          <a:prstGeom prst="rect">
            <a:avLst/>
          </a:prstGeom>
        </p:spPr>
      </p:pic>
      <p:pic>
        <p:nvPicPr>
          <p:cNvPr id="9" name="8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21463"/>
            <a:ext cx="1714496" cy="1071570"/>
          </a:xfrm>
          <a:prstGeom prst="rect">
            <a:avLst/>
          </a:prstGeom>
        </p:spPr>
      </p:pic>
      <p:pic>
        <p:nvPicPr>
          <p:cNvPr id="10" name="9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85744"/>
            <a:ext cx="1714496" cy="1143008"/>
          </a:xfrm>
          <a:prstGeom prst="rect">
            <a:avLst/>
          </a:prstGeom>
        </p:spPr>
      </p:pic>
      <p:pic>
        <p:nvPicPr>
          <p:cNvPr id="11" name="10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21463"/>
            <a:ext cx="1714496" cy="1071570"/>
          </a:xfrm>
          <a:prstGeom prst="rect">
            <a:avLst/>
          </a:prstGeom>
        </p:spPr>
      </p:pic>
      <p:pic>
        <p:nvPicPr>
          <p:cNvPr id="12" name="11 Imagen" descr="prod_335291_Mini-croissant-20g-bridor--260-ud---ref-30190--.png"/>
          <p:cNvPicPr>
            <a:picLocks noChangeAspect="1"/>
          </p:cNvPicPr>
          <p:nvPr/>
        </p:nvPicPr>
        <p:blipFill>
          <a:blip r:embed="rId3"/>
          <a:srcRect l="22222" t="29167" r="19444" b="23611"/>
          <a:stretch>
            <a:fillRect/>
          </a:stretch>
        </p:blipFill>
        <p:spPr>
          <a:xfrm rot="5400000">
            <a:off x="3095163" y="1976917"/>
            <a:ext cx="1714496" cy="1189650"/>
          </a:xfrm>
          <a:prstGeom prst="rect">
            <a:avLst/>
          </a:prstGeom>
        </p:spPr>
      </p:pic>
      <p:pic>
        <p:nvPicPr>
          <p:cNvPr id="13" name="12 Imagen" descr="prod_335291_Mini-croissant-20g-bridor--260-ud---ref-30190--.png"/>
          <p:cNvPicPr>
            <a:picLocks noChangeAspect="1"/>
          </p:cNvPicPr>
          <p:nvPr/>
        </p:nvPicPr>
        <p:blipFill>
          <a:blip r:embed="rId3"/>
          <a:srcRect l="22222" t="29167" r="19444" b="23611"/>
          <a:stretch>
            <a:fillRect/>
          </a:stretch>
        </p:blipFill>
        <p:spPr>
          <a:xfrm rot="5400000">
            <a:off x="1952155" y="1976917"/>
            <a:ext cx="1714496" cy="1189650"/>
          </a:xfrm>
          <a:prstGeom prst="rect">
            <a:avLst/>
          </a:prstGeom>
        </p:spPr>
      </p:pic>
      <p:pic>
        <p:nvPicPr>
          <p:cNvPr id="14" name="13 Imagen" descr="prod_335291_Mini-croissant-20g-bridor--260-ud---ref-30190--.png"/>
          <p:cNvPicPr>
            <a:picLocks noChangeAspect="1"/>
          </p:cNvPicPr>
          <p:nvPr/>
        </p:nvPicPr>
        <p:blipFill>
          <a:blip r:embed="rId3"/>
          <a:srcRect l="22222" t="29167" r="19444" b="23611"/>
          <a:stretch>
            <a:fillRect/>
          </a:stretch>
        </p:blipFill>
        <p:spPr>
          <a:xfrm rot="5400000">
            <a:off x="809147" y="1976917"/>
            <a:ext cx="1714496" cy="1189650"/>
          </a:xfrm>
          <a:prstGeom prst="rect">
            <a:avLst/>
          </a:prstGeom>
        </p:spPr>
      </p:pic>
      <p:pic>
        <p:nvPicPr>
          <p:cNvPr id="15" name="14 Imagen" descr="prod_335291_Mini-croissant-20g-bridor--260-ud---ref-30190--.png"/>
          <p:cNvPicPr>
            <a:picLocks noChangeAspect="1"/>
          </p:cNvPicPr>
          <p:nvPr/>
        </p:nvPicPr>
        <p:blipFill>
          <a:blip r:embed="rId3"/>
          <a:srcRect l="22222" t="29167" r="19444" b="23611"/>
          <a:stretch>
            <a:fillRect/>
          </a:stretch>
        </p:blipFill>
        <p:spPr>
          <a:xfrm rot="5400000">
            <a:off x="-262423" y="1976917"/>
            <a:ext cx="1714496" cy="1189650"/>
          </a:xfrm>
          <a:prstGeom prst="rect">
            <a:avLst/>
          </a:prstGeom>
        </p:spPr>
      </p:pic>
      <p:pic>
        <p:nvPicPr>
          <p:cNvPr id="16" name="15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000238"/>
            <a:ext cx="1714496" cy="1143008"/>
          </a:xfrm>
          <a:prstGeom prst="rect">
            <a:avLst/>
          </a:prstGeom>
        </p:spPr>
      </p:pic>
      <p:pic>
        <p:nvPicPr>
          <p:cNvPr id="17" name="16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2035957"/>
            <a:ext cx="1714496" cy="1071570"/>
          </a:xfrm>
          <a:prstGeom prst="rect">
            <a:avLst/>
          </a:prstGeom>
        </p:spPr>
      </p:pic>
      <p:pic>
        <p:nvPicPr>
          <p:cNvPr id="18" name="17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000238"/>
            <a:ext cx="1714496" cy="1143008"/>
          </a:xfrm>
          <a:prstGeom prst="rect">
            <a:avLst/>
          </a:prstGeom>
        </p:spPr>
      </p:pic>
      <p:pic>
        <p:nvPicPr>
          <p:cNvPr id="19" name="18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2035957"/>
            <a:ext cx="1714496" cy="1071570"/>
          </a:xfrm>
          <a:prstGeom prst="rect">
            <a:avLst/>
          </a:prstGeom>
        </p:spPr>
      </p:pic>
      <p:pic>
        <p:nvPicPr>
          <p:cNvPr id="20" name="19 Imagen" descr="prod_335291_Mini-croissant-20g-bridor--260-ud---ref-30190--.png"/>
          <p:cNvPicPr>
            <a:picLocks noChangeAspect="1"/>
          </p:cNvPicPr>
          <p:nvPr/>
        </p:nvPicPr>
        <p:blipFill>
          <a:blip r:embed="rId3"/>
          <a:srcRect l="22222" t="29167" r="19444" b="23611"/>
          <a:stretch>
            <a:fillRect/>
          </a:stretch>
        </p:blipFill>
        <p:spPr>
          <a:xfrm rot="5400000">
            <a:off x="3095163" y="3691427"/>
            <a:ext cx="1714496" cy="1189650"/>
          </a:xfrm>
          <a:prstGeom prst="rect">
            <a:avLst/>
          </a:prstGeom>
        </p:spPr>
      </p:pic>
      <p:pic>
        <p:nvPicPr>
          <p:cNvPr id="21" name="20 Imagen" descr="prod_335291_Mini-croissant-20g-bridor--260-ud---ref-30190--.png"/>
          <p:cNvPicPr>
            <a:picLocks noChangeAspect="1"/>
          </p:cNvPicPr>
          <p:nvPr/>
        </p:nvPicPr>
        <p:blipFill>
          <a:blip r:embed="rId3"/>
          <a:srcRect l="22222" t="29167" r="19444" b="23611"/>
          <a:stretch>
            <a:fillRect/>
          </a:stretch>
        </p:blipFill>
        <p:spPr>
          <a:xfrm rot="5400000">
            <a:off x="1952155" y="3691427"/>
            <a:ext cx="1714496" cy="1189650"/>
          </a:xfrm>
          <a:prstGeom prst="rect">
            <a:avLst/>
          </a:prstGeom>
        </p:spPr>
      </p:pic>
      <p:pic>
        <p:nvPicPr>
          <p:cNvPr id="22" name="21 Imagen" descr="prod_335291_Mini-croissant-20g-bridor--260-ud---ref-30190--.png"/>
          <p:cNvPicPr>
            <a:picLocks noChangeAspect="1"/>
          </p:cNvPicPr>
          <p:nvPr/>
        </p:nvPicPr>
        <p:blipFill>
          <a:blip r:embed="rId3"/>
          <a:srcRect l="22222" t="29167" r="19444" b="23611"/>
          <a:stretch>
            <a:fillRect/>
          </a:stretch>
        </p:blipFill>
        <p:spPr>
          <a:xfrm rot="5400000">
            <a:off x="809147" y="3691427"/>
            <a:ext cx="1714496" cy="1189650"/>
          </a:xfrm>
          <a:prstGeom prst="rect">
            <a:avLst/>
          </a:prstGeom>
        </p:spPr>
      </p:pic>
      <p:pic>
        <p:nvPicPr>
          <p:cNvPr id="23" name="22 Imagen" descr="prod_335291_Mini-croissant-20g-bridor--260-ud---ref-30190--.png"/>
          <p:cNvPicPr>
            <a:picLocks noChangeAspect="1"/>
          </p:cNvPicPr>
          <p:nvPr/>
        </p:nvPicPr>
        <p:blipFill>
          <a:blip r:embed="rId3"/>
          <a:srcRect l="22222" t="29167" r="19444" b="23611"/>
          <a:stretch>
            <a:fillRect/>
          </a:stretch>
        </p:blipFill>
        <p:spPr>
          <a:xfrm rot="5400000">
            <a:off x="-262423" y="3691427"/>
            <a:ext cx="1714496" cy="1189650"/>
          </a:xfrm>
          <a:prstGeom prst="rect">
            <a:avLst/>
          </a:prstGeom>
        </p:spPr>
      </p:pic>
      <p:pic>
        <p:nvPicPr>
          <p:cNvPr id="24" name="23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3714748"/>
            <a:ext cx="1714496" cy="1143008"/>
          </a:xfrm>
          <a:prstGeom prst="rect">
            <a:avLst/>
          </a:prstGeom>
        </p:spPr>
      </p:pic>
      <p:pic>
        <p:nvPicPr>
          <p:cNvPr id="25" name="24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750467"/>
            <a:ext cx="1714496" cy="1071570"/>
          </a:xfrm>
          <a:prstGeom prst="rect">
            <a:avLst/>
          </a:prstGeom>
        </p:spPr>
      </p:pic>
      <p:pic>
        <p:nvPicPr>
          <p:cNvPr id="26" name="25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3714748"/>
            <a:ext cx="1714496" cy="1143008"/>
          </a:xfrm>
          <a:prstGeom prst="rect">
            <a:avLst/>
          </a:prstGeom>
        </p:spPr>
      </p:pic>
      <p:pic>
        <p:nvPicPr>
          <p:cNvPr id="27" name="26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750467"/>
            <a:ext cx="1714496" cy="1071570"/>
          </a:xfrm>
          <a:prstGeom prst="rect">
            <a:avLst/>
          </a:prstGeom>
        </p:spPr>
      </p:pic>
      <p:sp>
        <p:nvSpPr>
          <p:cNvPr id="28" name="27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3"/>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ppt_x"/>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ppt_x"/>
                                          </p:val>
                                        </p:tav>
                                        <p:tav tm="100000">
                                          <p:val>
                                            <p:strVal val="#ppt_x"/>
                                          </p:val>
                                        </p:tav>
                                      </p:tavLst>
                                    </p:anim>
                                    <p:anim calcmode="lin" valueType="num">
                                      <p:cBhvr additive="base">
                                        <p:cTn id="87" dur="3000" fill="hold"/>
                                        <p:tgtEl>
                                          <p:spTgt spid="9"/>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ppt_x"/>
                                          </p:val>
                                        </p:tav>
                                        <p:tav tm="100000">
                                          <p:val>
                                            <p:strVal val="#ppt_x"/>
                                          </p:val>
                                        </p:tav>
                                      </p:tavLst>
                                    </p:anim>
                                    <p:anim calcmode="lin" valueType="num">
                                      <p:cBhvr additive="base">
                                        <p:cTn id="91" dur="3000" fill="hold"/>
                                        <p:tgtEl>
                                          <p:spTgt spid="10"/>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ppt_x"/>
                                          </p:val>
                                        </p:tav>
                                        <p:tav tm="100000">
                                          <p:val>
                                            <p:strVal val="#ppt_x"/>
                                          </p:val>
                                        </p:tav>
                                      </p:tavLst>
                                    </p:anim>
                                    <p:anim calcmode="lin" valueType="num">
                                      <p:cBhvr additive="base">
                                        <p:cTn id="95" dur="3000" fill="hold"/>
                                        <p:tgtEl>
                                          <p:spTgt spid="11"/>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ppt_x"/>
                                          </p:val>
                                        </p:tav>
                                        <p:tav tm="100000">
                                          <p:val>
                                            <p:strVal val="#ppt_x"/>
                                          </p:val>
                                        </p:tav>
                                      </p:tavLst>
                                    </p:anim>
                                    <p:anim calcmode="lin" valueType="num">
                                      <p:cBhvr additive="base">
                                        <p:cTn id="99" dur="3000" fill="hold"/>
                                        <p:tgtEl>
                                          <p:spTgt spid="16"/>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ppt_x"/>
                                          </p:val>
                                        </p:tav>
                                        <p:tav tm="100000">
                                          <p:val>
                                            <p:strVal val="#ppt_x"/>
                                          </p:val>
                                        </p:tav>
                                      </p:tavLst>
                                    </p:anim>
                                    <p:anim calcmode="lin" valueType="num">
                                      <p:cBhvr additive="base">
                                        <p:cTn id="107" dur="3000" fill="hold"/>
                                        <p:tgtEl>
                                          <p:spTgt spid="18"/>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ppt_x"/>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7"/>
                                        </p:tgtEl>
                                        <p:attrNameLst>
                                          <p:attrName>r</p:attrName>
                                        </p:attrNameLst>
                                      </p:cBhvr>
                                    </p:animRot>
                                  </p:childTnLst>
                                </p:cTn>
                              </p:par>
                              <p:par>
                                <p:cTn id="152" presetID="2" presetClass="exit" presetSubtype="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4"/>
                                        </p:tgtEl>
                                        <p:attrNameLst>
                                          <p:attrName>ppt_x</p:attrName>
                                        </p:attrNameLst>
                                      </p:cBhvr>
                                      <p:tavLst>
                                        <p:tav tm="0">
                                          <p:val>
                                            <p:strVal val="ppt_x"/>
                                          </p:val>
                                        </p:tav>
                                        <p:tav tm="100000">
                                          <p:val>
                                            <p:strVal val="1+ppt_w/2"/>
                                          </p:val>
                                        </p:tav>
                                      </p:tavLst>
                                    </p:anim>
                                    <p:anim calcmode="lin" valueType="num">
                                      <p:cBhvr additive="base">
                                        <p:cTn id="178" dur="3000"/>
                                        <p:tgtEl>
                                          <p:spTgt spid="14"/>
                                        </p:tgtEl>
                                        <p:attrNameLst>
                                          <p:attrName>ppt_y</p:attrName>
                                        </p:attrNameLst>
                                      </p:cBhvr>
                                      <p:tavLst>
                                        <p:tav tm="0">
                                          <p:val>
                                            <p:strVal val="ppt_y"/>
                                          </p:val>
                                        </p:tav>
                                        <p:tav tm="100000">
                                          <p:val>
                                            <p:strVal val="ppt_y"/>
                                          </p:val>
                                        </p:tav>
                                      </p:tavLst>
                                    </p:anim>
                                    <p:set>
                                      <p:cBhvr>
                                        <p:cTn id="179" dur="1" fill="hold">
                                          <p:stCondLst>
                                            <p:cond delay="2999"/>
                                          </p:stCondLst>
                                        </p:cTn>
                                        <p:tgtEl>
                                          <p:spTgt spid="1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5"/>
                                        </p:tgtEl>
                                        <p:attrNameLst>
                                          <p:attrName>ppt_x</p:attrName>
                                        </p:attrNameLst>
                                      </p:cBhvr>
                                      <p:tavLst>
                                        <p:tav tm="0">
                                          <p:val>
                                            <p:strVal val="ppt_x"/>
                                          </p:val>
                                        </p:tav>
                                        <p:tav tm="100000">
                                          <p:val>
                                            <p:strVal val="1+ppt_w/2"/>
                                          </p:val>
                                        </p:tav>
                                      </p:tavLst>
                                    </p:anim>
                                    <p:anim calcmode="lin" valueType="num">
                                      <p:cBhvr additive="base">
                                        <p:cTn id="182" dur="3000"/>
                                        <p:tgtEl>
                                          <p:spTgt spid="15"/>
                                        </p:tgtEl>
                                        <p:attrNameLst>
                                          <p:attrName>ppt_y</p:attrName>
                                        </p:attrNameLst>
                                      </p:cBhvr>
                                      <p:tavLst>
                                        <p:tav tm="0">
                                          <p:val>
                                            <p:strVal val="ppt_y"/>
                                          </p:val>
                                        </p:tav>
                                        <p:tav tm="100000">
                                          <p:val>
                                            <p:strVal val="ppt_y"/>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1+ppt_w/2"/>
                                          </p:val>
                                        </p:tav>
                                      </p:tavLst>
                                    </p:anim>
                                    <p:anim calcmode="lin" valueType="num">
                                      <p:cBhvr additive="base">
                                        <p:cTn id="190" dur="3000"/>
                                        <p:tgtEl>
                                          <p:spTgt spid="21"/>
                                        </p:tgtEl>
                                        <p:attrNameLst>
                                          <p:attrName>ppt_y</p:attrName>
                                        </p:attrNameLst>
                                      </p:cBhvr>
                                      <p:tavLst>
                                        <p:tav tm="0">
                                          <p:val>
                                            <p:strVal val="ppt_y"/>
                                          </p:val>
                                        </p:tav>
                                        <p:tav tm="100000">
                                          <p:val>
                                            <p:strVal val="ppt_y"/>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2"/>
                                        </p:tgtEl>
                                        <p:attrNameLst>
                                          <p:attrName>ppt_x</p:attrName>
                                        </p:attrNameLst>
                                      </p:cBhvr>
                                      <p:tavLst>
                                        <p:tav tm="0">
                                          <p:val>
                                            <p:strVal val="ppt_x"/>
                                          </p:val>
                                        </p:tav>
                                        <p:tav tm="100000">
                                          <p:val>
                                            <p:strVal val="1+ppt_w/2"/>
                                          </p:val>
                                        </p:tav>
                                      </p:tavLst>
                                    </p:anim>
                                    <p:anim calcmode="lin" valueType="num">
                                      <p:cBhvr additive="base">
                                        <p:cTn id="194" dur="3000"/>
                                        <p:tgtEl>
                                          <p:spTgt spid="22"/>
                                        </p:tgtEl>
                                        <p:attrNameLst>
                                          <p:attrName>ppt_y</p:attrName>
                                        </p:attrNameLst>
                                      </p:cBhvr>
                                      <p:tavLst>
                                        <p:tav tm="0">
                                          <p:val>
                                            <p:strVal val="ppt_y"/>
                                          </p:val>
                                        </p:tav>
                                        <p:tav tm="100000">
                                          <p:val>
                                            <p:strVal val="ppt_y"/>
                                          </p:val>
                                        </p:tav>
                                      </p:tavLst>
                                    </p:anim>
                                    <p:set>
                                      <p:cBhvr>
                                        <p:cTn id="195" dur="1" fill="hold">
                                          <p:stCondLst>
                                            <p:cond delay="2999"/>
                                          </p:stCondLst>
                                        </p:cTn>
                                        <p:tgtEl>
                                          <p:spTgt spid="2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3"/>
                                        </p:tgtEl>
                                        <p:attrNameLst>
                                          <p:attrName>ppt_x</p:attrName>
                                        </p:attrNameLst>
                                      </p:cBhvr>
                                      <p:tavLst>
                                        <p:tav tm="0">
                                          <p:val>
                                            <p:strVal val="ppt_x"/>
                                          </p:val>
                                        </p:tav>
                                        <p:tav tm="100000">
                                          <p:val>
                                            <p:strVal val="1+ppt_w/2"/>
                                          </p:val>
                                        </p:tav>
                                      </p:tavLst>
                                    </p:anim>
                                    <p:anim calcmode="lin" valueType="num">
                                      <p:cBhvr additive="base">
                                        <p:cTn id="198" dur="3000"/>
                                        <p:tgtEl>
                                          <p:spTgt spid="23"/>
                                        </p:tgtEl>
                                        <p:attrNameLst>
                                          <p:attrName>ppt_y</p:attrName>
                                        </p:attrNameLst>
                                      </p:cBhvr>
                                      <p:tavLst>
                                        <p:tav tm="0">
                                          <p:val>
                                            <p:strVal val="ppt_y"/>
                                          </p:val>
                                        </p:tav>
                                        <p:tav tm="100000">
                                          <p:val>
                                            <p:strVal val="ppt_y"/>
                                          </p:val>
                                        </p:tav>
                                      </p:tavLst>
                                    </p:anim>
                                    <p:set>
                                      <p:cBhvr>
                                        <p:cTn id="199" dur="1" fill="hold">
                                          <p:stCondLst>
                                            <p:cond delay="2999"/>
                                          </p:stCondLst>
                                        </p:cTn>
                                        <p:tgtEl>
                                          <p:spTgt spid="23"/>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6"/>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1"/>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2"/>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3"/>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9"/>
                                        </p:tgtEl>
                                        <p:attrNameLst>
                                          <p:attrName>ppt_x</p:attrName>
                                        </p:attrNameLst>
                                      </p:cBhvr>
                                      <p:tavLst>
                                        <p:tav tm="0">
                                          <p:val>
                                            <p:strVal val="ppt_x"/>
                                          </p:val>
                                        </p:tav>
                                        <p:tav tm="100000">
                                          <p:val>
                                            <p:strVal val="0-ppt_w/2"/>
                                          </p:val>
                                        </p:tav>
                                      </p:tavLst>
                                    </p:anim>
                                    <p:anim calcmode="lin" valueType="num">
                                      <p:cBhvr additive="base">
                                        <p:cTn id="230" dur="3000"/>
                                        <p:tgtEl>
                                          <p:spTgt spid="9"/>
                                        </p:tgtEl>
                                        <p:attrNameLst>
                                          <p:attrName>ppt_y</p:attrName>
                                        </p:attrNameLst>
                                      </p:cBhvr>
                                      <p:tavLst>
                                        <p:tav tm="0">
                                          <p:val>
                                            <p:strVal val="ppt_y"/>
                                          </p:val>
                                        </p:tav>
                                        <p:tav tm="100000">
                                          <p:val>
                                            <p:strVal val="ppt_y"/>
                                          </p:val>
                                        </p:tav>
                                      </p:tavLst>
                                    </p:anim>
                                    <p:set>
                                      <p:cBhvr>
                                        <p:cTn id="231" dur="1" fill="hold">
                                          <p:stCondLst>
                                            <p:cond delay="2999"/>
                                          </p:stCondLst>
                                        </p:cTn>
                                        <p:tgtEl>
                                          <p:spTgt spid="9"/>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0"/>
                                        </p:tgtEl>
                                        <p:attrNameLst>
                                          <p:attrName>ppt_x</p:attrName>
                                        </p:attrNameLst>
                                      </p:cBhvr>
                                      <p:tavLst>
                                        <p:tav tm="0">
                                          <p:val>
                                            <p:strVal val="ppt_x"/>
                                          </p:val>
                                        </p:tav>
                                        <p:tav tm="100000">
                                          <p:val>
                                            <p:strVal val="0-ppt_w/2"/>
                                          </p:val>
                                        </p:tav>
                                      </p:tavLst>
                                    </p:anim>
                                    <p:anim calcmode="lin" valueType="num">
                                      <p:cBhvr additive="base">
                                        <p:cTn id="234" dur="3000"/>
                                        <p:tgtEl>
                                          <p:spTgt spid="10"/>
                                        </p:tgtEl>
                                        <p:attrNameLst>
                                          <p:attrName>ppt_y</p:attrName>
                                        </p:attrNameLst>
                                      </p:cBhvr>
                                      <p:tavLst>
                                        <p:tav tm="0">
                                          <p:val>
                                            <p:strVal val="ppt_y"/>
                                          </p:val>
                                        </p:tav>
                                        <p:tav tm="100000">
                                          <p:val>
                                            <p:strVal val="ppt_y"/>
                                          </p:val>
                                        </p:tav>
                                      </p:tavLst>
                                    </p:anim>
                                    <p:set>
                                      <p:cBhvr>
                                        <p:cTn id="235" dur="1" fill="hold">
                                          <p:stCondLst>
                                            <p:cond delay="2999"/>
                                          </p:stCondLst>
                                        </p:cTn>
                                        <p:tgtEl>
                                          <p:spTgt spid="10"/>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0-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8"/>
                                        </p:tgtEl>
                                        <p:attrNameLst>
                                          <p:attrName>ppt_x</p:attrName>
                                        </p:attrNameLst>
                                      </p:cBhvr>
                                      <p:tavLst>
                                        <p:tav tm="0">
                                          <p:val>
                                            <p:strVal val="ppt_x"/>
                                          </p:val>
                                        </p:tav>
                                        <p:tav tm="100000">
                                          <p:val>
                                            <p:strVal val="0-ppt_w/2"/>
                                          </p:val>
                                        </p:tav>
                                      </p:tavLst>
                                    </p:anim>
                                    <p:anim calcmode="lin" valueType="num">
                                      <p:cBhvr additive="base">
                                        <p:cTn id="250" dur="3000"/>
                                        <p:tgtEl>
                                          <p:spTgt spid="18"/>
                                        </p:tgtEl>
                                        <p:attrNameLst>
                                          <p:attrName>ppt_y</p:attrName>
                                        </p:attrNameLst>
                                      </p:cBhvr>
                                      <p:tavLst>
                                        <p:tav tm="0">
                                          <p:val>
                                            <p:strVal val="ppt_y"/>
                                          </p:val>
                                        </p:tav>
                                        <p:tav tm="100000">
                                          <p:val>
                                            <p:strVal val="ppt_y"/>
                                          </p:val>
                                        </p:tav>
                                      </p:tavLst>
                                    </p:anim>
                                    <p:set>
                                      <p:cBhvr>
                                        <p:cTn id="251" dur="1" fill="hold">
                                          <p:stCondLst>
                                            <p:cond delay="2999"/>
                                          </p:stCondLst>
                                        </p:cTn>
                                        <p:tgtEl>
                                          <p:spTgt spid="18"/>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0-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8"/>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9"/>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0"/>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6"/>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7"/>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8"/>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4"/>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5"/>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6"/>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7"/>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778664-bread-background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le.png"/>
          <p:cNvPicPr>
            <a:picLocks noChangeAspect="1"/>
          </p:cNvPicPr>
          <p:nvPr/>
        </p:nvPicPr>
        <p:blipFill>
          <a:blip r:embed="rId3"/>
          <a:stretch>
            <a:fillRect/>
          </a:stretch>
        </p:blipFill>
        <p:spPr>
          <a:xfrm>
            <a:off x="3286116" y="1"/>
            <a:ext cx="1905000" cy="2686050"/>
          </a:xfrm>
          <a:prstGeom prst="rect">
            <a:avLst/>
          </a:prstGeom>
        </p:spPr>
      </p:pic>
      <p:pic>
        <p:nvPicPr>
          <p:cNvPr id="4" name="3 Imagen" descr="ble.png"/>
          <p:cNvPicPr>
            <a:picLocks noChangeAspect="1"/>
          </p:cNvPicPr>
          <p:nvPr/>
        </p:nvPicPr>
        <p:blipFill>
          <a:blip r:embed="rId3"/>
          <a:stretch>
            <a:fillRect/>
          </a:stretch>
        </p:blipFill>
        <p:spPr>
          <a:xfrm rot="12124742">
            <a:off x="3935403" y="2616978"/>
            <a:ext cx="1905000" cy="2686050"/>
          </a:xfrm>
          <a:prstGeom prst="rect">
            <a:avLst/>
          </a:prstGeom>
        </p:spPr>
      </p:pic>
      <p:pic>
        <p:nvPicPr>
          <p:cNvPr id="5" name="4 Imagen" descr="ble.png"/>
          <p:cNvPicPr>
            <a:picLocks noChangeAspect="1"/>
          </p:cNvPicPr>
          <p:nvPr/>
        </p:nvPicPr>
        <p:blipFill>
          <a:blip r:embed="rId3"/>
          <a:stretch>
            <a:fillRect/>
          </a:stretch>
        </p:blipFill>
        <p:spPr>
          <a:xfrm rot="6820753">
            <a:off x="4946241" y="783026"/>
            <a:ext cx="1905000" cy="2686050"/>
          </a:xfrm>
          <a:prstGeom prst="rect">
            <a:avLst/>
          </a:prstGeom>
        </p:spPr>
      </p:pic>
      <p:pic>
        <p:nvPicPr>
          <p:cNvPr id="6" name="5 Imagen" descr="ble.png"/>
          <p:cNvPicPr>
            <a:picLocks noChangeAspect="1"/>
          </p:cNvPicPr>
          <p:nvPr/>
        </p:nvPicPr>
        <p:blipFill>
          <a:blip r:embed="rId3"/>
          <a:stretch>
            <a:fillRect/>
          </a:stretch>
        </p:blipFill>
        <p:spPr>
          <a:xfrm rot="3433705">
            <a:off x="4407087" y="-100932"/>
            <a:ext cx="1905000" cy="2686050"/>
          </a:xfrm>
          <a:prstGeom prst="rect">
            <a:avLst/>
          </a:prstGeom>
        </p:spPr>
      </p:pic>
      <p:pic>
        <p:nvPicPr>
          <p:cNvPr id="7" name="6 Imagen" descr="ble.png"/>
          <p:cNvPicPr>
            <a:picLocks noChangeAspect="1"/>
          </p:cNvPicPr>
          <p:nvPr/>
        </p:nvPicPr>
        <p:blipFill>
          <a:blip r:embed="rId3"/>
          <a:stretch>
            <a:fillRect/>
          </a:stretch>
        </p:blipFill>
        <p:spPr>
          <a:xfrm rot="9883317">
            <a:off x="4820791" y="1989454"/>
            <a:ext cx="1905000" cy="2686050"/>
          </a:xfrm>
          <a:prstGeom prst="rect">
            <a:avLst/>
          </a:prstGeom>
        </p:spPr>
      </p:pic>
      <p:pic>
        <p:nvPicPr>
          <p:cNvPr id="8" name="7 Imagen" descr="ble.png"/>
          <p:cNvPicPr>
            <a:picLocks noChangeAspect="1"/>
          </p:cNvPicPr>
          <p:nvPr/>
        </p:nvPicPr>
        <p:blipFill>
          <a:blip r:embed="rId3"/>
          <a:stretch>
            <a:fillRect/>
          </a:stretch>
        </p:blipFill>
        <p:spPr>
          <a:xfrm rot="14785576">
            <a:off x="2802485" y="2390351"/>
            <a:ext cx="1905000" cy="2686050"/>
          </a:xfrm>
          <a:prstGeom prst="rect">
            <a:avLst/>
          </a:prstGeom>
        </p:spPr>
      </p:pic>
      <p:pic>
        <p:nvPicPr>
          <p:cNvPr id="9" name="8 Imagen" descr="ble.png"/>
          <p:cNvPicPr>
            <a:picLocks noChangeAspect="1"/>
          </p:cNvPicPr>
          <p:nvPr/>
        </p:nvPicPr>
        <p:blipFill>
          <a:blip r:embed="rId3"/>
          <a:stretch>
            <a:fillRect/>
          </a:stretch>
        </p:blipFill>
        <p:spPr>
          <a:xfrm rot="16875955">
            <a:off x="2408085" y="1567994"/>
            <a:ext cx="1905000" cy="2686050"/>
          </a:xfrm>
          <a:prstGeom prst="rect">
            <a:avLst/>
          </a:prstGeom>
        </p:spPr>
      </p:pic>
      <p:pic>
        <p:nvPicPr>
          <p:cNvPr id="10" name="9 Imagen" descr="ble.png"/>
          <p:cNvPicPr>
            <a:picLocks noChangeAspect="1"/>
          </p:cNvPicPr>
          <p:nvPr/>
        </p:nvPicPr>
        <p:blipFill>
          <a:blip r:embed="rId3"/>
          <a:stretch>
            <a:fillRect/>
          </a:stretch>
        </p:blipFill>
        <p:spPr>
          <a:xfrm rot="19872374">
            <a:off x="2529343" y="507024"/>
            <a:ext cx="1905000" cy="2686050"/>
          </a:xfrm>
          <a:prstGeom prst="rect">
            <a:avLst/>
          </a:prstGeom>
        </p:spPr>
      </p:pic>
      <p:pic>
        <p:nvPicPr>
          <p:cNvPr id="11" name="10 Imagen" descr="redondo-sb-400-gr.png"/>
          <p:cNvPicPr>
            <a:picLocks noChangeAspect="1"/>
          </p:cNvPicPr>
          <p:nvPr/>
        </p:nvPicPr>
        <p:blipFill>
          <a:blip r:embed="rId4"/>
          <a:srcRect l="11207" t="1550" r="11207"/>
          <a:stretch>
            <a:fillRect/>
          </a:stretch>
        </p:blipFill>
        <p:spPr>
          <a:xfrm>
            <a:off x="3786182" y="1643056"/>
            <a:ext cx="1788700" cy="1771649"/>
          </a:xfrm>
          <a:prstGeom prst="rect">
            <a:avLst/>
          </a:prstGeom>
        </p:spPr>
      </p:pic>
      <p:sp>
        <p:nvSpPr>
          <p:cNvPr id="12" name="11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fltVal val="0"/>
                                          </p:val>
                                        </p:tav>
                                        <p:tav tm="100000">
                                          <p:val>
                                            <p:strVal val="#ppt_w"/>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ppt_x</p:attrName>
                                        </p:attrNameLst>
                                      </p:cBhvr>
                                      <p:tavLst>
                                        <p:tav tm="0">
                                          <p:val>
                                            <p:fltVal val="0.5"/>
                                          </p:val>
                                        </p:tav>
                                        <p:tav tm="100000">
                                          <p:val>
                                            <p:strVal val="#ppt_x"/>
                                          </p:val>
                                        </p:tav>
                                      </p:tavLst>
                                    </p:anim>
                                    <p:anim calcmode="lin" valueType="num">
                                      <p:cBhvr>
                                        <p:cTn id="77" dur="3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3"/>
                                        </p:tgtEl>
                                        <p:attrNameLst>
                                          <p:attrName>ppt_w</p:attrName>
                                        </p:attrNameLst>
                                      </p:cBhvr>
                                      <p:tavLst>
                                        <p:tav tm="0">
                                          <p:val>
                                            <p:strVal val="ppt_w"/>
                                          </p:val>
                                        </p:tav>
                                        <p:tav tm="100000">
                                          <p:val>
                                            <p:fltVal val="0"/>
                                          </p:val>
                                        </p:tav>
                                      </p:tavLst>
                                    </p:anim>
                                    <p:anim calcmode="lin" valueType="num">
                                      <p:cBhvr>
                                        <p:cTn id="83" dur="3000"/>
                                        <p:tgtEl>
                                          <p:spTgt spid="3"/>
                                        </p:tgtEl>
                                        <p:attrNameLst>
                                          <p:attrName>ppt_h</p:attrName>
                                        </p:attrNameLst>
                                      </p:cBhvr>
                                      <p:tavLst>
                                        <p:tav tm="0">
                                          <p:val>
                                            <p:strVal val="ppt_h"/>
                                          </p:val>
                                        </p:tav>
                                        <p:tav tm="100000">
                                          <p:val>
                                            <p:fltVal val="0"/>
                                          </p:val>
                                        </p:tav>
                                      </p:tavLst>
                                    </p:anim>
                                    <p:anim calcmode="lin" valueType="num">
                                      <p:cBhvr>
                                        <p:cTn id="84" dur="3000"/>
                                        <p:tgtEl>
                                          <p:spTgt spid="3"/>
                                        </p:tgtEl>
                                        <p:attrNameLst>
                                          <p:attrName>ppt_x</p:attrName>
                                        </p:attrNameLst>
                                      </p:cBhvr>
                                      <p:tavLst>
                                        <p:tav tm="0">
                                          <p:val>
                                            <p:strVal val="ppt_x"/>
                                          </p:val>
                                        </p:tav>
                                        <p:tav tm="100000">
                                          <p:val>
                                            <p:fltVal val="0.5"/>
                                          </p:val>
                                        </p:tav>
                                      </p:tavLst>
                                    </p:anim>
                                    <p:anim calcmode="lin" valueType="num">
                                      <p:cBhvr>
                                        <p:cTn id="85" dur="3000"/>
                                        <p:tgtEl>
                                          <p:spTgt spid="3"/>
                                        </p:tgtEl>
                                        <p:attrNameLst>
                                          <p:attrName>ppt_y</p:attrName>
                                        </p:attrNameLst>
                                      </p:cBhvr>
                                      <p:tavLst>
                                        <p:tav tm="0">
                                          <p:val>
                                            <p:strVal val="ppt_y"/>
                                          </p:val>
                                        </p:tav>
                                        <p:tav tm="100000">
                                          <p:val>
                                            <p:fltVal val="0.5"/>
                                          </p:val>
                                        </p:tav>
                                      </p:tavLst>
                                    </p:anim>
                                    <p:set>
                                      <p:cBhvr>
                                        <p:cTn id="86" dur="1" fill="hold">
                                          <p:stCondLst>
                                            <p:cond delay="2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4"/>
                                        </p:tgtEl>
                                        <p:attrNameLst>
                                          <p:attrName>ppt_w</p:attrName>
                                        </p:attrNameLst>
                                      </p:cBhvr>
                                      <p:tavLst>
                                        <p:tav tm="0">
                                          <p:val>
                                            <p:strVal val="ppt_w"/>
                                          </p:val>
                                        </p:tav>
                                        <p:tav tm="100000">
                                          <p:val>
                                            <p:fltVal val="0"/>
                                          </p:val>
                                        </p:tav>
                                      </p:tavLst>
                                    </p:anim>
                                    <p:anim calcmode="lin" valueType="num">
                                      <p:cBhvr>
                                        <p:cTn id="89" dur="3000"/>
                                        <p:tgtEl>
                                          <p:spTgt spid="4"/>
                                        </p:tgtEl>
                                        <p:attrNameLst>
                                          <p:attrName>ppt_h</p:attrName>
                                        </p:attrNameLst>
                                      </p:cBhvr>
                                      <p:tavLst>
                                        <p:tav tm="0">
                                          <p:val>
                                            <p:strVal val="ppt_h"/>
                                          </p:val>
                                        </p:tav>
                                        <p:tav tm="100000">
                                          <p:val>
                                            <p:fltVal val="0"/>
                                          </p:val>
                                        </p:tav>
                                      </p:tavLst>
                                    </p:anim>
                                    <p:anim calcmode="lin" valueType="num">
                                      <p:cBhvr>
                                        <p:cTn id="90" dur="3000"/>
                                        <p:tgtEl>
                                          <p:spTgt spid="4"/>
                                        </p:tgtEl>
                                        <p:attrNameLst>
                                          <p:attrName>ppt_x</p:attrName>
                                        </p:attrNameLst>
                                      </p:cBhvr>
                                      <p:tavLst>
                                        <p:tav tm="0">
                                          <p:val>
                                            <p:strVal val="ppt_x"/>
                                          </p:val>
                                        </p:tav>
                                        <p:tav tm="100000">
                                          <p:val>
                                            <p:fltVal val="0.5"/>
                                          </p:val>
                                        </p:tav>
                                      </p:tavLst>
                                    </p:anim>
                                    <p:anim calcmode="lin" valueType="num">
                                      <p:cBhvr>
                                        <p:cTn id="91" dur="3000"/>
                                        <p:tgtEl>
                                          <p:spTgt spid="4"/>
                                        </p:tgtEl>
                                        <p:attrNameLst>
                                          <p:attrName>ppt_y</p:attrName>
                                        </p:attrNameLst>
                                      </p:cBhvr>
                                      <p:tavLst>
                                        <p:tav tm="0">
                                          <p:val>
                                            <p:strVal val="ppt_y"/>
                                          </p:val>
                                        </p:tav>
                                        <p:tav tm="100000">
                                          <p:val>
                                            <p:fltVal val="0.5"/>
                                          </p:val>
                                        </p:tav>
                                      </p:tavLst>
                                    </p:anim>
                                    <p:set>
                                      <p:cBhvr>
                                        <p:cTn id="92" dur="1" fill="hold">
                                          <p:stCondLst>
                                            <p:cond delay="2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6"/>
                                        </p:tgtEl>
                                        <p:attrNameLst>
                                          <p:attrName>ppt_w</p:attrName>
                                        </p:attrNameLst>
                                      </p:cBhvr>
                                      <p:tavLst>
                                        <p:tav tm="0">
                                          <p:val>
                                            <p:strVal val="ppt_w"/>
                                          </p:val>
                                        </p:tav>
                                        <p:tav tm="100000">
                                          <p:val>
                                            <p:fltVal val="0"/>
                                          </p:val>
                                        </p:tav>
                                      </p:tavLst>
                                    </p:anim>
                                    <p:anim calcmode="lin" valueType="num">
                                      <p:cBhvr>
                                        <p:cTn id="101" dur="3000"/>
                                        <p:tgtEl>
                                          <p:spTgt spid="6"/>
                                        </p:tgtEl>
                                        <p:attrNameLst>
                                          <p:attrName>ppt_h</p:attrName>
                                        </p:attrNameLst>
                                      </p:cBhvr>
                                      <p:tavLst>
                                        <p:tav tm="0">
                                          <p:val>
                                            <p:strVal val="ppt_h"/>
                                          </p:val>
                                        </p:tav>
                                        <p:tav tm="100000">
                                          <p:val>
                                            <p:fltVal val="0"/>
                                          </p:val>
                                        </p:tav>
                                      </p:tavLst>
                                    </p:anim>
                                    <p:anim calcmode="lin" valueType="num">
                                      <p:cBhvr>
                                        <p:cTn id="102" dur="3000"/>
                                        <p:tgtEl>
                                          <p:spTgt spid="6"/>
                                        </p:tgtEl>
                                        <p:attrNameLst>
                                          <p:attrName>ppt_x</p:attrName>
                                        </p:attrNameLst>
                                      </p:cBhvr>
                                      <p:tavLst>
                                        <p:tav tm="0">
                                          <p:val>
                                            <p:strVal val="ppt_x"/>
                                          </p:val>
                                        </p:tav>
                                        <p:tav tm="100000">
                                          <p:val>
                                            <p:fltVal val="0.5"/>
                                          </p:val>
                                        </p:tav>
                                      </p:tavLst>
                                    </p:anim>
                                    <p:anim calcmode="lin" valueType="num">
                                      <p:cBhvr>
                                        <p:cTn id="103" dur="3000"/>
                                        <p:tgtEl>
                                          <p:spTgt spid="6"/>
                                        </p:tgtEl>
                                        <p:attrNameLst>
                                          <p:attrName>ppt_y</p:attrName>
                                        </p:attrNameLst>
                                      </p:cBhvr>
                                      <p:tavLst>
                                        <p:tav tm="0">
                                          <p:val>
                                            <p:strVal val="ppt_y"/>
                                          </p:val>
                                        </p:tav>
                                        <p:tav tm="100000">
                                          <p:val>
                                            <p:fltVal val="0.5"/>
                                          </p:val>
                                        </p:tav>
                                      </p:tavLst>
                                    </p:anim>
                                    <p:set>
                                      <p:cBhvr>
                                        <p:cTn id="104" dur="1" fill="hold">
                                          <p:stCondLst>
                                            <p:cond delay="2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778672-bread-wallpaper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banada_pan.png"/>
          <p:cNvPicPr>
            <a:picLocks noChangeAspect="1"/>
          </p:cNvPicPr>
          <p:nvPr/>
        </p:nvPicPr>
        <p:blipFill>
          <a:blip r:embed="rId3"/>
          <a:stretch>
            <a:fillRect/>
          </a:stretch>
        </p:blipFill>
        <p:spPr>
          <a:xfrm flipH="1">
            <a:off x="4429124" y="0"/>
            <a:ext cx="1357322" cy="1320607"/>
          </a:xfrm>
          <a:prstGeom prst="rect">
            <a:avLst/>
          </a:prstGeom>
          <a:effectLst>
            <a:reflection blurRad="6350" stA="50000" endA="295" endPos="92000" dist="101600" dir="5400000" sy="-100000" algn="bl" rotWithShape="0"/>
          </a:effectLst>
        </p:spPr>
      </p:pic>
      <p:pic>
        <p:nvPicPr>
          <p:cNvPr id="4" name="3 Imagen" descr="rebanada_pan.png"/>
          <p:cNvPicPr>
            <a:picLocks noChangeAspect="1"/>
          </p:cNvPicPr>
          <p:nvPr/>
        </p:nvPicPr>
        <p:blipFill>
          <a:blip r:embed="rId3"/>
          <a:stretch>
            <a:fillRect/>
          </a:stretch>
        </p:blipFill>
        <p:spPr>
          <a:xfrm>
            <a:off x="3286116" y="0"/>
            <a:ext cx="1428760" cy="1320607"/>
          </a:xfrm>
          <a:prstGeom prst="rect">
            <a:avLst/>
          </a:prstGeom>
          <a:effectLst>
            <a:reflection blurRad="6350" stA="50000" endA="295" endPos="92000" dist="101600" dir="5400000" sy="-100000" algn="bl" rotWithShape="0"/>
          </a:effectLst>
        </p:spPr>
      </p:pic>
      <p:pic>
        <p:nvPicPr>
          <p:cNvPr id="5" name="4 Imagen" descr="rebanada_pan.png"/>
          <p:cNvPicPr>
            <a:picLocks noChangeAspect="1"/>
          </p:cNvPicPr>
          <p:nvPr/>
        </p:nvPicPr>
        <p:blipFill>
          <a:blip r:embed="rId3"/>
          <a:stretch>
            <a:fillRect/>
          </a:stretch>
        </p:blipFill>
        <p:spPr>
          <a:xfrm flipH="1">
            <a:off x="4429124" y="1071552"/>
            <a:ext cx="1357322" cy="1320607"/>
          </a:xfrm>
          <a:prstGeom prst="rect">
            <a:avLst/>
          </a:prstGeom>
          <a:effectLst>
            <a:reflection blurRad="6350" stA="50000" endA="295" endPos="92000" dist="101600" dir="5400000" sy="-100000" algn="bl" rotWithShape="0"/>
          </a:effectLst>
        </p:spPr>
      </p:pic>
      <p:pic>
        <p:nvPicPr>
          <p:cNvPr id="6" name="5 Imagen" descr="rebanada_pan.png"/>
          <p:cNvPicPr>
            <a:picLocks noChangeAspect="1"/>
          </p:cNvPicPr>
          <p:nvPr/>
        </p:nvPicPr>
        <p:blipFill>
          <a:blip r:embed="rId3"/>
          <a:stretch>
            <a:fillRect/>
          </a:stretch>
        </p:blipFill>
        <p:spPr>
          <a:xfrm>
            <a:off x="3286116" y="1071552"/>
            <a:ext cx="1428760" cy="1320607"/>
          </a:xfrm>
          <a:prstGeom prst="rect">
            <a:avLst/>
          </a:prstGeom>
          <a:effectLst>
            <a:reflection blurRad="6350" stA="50000" endA="295" endPos="92000" dist="101600" dir="5400000" sy="-100000" algn="bl" rotWithShape="0"/>
          </a:effectLst>
        </p:spPr>
      </p:pic>
      <p:pic>
        <p:nvPicPr>
          <p:cNvPr id="7" name="6 Imagen" descr="rebanada_pan.png"/>
          <p:cNvPicPr>
            <a:picLocks noChangeAspect="1"/>
          </p:cNvPicPr>
          <p:nvPr/>
        </p:nvPicPr>
        <p:blipFill>
          <a:blip r:embed="rId3"/>
          <a:stretch>
            <a:fillRect/>
          </a:stretch>
        </p:blipFill>
        <p:spPr>
          <a:xfrm flipH="1">
            <a:off x="4500562" y="2143140"/>
            <a:ext cx="1357322" cy="1320607"/>
          </a:xfrm>
          <a:prstGeom prst="rect">
            <a:avLst/>
          </a:prstGeom>
          <a:effectLst>
            <a:reflection blurRad="6350" stA="50000" endA="295" endPos="92000" dist="101600" dir="5400000" sy="-100000" algn="bl" rotWithShape="0"/>
          </a:effectLst>
        </p:spPr>
      </p:pic>
      <p:pic>
        <p:nvPicPr>
          <p:cNvPr id="8" name="7 Imagen" descr="rebanada_pan.png"/>
          <p:cNvPicPr>
            <a:picLocks noChangeAspect="1"/>
          </p:cNvPicPr>
          <p:nvPr/>
        </p:nvPicPr>
        <p:blipFill>
          <a:blip r:embed="rId3"/>
          <a:stretch>
            <a:fillRect/>
          </a:stretch>
        </p:blipFill>
        <p:spPr>
          <a:xfrm>
            <a:off x="3357554" y="2143140"/>
            <a:ext cx="1428760" cy="1320607"/>
          </a:xfrm>
          <a:prstGeom prst="rect">
            <a:avLst/>
          </a:prstGeom>
          <a:effectLst>
            <a:reflection blurRad="6350" stA="50000" endA="295" endPos="92000" dist="101600" dir="5400000" sy="-100000" algn="bl" rotWithShape="0"/>
          </a:effectLst>
        </p:spPr>
      </p:pic>
      <p:pic>
        <p:nvPicPr>
          <p:cNvPr id="9" name="8 Imagen" descr="rebanada_pan.png"/>
          <p:cNvPicPr>
            <a:picLocks noChangeAspect="1"/>
          </p:cNvPicPr>
          <p:nvPr/>
        </p:nvPicPr>
        <p:blipFill>
          <a:blip r:embed="rId3"/>
          <a:stretch>
            <a:fillRect/>
          </a:stretch>
        </p:blipFill>
        <p:spPr>
          <a:xfrm flipH="1">
            <a:off x="4500562" y="3214692"/>
            <a:ext cx="1357322" cy="1320607"/>
          </a:xfrm>
          <a:prstGeom prst="rect">
            <a:avLst/>
          </a:prstGeom>
          <a:effectLst>
            <a:reflection blurRad="6350" stA="50000" endA="295" endPos="92000" dist="101600" dir="5400000" sy="-100000" algn="bl" rotWithShape="0"/>
          </a:effectLst>
        </p:spPr>
      </p:pic>
      <p:pic>
        <p:nvPicPr>
          <p:cNvPr id="10" name="9 Imagen" descr="rebanada_pan.png"/>
          <p:cNvPicPr>
            <a:picLocks noChangeAspect="1"/>
          </p:cNvPicPr>
          <p:nvPr/>
        </p:nvPicPr>
        <p:blipFill>
          <a:blip r:embed="rId3"/>
          <a:stretch>
            <a:fillRect/>
          </a:stretch>
        </p:blipFill>
        <p:spPr>
          <a:xfrm>
            <a:off x="3357554" y="3214692"/>
            <a:ext cx="1428760" cy="1320607"/>
          </a:xfrm>
          <a:prstGeom prst="rect">
            <a:avLst/>
          </a:prstGeom>
          <a:effectLst>
            <a:reflection blurRad="6350" stA="50000" endA="295" endPos="92000" dist="101600" dir="5400000" sy="-100000" algn="bl" rotWithShape="0"/>
          </a:effectLst>
        </p:spPr>
      </p:pic>
      <p:pic>
        <p:nvPicPr>
          <p:cNvPr id="11" name="10 Imagen" descr="rebanada_pan.png"/>
          <p:cNvPicPr>
            <a:picLocks noChangeAspect="1"/>
          </p:cNvPicPr>
          <p:nvPr/>
        </p:nvPicPr>
        <p:blipFill>
          <a:blip r:embed="rId3"/>
          <a:stretch>
            <a:fillRect/>
          </a:stretch>
        </p:blipFill>
        <p:spPr>
          <a:xfrm flipH="1">
            <a:off x="4500562" y="4214824"/>
            <a:ext cx="1357322" cy="1320607"/>
          </a:xfrm>
          <a:prstGeom prst="rect">
            <a:avLst/>
          </a:prstGeom>
          <a:effectLst>
            <a:reflection blurRad="6350" stA="50000" endA="295" endPos="92000" dist="101600" dir="5400000" sy="-100000" algn="bl" rotWithShape="0"/>
          </a:effectLst>
        </p:spPr>
      </p:pic>
      <p:pic>
        <p:nvPicPr>
          <p:cNvPr id="12" name="11 Imagen" descr="rebanada_pan.png"/>
          <p:cNvPicPr>
            <a:picLocks noChangeAspect="1"/>
          </p:cNvPicPr>
          <p:nvPr/>
        </p:nvPicPr>
        <p:blipFill>
          <a:blip r:embed="rId3"/>
          <a:stretch>
            <a:fillRect/>
          </a:stretch>
        </p:blipFill>
        <p:spPr>
          <a:xfrm>
            <a:off x="3357554" y="4214824"/>
            <a:ext cx="1428760" cy="132060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6000774"/>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ppt_x"/>
                                          </p:val>
                                        </p:tav>
                                      </p:tavLst>
                                    </p:anim>
                                    <p:anim calcmode="lin" valueType="num">
                                      <p:cBhvr additive="base">
                                        <p:cTn id="71" dur="3000"/>
                                        <p:tgtEl>
                                          <p:spTgt spid="4"/>
                                        </p:tgtEl>
                                        <p:attrNameLst>
                                          <p:attrName>ppt_y</p:attrName>
                                        </p:attrNameLst>
                                      </p:cBhvr>
                                      <p:tavLst>
                                        <p:tav tm="0">
                                          <p:val>
                                            <p:strVal val="ppt_y"/>
                                          </p:val>
                                        </p:tav>
                                        <p:tav tm="100000">
                                          <p:val>
                                            <p:strVal val="1+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3"/>
                                        </p:tgtEl>
                                        <p:attrNameLst>
                                          <p:attrName>ppt_x</p:attrName>
                                        </p:attrNameLst>
                                      </p:cBhvr>
                                      <p:tavLst>
                                        <p:tav tm="0">
                                          <p:val>
                                            <p:strVal val="ppt_x"/>
                                          </p:val>
                                        </p:tav>
                                        <p:tav tm="100000">
                                          <p:val>
                                            <p:strVal val="ppt_x"/>
                                          </p:val>
                                        </p:tav>
                                      </p:tavLst>
                                    </p:anim>
                                    <p:anim calcmode="lin" valueType="num">
                                      <p:cBhvr additive="base">
                                        <p:cTn id="91" dur="3000"/>
                                        <p:tgtEl>
                                          <p:spTgt spid="3"/>
                                        </p:tgtEl>
                                        <p:attrNameLst>
                                          <p:attrName>ppt_y</p:attrName>
                                        </p:attrNameLst>
                                      </p:cBhvr>
                                      <p:tavLst>
                                        <p:tav tm="0">
                                          <p:val>
                                            <p:strVal val="ppt_y"/>
                                          </p:val>
                                        </p:tav>
                                        <p:tav tm="100000">
                                          <p:val>
                                            <p:strVal val="0-ppt_h/2"/>
                                          </p:val>
                                        </p:tav>
                                      </p:tavLst>
                                    </p:anim>
                                    <p:set>
                                      <p:cBhvr>
                                        <p:cTn id="92" dur="1" fill="hold">
                                          <p:stCondLst>
                                            <p:cond delay="2999"/>
                                          </p:stCondLst>
                                        </p:cTn>
                                        <p:tgtEl>
                                          <p:spTgt spid="3"/>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0-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3"/>
                                        </p:tgtEl>
                                        <p:attrNameLst>
                                          <p:attrName>ppt_w</p:attrName>
                                        </p:attrNameLst>
                                      </p:cBhvr>
                                      <p:tavLst>
                                        <p:tav tm="0">
                                          <p:val>
                                            <p:strVal val="ppt_w"/>
                                          </p:val>
                                        </p:tav>
                                        <p:tav tm="100000">
                                          <p:val>
                                            <p:strVal val="ppt_w"/>
                                          </p:val>
                                        </p:tav>
                                      </p:tavLst>
                                    </p:anim>
                                    <p:anim calcmode="lin" valueType="num">
                                      <p:cBhvr>
                                        <p:cTn id="11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strVal val="ppt_w"/>
                                          </p:val>
                                        </p:tav>
                                      </p:tavLst>
                                    </p:anim>
                                    <p:anim calcmode="lin" valueType="num">
                                      <p:cBhvr>
                                        <p:cTn id="1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5"/>
                                        </p:tgtEl>
                                        <p:attrNameLst>
                                          <p:attrName>ppt_w</p:attrName>
                                        </p:attrNameLst>
                                      </p:cBhvr>
                                      <p:tavLst>
                                        <p:tav tm="0">
                                          <p:val>
                                            <p:strVal val="ppt_w"/>
                                          </p:val>
                                        </p:tav>
                                        <p:tav tm="100000">
                                          <p:val>
                                            <p:strVal val="ppt_w"/>
                                          </p:val>
                                        </p:tav>
                                      </p:tavLst>
                                    </p:anim>
                                    <p:anim calcmode="lin" valueType="num">
                                      <p:cBhvr>
                                        <p:cTn id="11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strVal val="ppt_w"/>
                                          </p:val>
                                        </p:tav>
                                      </p:tavLst>
                                    </p:anim>
                                    <p:anim calcmode="lin" valueType="num">
                                      <p:cBhvr>
                                        <p:cTn id="12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strVal val="ppt_w"/>
                                          </p:val>
                                        </p:tav>
                                      </p:tavLst>
                                    </p:anim>
                                    <p:anim calcmode="lin" valueType="num">
                                      <p:cBhvr>
                                        <p:cTn id="12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8"/>
                                        </p:tgtEl>
                                        <p:attrNameLst>
                                          <p:attrName>ppt_w</p:attrName>
                                        </p:attrNameLst>
                                      </p:cBhvr>
                                      <p:tavLst>
                                        <p:tav tm="0">
                                          <p:val>
                                            <p:strVal val="ppt_w"/>
                                          </p:val>
                                        </p:tav>
                                        <p:tav tm="100000">
                                          <p:val>
                                            <p:strVal val="ppt_w"/>
                                          </p:val>
                                        </p:tav>
                                      </p:tavLst>
                                    </p:anim>
                                    <p:anim calcmode="lin" valueType="num">
                                      <p:cBhvr>
                                        <p:cTn id="1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9"/>
                                        </p:tgtEl>
                                        <p:attrNameLst>
                                          <p:attrName>ppt_w</p:attrName>
                                        </p:attrNameLst>
                                      </p:cBhvr>
                                      <p:tavLst>
                                        <p:tav tm="0">
                                          <p:val>
                                            <p:strVal val="ppt_w"/>
                                          </p:val>
                                        </p:tav>
                                        <p:tav tm="100000">
                                          <p:val>
                                            <p:strVal val="ppt_w"/>
                                          </p:val>
                                        </p:tav>
                                      </p:tavLst>
                                    </p:anim>
                                    <p:anim calcmode="lin" valueType="num">
                                      <p:cBhvr>
                                        <p:cTn id="13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strVal val="ppt_w"/>
                                          </p:val>
                                        </p:tav>
                                      </p:tavLst>
                                    </p:anim>
                                    <p:anim calcmode="lin" valueType="num">
                                      <p:cBhvr>
                                        <p:cTn id="13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strVal val="ppt_w"/>
                                          </p:val>
                                        </p:tav>
                                      </p:tavLst>
                                    </p:anim>
                                    <p:anim calcmode="lin" valueType="num">
                                      <p:cBhvr>
                                        <p:cTn id="14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2"/>
                                        </p:tgtEl>
                                        <p:attrNameLst>
                                          <p:attrName>ppt_w</p:attrName>
                                        </p:attrNameLst>
                                      </p:cBhvr>
                                      <p:tavLst>
                                        <p:tav tm="0">
                                          <p:val>
                                            <p:strVal val="ppt_w"/>
                                          </p:val>
                                        </p:tav>
                                        <p:tav tm="100000">
                                          <p:val>
                                            <p:strVal val="ppt_w"/>
                                          </p:val>
                                        </p:tav>
                                      </p:tavLst>
                                    </p:anim>
                                    <p:anim calcmode="lin" valueType="num">
                                      <p:cBhvr>
                                        <p:cTn id="14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ppt_w</p:attrName>
                                        </p:attrNameLst>
                                      </p:cBhvr>
                                      <p:tavLst>
                                        <p:tav tm="0">
                                          <p:val>
                                            <p:strVal val="4/3*#ppt_w"/>
                                          </p:val>
                                        </p:tav>
                                        <p:tav tm="100000">
                                          <p:val>
                                            <p:strVal val="#ppt_w"/>
                                          </p:val>
                                        </p:tav>
                                      </p:tavLst>
                                    </p:anim>
                                    <p:anim calcmode="lin" valueType="num">
                                      <p:cBhvr>
                                        <p:cTn id="152" dur="3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Horizont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ad_sesame_bag_flour_grain_wheat_ears_76788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574243" y="2002985"/>
            <a:ext cx="2505807" cy="1357322"/>
          </a:xfrm>
          <a:prstGeom prst="rect">
            <a:avLst/>
          </a:prstGeom>
          <a:effectLst/>
        </p:spPr>
      </p:pic>
      <p:pic>
        <p:nvPicPr>
          <p:cNvPr id="4" name="3 Imagen" descr="12986123141535873203croissant-md.png"/>
          <p:cNvPicPr>
            <a:picLocks noChangeAspect="1"/>
          </p:cNvPicPr>
          <p:nvPr/>
        </p:nvPicPr>
        <p:blipFill>
          <a:blip r:embed="rId3"/>
          <a:stretch>
            <a:fillRect/>
          </a:stretch>
        </p:blipFill>
        <p:spPr>
          <a:xfrm rot="5400000">
            <a:off x="354419" y="2002985"/>
            <a:ext cx="2505807" cy="1357322"/>
          </a:xfrm>
          <a:prstGeom prst="rect">
            <a:avLst/>
          </a:prstGeom>
          <a:effectLst/>
        </p:spPr>
      </p:pic>
      <p:pic>
        <p:nvPicPr>
          <p:cNvPr id="5" name="4 Imagen" descr="12986123141535873203croissant-md.png"/>
          <p:cNvPicPr>
            <a:picLocks noChangeAspect="1"/>
          </p:cNvPicPr>
          <p:nvPr/>
        </p:nvPicPr>
        <p:blipFill>
          <a:blip r:embed="rId3"/>
          <a:stretch>
            <a:fillRect/>
          </a:stretch>
        </p:blipFill>
        <p:spPr>
          <a:xfrm rot="5400000">
            <a:off x="1211707" y="2002985"/>
            <a:ext cx="2505807" cy="1357322"/>
          </a:xfrm>
          <a:prstGeom prst="rect">
            <a:avLst/>
          </a:prstGeom>
          <a:effectLst/>
        </p:spPr>
      </p:pic>
      <p:pic>
        <p:nvPicPr>
          <p:cNvPr id="6" name="5 Imagen" descr="12986123141535873203croissant-md.png"/>
          <p:cNvPicPr>
            <a:picLocks noChangeAspect="1"/>
          </p:cNvPicPr>
          <p:nvPr/>
        </p:nvPicPr>
        <p:blipFill>
          <a:blip r:embed="rId3"/>
          <a:stretch>
            <a:fillRect/>
          </a:stretch>
        </p:blipFill>
        <p:spPr>
          <a:xfrm rot="5400000">
            <a:off x="2140369" y="2002985"/>
            <a:ext cx="2505807" cy="1357322"/>
          </a:xfrm>
          <a:prstGeom prst="rect">
            <a:avLst/>
          </a:prstGeom>
          <a:effectLst/>
        </p:spPr>
      </p:pic>
      <p:pic>
        <p:nvPicPr>
          <p:cNvPr id="7" name="6 Imagen" descr="12986123141535873203croissant-md.png"/>
          <p:cNvPicPr>
            <a:picLocks noChangeAspect="1"/>
          </p:cNvPicPr>
          <p:nvPr/>
        </p:nvPicPr>
        <p:blipFill>
          <a:blip r:embed="rId3"/>
          <a:stretch>
            <a:fillRect/>
          </a:stretch>
        </p:blipFill>
        <p:spPr>
          <a:xfrm rot="5400000">
            <a:off x="2997657" y="1931547"/>
            <a:ext cx="2505807" cy="1357322"/>
          </a:xfrm>
          <a:prstGeom prst="rect">
            <a:avLst/>
          </a:prstGeom>
          <a:effectLst/>
        </p:spPr>
      </p:pic>
      <p:pic>
        <p:nvPicPr>
          <p:cNvPr id="8" name="7 Imagen" descr="12986123141535873203croissant-md.png"/>
          <p:cNvPicPr>
            <a:picLocks noChangeAspect="1"/>
          </p:cNvPicPr>
          <p:nvPr/>
        </p:nvPicPr>
        <p:blipFill>
          <a:blip r:embed="rId3"/>
          <a:stretch>
            <a:fillRect/>
          </a:stretch>
        </p:blipFill>
        <p:spPr>
          <a:xfrm rot="5400000">
            <a:off x="3926319" y="1931547"/>
            <a:ext cx="2505807" cy="1357322"/>
          </a:xfrm>
          <a:prstGeom prst="rect">
            <a:avLst/>
          </a:prstGeom>
          <a:effectLst/>
        </p:spPr>
      </p:pic>
      <p:pic>
        <p:nvPicPr>
          <p:cNvPr id="9" name="8 Imagen" descr="12986123141535873203croissant-md.png"/>
          <p:cNvPicPr>
            <a:picLocks noChangeAspect="1"/>
          </p:cNvPicPr>
          <p:nvPr/>
        </p:nvPicPr>
        <p:blipFill>
          <a:blip r:embed="rId3"/>
          <a:stretch>
            <a:fillRect/>
          </a:stretch>
        </p:blipFill>
        <p:spPr>
          <a:xfrm rot="5400000">
            <a:off x="4783607" y="1931547"/>
            <a:ext cx="2505807" cy="1357322"/>
          </a:xfrm>
          <a:prstGeom prst="rect">
            <a:avLst/>
          </a:prstGeom>
          <a:effectLst/>
        </p:spPr>
      </p:pic>
      <p:pic>
        <p:nvPicPr>
          <p:cNvPr id="10" name="9 Imagen" descr="12986123141535873203croissant-md.png"/>
          <p:cNvPicPr>
            <a:picLocks noChangeAspect="1"/>
          </p:cNvPicPr>
          <p:nvPr/>
        </p:nvPicPr>
        <p:blipFill>
          <a:blip r:embed="rId3"/>
          <a:stretch>
            <a:fillRect/>
          </a:stretch>
        </p:blipFill>
        <p:spPr>
          <a:xfrm rot="5400000">
            <a:off x="5712269" y="1931547"/>
            <a:ext cx="2505807" cy="1357322"/>
          </a:xfrm>
          <a:prstGeom prst="rect">
            <a:avLst/>
          </a:prstGeom>
          <a:effectLst/>
        </p:spPr>
      </p:pic>
      <p:pic>
        <p:nvPicPr>
          <p:cNvPr id="11" name="10 Imagen" descr="12986123141535873203croissant-md.png"/>
          <p:cNvPicPr>
            <a:picLocks noChangeAspect="1"/>
          </p:cNvPicPr>
          <p:nvPr/>
        </p:nvPicPr>
        <p:blipFill>
          <a:blip r:embed="rId3"/>
          <a:stretch>
            <a:fillRect/>
          </a:stretch>
        </p:blipFill>
        <p:spPr>
          <a:xfrm rot="5400000">
            <a:off x="6569557" y="1931547"/>
            <a:ext cx="2505807" cy="1357322"/>
          </a:xfrm>
          <a:prstGeom prst="rect">
            <a:avLst/>
          </a:prstGeom>
          <a:effectLst/>
        </p:spPr>
      </p:pic>
      <p:pic>
        <p:nvPicPr>
          <p:cNvPr id="12" name="11 Imagen" descr="12986123141535873203croissant-md.png"/>
          <p:cNvPicPr>
            <a:picLocks noChangeAspect="1"/>
          </p:cNvPicPr>
          <p:nvPr/>
        </p:nvPicPr>
        <p:blipFill>
          <a:blip r:embed="rId3"/>
          <a:stretch>
            <a:fillRect/>
          </a:stretch>
        </p:blipFill>
        <p:spPr>
          <a:xfrm rot="5400000">
            <a:off x="7498219" y="1931547"/>
            <a:ext cx="2505807" cy="1357322"/>
          </a:xfrm>
          <a:prstGeom prst="rect">
            <a:avLst/>
          </a:prstGeom>
          <a:effectLst/>
        </p:spPr>
      </p:pic>
      <p:sp>
        <p:nvSpPr>
          <p:cNvPr id="13" name="12 Rectángulo"/>
          <p:cNvSpPr/>
          <p:nvPr/>
        </p:nvSpPr>
        <p:spPr>
          <a:xfrm>
            <a:off x="0" y="0"/>
            <a:ext cx="9501222"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4"/>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5"/>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6"/>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4"/>
                                        </p:tgtEl>
                                        <p:attrNameLst>
                                          <p:attrName>ppt_x</p:attrName>
                                        </p:attrNameLst>
                                      </p:cBhvr>
                                      <p:tavLst>
                                        <p:tav tm="0">
                                          <p:val>
                                            <p:strVal val="ppt_x"/>
                                          </p:val>
                                        </p:tav>
                                        <p:tav tm="100000">
                                          <p:val>
                                            <p:strVal val="1+ppt_w/2"/>
                                          </p:val>
                                        </p:tav>
                                      </p:tavLst>
                                    </p:anim>
                                    <p:anim calcmode="lin" valueType="num">
                                      <p:cBhvr additive="base">
                                        <p:cTn id="75" dur="3000"/>
                                        <p:tgtEl>
                                          <p:spTgt spid="4"/>
                                        </p:tgtEl>
                                        <p:attrNameLst>
                                          <p:attrName>ppt_y</p:attrName>
                                        </p:attrNameLst>
                                      </p:cBhvr>
                                      <p:tavLst>
                                        <p:tav tm="0">
                                          <p:val>
                                            <p:strVal val="ppt_y"/>
                                          </p:val>
                                        </p:tav>
                                        <p:tav tm="100000">
                                          <p:val>
                                            <p:strVal val="ppt_y"/>
                                          </p:val>
                                        </p:tav>
                                      </p:tavLst>
                                    </p:anim>
                                    <p:set>
                                      <p:cBhvr>
                                        <p:cTn id="76" dur="1" fill="hold">
                                          <p:stCondLst>
                                            <p:cond delay="2999"/>
                                          </p:stCondLst>
                                        </p:cTn>
                                        <p:tgtEl>
                                          <p:spTgt spid="4"/>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5"/>
                                        </p:tgtEl>
                                        <p:attrNameLst>
                                          <p:attrName>ppt_x</p:attrName>
                                        </p:attrNameLst>
                                      </p:cBhvr>
                                      <p:tavLst>
                                        <p:tav tm="0">
                                          <p:val>
                                            <p:strVal val="ppt_x"/>
                                          </p:val>
                                        </p:tav>
                                        <p:tav tm="100000">
                                          <p:val>
                                            <p:strVal val="1+ppt_w/2"/>
                                          </p:val>
                                        </p:tav>
                                      </p:tavLst>
                                    </p:anim>
                                    <p:anim calcmode="lin" valueType="num">
                                      <p:cBhvr additive="base">
                                        <p:cTn id="79" dur="3000"/>
                                        <p:tgtEl>
                                          <p:spTgt spid="5"/>
                                        </p:tgtEl>
                                        <p:attrNameLst>
                                          <p:attrName>ppt_y</p:attrName>
                                        </p:attrNameLst>
                                      </p:cBhvr>
                                      <p:tavLst>
                                        <p:tav tm="0">
                                          <p:val>
                                            <p:strVal val="ppt_y"/>
                                          </p:val>
                                        </p:tav>
                                        <p:tav tm="100000">
                                          <p:val>
                                            <p:strVal val="ppt_y"/>
                                          </p:val>
                                        </p:tav>
                                      </p:tavLst>
                                    </p:anim>
                                    <p:set>
                                      <p:cBhvr>
                                        <p:cTn id="80" dur="1" fill="hold">
                                          <p:stCondLst>
                                            <p:cond delay="2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3000"/>
                                        <p:tgtEl>
                                          <p:spTgt spid="3"/>
                                        </p:tgtEl>
                                        <p:attrNameLst>
                                          <p:attrName>ppt_h</p:attrName>
                                        </p:attrNameLst>
                                      </p:cBhvr>
                                      <p:tavLst>
                                        <p:tav tm="0">
                                          <p:val>
                                            <p:strVal val="ppt_h"/>
                                          </p:val>
                                        </p:tav>
                                        <p:tav tm="100000">
                                          <p:val>
                                            <p:strVal val="ppt_h"/>
                                          </p:val>
                                        </p:tav>
                                      </p:tavLst>
                                    </p:anim>
                                    <p:anim calcmode="lin" valueType="num">
                                      <p:cBhvr>
                                        <p:cTn id="11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4"/>
                                        </p:tgtEl>
                                        <p:attrNameLst>
                                          <p:attrName>ppt_h</p:attrName>
                                        </p:attrNameLst>
                                      </p:cBhvr>
                                      <p:tavLst>
                                        <p:tav tm="0">
                                          <p:val>
                                            <p:strVal val="ppt_h"/>
                                          </p:val>
                                        </p:tav>
                                        <p:tav tm="100000">
                                          <p:val>
                                            <p:strVal val="ppt_h"/>
                                          </p:val>
                                        </p:tav>
                                      </p:tavLst>
                                    </p:anim>
                                    <p:anim calcmode="lin" valueType="num">
                                      <p:cBhvr>
                                        <p:cTn id="11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7" presetClass="entr" presetSubtype="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ppt_x</p:attrName>
                                        </p:attrNameLst>
                                      </p:cBhvr>
                                      <p:tavLst>
                                        <p:tav tm="0">
                                          <p:val>
                                            <p:strVal val="#ppt_x-#ppt_w/2"/>
                                          </p:val>
                                        </p:tav>
                                        <p:tav tm="100000">
                                          <p:val>
                                            <p:strVal val="#ppt_x"/>
                                          </p:val>
                                        </p:tav>
                                      </p:tavLst>
                                    </p:anim>
                                    <p:anim calcmode="lin" valueType="num">
                                      <p:cBhvr>
                                        <p:cTn id="152" dur="3000" fill="hold"/>
                                        <p:tgtEl>
                                          <p:spTgt spid="2"/>
                                        </p:tgtEl>
                                        <p:attrNameLst>
                                          <p:attrName>ppt_y</p:attrName>
                                        </p:attrNameLst>
                                      </p:cBhvr>
                                      <p:tavLst>
                                        <p:tav tm="0">
                                          <p:val>
                                            <p:strVal val="#ppt_y"/>
                                          </p:val>
                                        </p:tav>
                                        <p:tav tm="100000">
                                          <p:val>
                                            <p:strVal val="#ppt_y"/>
                                          </p:val>
                                        </p:tav>
                                      </p:tavLst>
                                    </p:anim>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849617ba3a51798f5338a18d74eea3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3837016" y="949280"/>
            <a:ext cx="1648567" cy="892980"/>
          </a:xfrm>
          <a:prstGeom prst="rect">
            <a:avLst/>
          </a:prstGeom>
        </p:spPr>
      </p:pic>
      <p:pic>
        <p:nvPicPr>
          <p:cNvPr id="4" name="3 Imagen" descr="12986123141535873203croissant-md.png"/>
          <p:cNvPicPr>
            <a:picLocks noChangeAspect="1"/>
          </p:cNvPicPr>
          <p:nvPr/>
        </p:nvPicPr>
        <p:blipFill>
          <a:blip r:embed="rId3"/>
          <a:stretch>
            <a:fillRect/>
          </a:stretch>
        </p:blipFill>
        <p:spPr>
          <a:xfrm rot="10800000">
            <a:off x="5000628" y="2285998"/>
            <a:ext cx="1648567" cy="892980"/>
          </a:xfrm>
          <a:prstGeom prst="rect">
            <a:avLst/>
          </a:prstGeom>
        </p:spPr>
      </p:pic>
      <p:pic>
        <p:nvPicPr>
          <p:cNvPr id="5" name="4 Imagen" descr="12986123141535873203croissant-md.png"/>
          <p:cNvPicPr>
            <a:picLocks noChangeAspect="1"/>
          </p:cNvPicPr>
          <p:nvPr/>
        </p:nvPicPr>
        <p:blipFill>
          <a:blip r:embed="rId3"/>
          <a:stretch>
            <a:fillRect/>
          </a:stretch>
        </p:blipFill>
        <p:spPr>
          <a:xfrm rot="16200000">
            <a:off x="3420022" y="3277152"/>
            <a:ext cx="1648567" cy="892980"/>
          </a:xfrm>
          <a:prstGeom prst="rect">
            <a:avLst/>
          </a:prstGeom>
        </p:spPr>
      </p:pic>
      <p:pic>
        <p:nvPicPr>
          <p:cNvPr id="6" name="5 Imagen" descr="12986123141535873203croissant-md.png"/>
          <p:cNvPicPr>
            <a:picLocks noChangeAspect="1"/>
          </p:cNvPicPr>
          <p:nvPr/>
        </p:nvPicPr>
        <p:blipFill>
          <a:blip r:embed="rId3"/>
          <a:stretch>
            <a:fillRect/>
          </a:stretch>
        </p:blipFill>
        <p:spPr>
          <a:xfrm rot="21036459">
            <a:off x="2347797" y="1985903"/>
            <a:ext cx="1648567" cy="892980"/>
          </a:xfrm>
          <a:prstGeom prst="rect">
            <a:avLst/>
          </a:prstGeom>
        </p:spPr>
      </p:pic>
      <p:pic>
        <p:nvPicPr>
          <p:cNvPr id="7" name="6 Imagen" descr="12986123141535873203croissant-md.png"/>
          <p:cNvPicPr>
            <a:picLocks noChangeAspect="1"/>
          </p:cNvPicPr>
          <p:nvPr/>
        </p:nvPicPr>
        <p:blipFill>
          <a:blip r:embed="rId3"/>
          <a:stretch>
            <a:fillRect/>
          </a:stretch>
        </p:blipFill>
        <p:spPr>
          <a:xfrm rot="2214241">
            <a:off x="2889005" y="1119868"/>
            <a:ext cx="1648567" cy="892980"/>
          </a:xfrm>
          <a:prstGeom prst="rect">
            <a:avLst/>
          </a:prstGeom>
        </p:spPr>
      </p:pic>
      <p:pic>
        <p:nvPicPr>
          <p:cNvPr id="8" name="7 Imagen" descr="12986123141535873203croissant-md.png"/>
          <p:cNvPicPr>
            <a:picLocks noChangeAspect="1"/>
          </p:cNvPicPr>
          <p:nvPr/>
        </p:nvPicPr>
        <p:blipFill>
          <a:blip r:embed="rId3"/>
          <a:stretch>
            <a:fillRect/>
          </a:stretch>
        </p:blipFill>
        <p:spPr>
          <a:xfrm rot="7540673">
            <a:off x="4662587" y="1340725"/>
            <a:ext cx="1648567" cy="892980"/>
          </a:xfrm>
          <a:prstGeom prst="rect">
            <a:avLst/>
          </a:prstGeom>
        </p:spPr>
      </p:pic>
      <p:pic>
        <p:nvPicPr>
          <p:cNvPr id="9" name="8 Imagen" descr="12986123141535873203croissant-md.png"/>
          <p:cNvPicPr>
            <a:picLocks noChangeAspect="1"/>
          </p:cNvPicPr>
          <p:nvPr/>
        </p:nvPicPr>
        <p:blipFill>
          <a:blip r:embed="rId3"/>
          <a:stretch>
            <a:fillRect/>
          </a:stretch>
        </p:blipFill>
        <p:spPr>
          <a:xfrm rot="13321053">
            <a:off x="4373219" y="3008717"/>
            <a:ext cx="1648567" cy="892980"/>
          </a:xfrm>
          <a:prstGeom prst="rect">
            <a:avLst/>
          </a:prstGeom>
        </p:spPr>
      </p:pic>
      <p:pic>
        <p:nvPicPr>
          <p:cNvPr id="10" name="9 Imagen" descr="12986123141535873203croissant-md.png"/>
          <p:cNvPicPr>
            <a:picLocks noChangeAspect="1"/>
          </p:cNvPicPr>
          <p:nvPr/>
        </p:nvPicPr>
        <p:blipFill>
          <a:blip r:embed="rId3"/>
          <a:stretch>
            <a:fillRect/>
          </a:stretch>
        </p:blipFill>
        <p:spPr>
          <a:xfrm rot="18027018">
            <a:off x="2621534" y="2776375"/>
            <a:ext cx="1648567" cy="892980"/>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108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3">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3">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3">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3">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3">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3">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3">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3">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3">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3">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3">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3">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59713283_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4301053" y="199509"/>
            <a:ext cx="1375920" cy="976903"/>
          </a:xfrm>
          <a:prstGeom prst="rect">
            <a:avLst/>
          </a:prstGeom>
        </p:spPr>
      </p:pic>
      <p:pic>
        <p:nvPicPr>
          <p:cNvPr id="4" name="3 Imagen" descr="12986123141535873203croissant-md.png"/>
          <p:cNvPicPr>
            <a:picLocks noChangeAspect="1"/>
          </p:cNvPicPr>
          <p:nvPr/>
        </p:nvPicPr>
        <p:blipFill>
          <a:blip r:embed="rId3"/>
          <a:stretch>
            <a:fillRect/>
          </a:stretch>
        </p:blipFill>
        <p:spPr>
          <a:xfrm rot="5400000">
            <a:off x="4301053" y="1425914"/>
            <a:ext cx="1375920" cy="976903"/>
          </a:xfrm>
          <a:prstGeom prst="rect">
            <a:avLst/>
          </a:prstGeom>
        </p:spPr>
      </p:pic>
      <p:pic>
        <p:nvPicPr>
          <p:cNvPr id="5" name="4 Imagen" descr="12986123141535873203croissant-md.png"/>
          <p:cNvPicPr>
            <a:picLocks noChangeAspect="1"/>
          </p:cNvPicPr>
          <p:nvPr/>
        </p:nvPicPr>
        <p:blipFill>
          <a:blip r:embed="rId3"/>
          <a:stretch>
            <a:fillRect/>
          </a:stretch>
        </p:blipFill>
        <p:spPr>
          <a:xfrm rot="5400000">
            <a:off x="4301053" y="2740684"/>
            <a:ext cx="1375920" cy="976903"/>
          </a:xfrm>
          <a:prstGeom prst="rect">
            <a:avLst/>
          </a:prstGeom>
        </p:spPr>
      </p:pic>
      <p:pic>
        <p:nvPicPr>
          <p:cNvPr id="6" name="5 Imagen" descr="12986123141535873203croissant-md.png"/>
          <p:cNvPicPr>
            <a:picLocks noChangeAspect="1"/>
          </p:cNvPicPr>
          <p:nvPr/>
        </p:nvPicPr>
        <p:blipFill>
          <a:blip r:embed="rId3"/>
          <a:stretch>
            <a:fillRect/>
          </a:stretch>
        </p:blipFill>
        <p:spPr>
          <a:xfrm rot="5400000">
            <a:off x="4301053" y="3967089"/>
            <a:ext cx="1375920" cy="976903"/>
          </a:xfrm>
          <a:prstGeom prst="rect">
            <a:avLst/>
          </a:prstGeom>
        </p:spPr>
      </p:pic>
      <p:pic>
        <p:nvPicPr>
          <p:cNvPr id="7" name="6 Imagen" descr="12986123141535873203croissant-md.png"/>
          <p:cNvPicPr>
            <a:picLocks noChangeAspect="1"/>
          </p:cNvPicPr>
          <p:nvPr/>
        </p:nvPicPr>
        <p:blipFill>
          <a:blip r:embed="rId3"/>
          <a:stretch>
            <a:fillRect/>
          </a:stretch>
        </p:blipFill>
        <p:spPr>
          <a:xfrm rot="5400000" flipV="1">
            <a:off x="3383974" y="187894"/>
            <a:ext cx="1375920" cy="1000132"/>
          </a:xfrm>
          <a:prstGeom prst="rect">
            <a:avLst/>
          </a:prstGeom>
        </p:spPr>
      </p:pic>
      <p:pic>
        <p:nvPicPr>
          <p:cNvPr id="8" name="7 Imagen" descr="12986123141535873203croissant-md.png"/>
          <p:cNvPicPr>
            <a:picLocks noChangeAspect="1"/>
          </p:cNvPicPr>
          <p:nvPr/>
        </p:nvPicPr>
        <p:blipFill>
          <a:blip r:embed="rId3"/>
          <a:stretch>
            <a:fillRect/>
          </a:stretch>
        </p:blipFill>
        <p:spPr>
          <a:xfrm rot="5400000" flipV="1">
            <a:off x="3383974" y="1402322"/>
            <a:ext cx="1375920" cy="1000132"/>
          </a:xfrm>
          <a:prstGeom prst="rect">
            <a:avLst/>
          </a:prstGeom>
        </p:spPr>
      </p:pic>
      <p:pic>
        <p:nvPicPr>
          <p:cNvPr id="9" name="8 Imagen" descr="12986123141535873203croissant-md.png"/>
          <p:cNvPicPr>
            <a:picLocks noChangeAspect="1"/>
          </p:cNvPicPr>
          <p:nvPr/>
        </p:nvPicPr>
        <p:blipFill>
          <a:blip r:embed="rId3"/>
          <a:stretch>
            <a:fillRect/>
          </a:stretch>
        </p:blipFill>
        <p:spPr>
          <a:xfrm rot="5400000" flipV="1">
            <a:off x="3491131" y="2705327"/>
            <a:ext cx="1375920" cy="1071570"/>
          </a:xfrm>
          <a:prstGeom prst="rect">
            <a:avLst/>
          </a:prstGeom>
        </p:spPr>
      </p:pic>
      <p:pic>
        <p:nvPicPr>
          <p:cNvPr id="10" name="9 Imagen" descr="12986123141535873203croissant-md.png"/>
          <p:cNvPicPr>
            <a:picLocks noChangeAspect="1"/>
          </p:cNvPicPr>
          <p:nvPr/>
        </p:nvPicPr>
        <p:blipFill>
          <a:blip r:embed="rId3"/>
          <a:stretch>
            <a:fillRect/>
          </a:stretch>
        </p:blipFill>
        <p:spPr>
          <a:xfrm rot="5400000" flipV="1">
            <a:off x="3526850" y="3955474"/>
            <a:ext cx="1375920" cy="1000132"/>
          </a:xfrm>
          <a:prstGeom prst="rect">
            <a:avLst/>
          </a:prstGeom>
        </p:spPr>
      </p:pic>
      <p:pic>
        <p:nvPicPr>
          <p:cNvPr id="11" name="10 Imagen" descr="12986123141535873203croissant-md.png"/>
          <p:cNvPicPr>
            <a:picLocks noChangeAspect="1"/>
          </p:cNvPicPr>
          <p:nvPr/>
        </p:nvPicPr>
        <p:blipFill>
          <a:blip r:embed="rId3"/>
          <a:stretch>
            <a:fillRect/>
          </a:stretch>
        </p:blipFill>
        <p:spPr>
          <a:xfrm rot="5400000">
            <a:off x="2443665" y="199509"/>
            <a:ext cx="1375920" cy="976903"/>
          </a:xfrm>
          <a:prstGeom prst="rect">
            <a:avLst/>
          </a:prstGeom>
        </p:spPr>
      </p:pic>
      <p:pic>
        <p:nvPicPr>
          <p:cNvPr id="12" name="11 Imagen" descr="12986123141535873203croissant-md.png"/>
          <p:cNvPicPr>
            <a:picLocks noChangeAspect="1"/>
          </p:cNvPicPr>
          <p:nvPr/>
        </p:nvPicPr>
        <p:blipFill>
          <a:blip r:embed="rId3"/>
          <a:stretch>
            <a:fillRect/>
          </a:stretch>
        </p:blipFill>
        <p:spPr>
          <a:xfrm rot="5400000">
            <a:off x="2443665" y="1425914"/>
            <a:ext cx="1375920" cy="976903"/>
          </a:xfrm>
          <a:prstGeom prst="rect">
            <a:avLst/>
          </a:prstGeom>
        </p:spPr>
      </p:pic>
      <p:pic>
        <p:nvPicPr>
          <p:cNvPr id="13" name="12 Imagen" descr="12986123141535873203croissant-md.png"/>
          <p:cNvPicPr>
            <a:picLocks noChangeAspect="1"/>
          </p:cNvPicPr>
          <p:nvPr/>
        </p:nvPicPr>
        <p:blipFill>
          <a:blip r:embed="rId3"/>
          <a:stretch>
            <a:fillRect/>
          </a:stretch>
        </p:blipFill>
        <p:spPr>
          <a:xfrm rot="5400000">
            <a:off x="2515103" y="2771259"/>
            <a:ext cx="1375920" cy="976903"/>
          </a:xfrm>
          <a:prstGeom prst="rect">
            <a:avLst/>
          </a:prstGeom>
        </p:spPr>
      </p:pic>
      <p:pic>
        <p:nvPicPr>
          <p:cNvPr id="14" name="13 Imagen" descr="12986123141535873203croissant-md.png"/>
          <p:cNvPicPr>
            <a:picLocks noChangeAspect="1"/>
          </p:cNvPicPr>
          <p:nvPr/>
        </p:nvPicPr>
        <p:blipFill>
          <a:blip r:embed="rId3"/>
          <a:stretch>
            <a:fillRect/>
          </a:stretch>
        </p:blipFill>
        <p:spPr>
          <a:xfrm rot="5400000">
            <a:off x="2490998" y="3919756"/>
            <a:ext cx="1375920" cy="1071570"/>
          </a:xfrm>
          <a:prstGeom prst="rect">
            <a:avLst/>
          </a:prstGeom>
        </p:spPr>
      </p:pic>
      <p:pic>
        <p:nvPicPr>
          <p:cNvPr id="15" name="14 Imagen" descr="12986123141535873203croissant-md.png"/>
          <p:cNvPicPr>
            <a:picLocks noChangeAspect="1"/>
          </p:cNvPicPr>
          <p:nvPr/>
        </p:nvPicPr>
        <p:blipFill>
          <a:blip r:embed="rId3"/>
          <a:stretch>
            <a:fillRect/>
          </a:stretch>
        </p:blipFill>
        <p:spPr>
          <a:xfrm rot="5400000" flipV="1">
            <a:off x="1526586" y="187894"/>
            <a:ext cx="1375920" cy="1000132"/>
          </a:xfrm>
          <a:prstGeom prst="rect">
            <a:avLst/>
          </a:prstGeom>
        </p:spPr>
      </p:pic>
      <p:pic>
        <p:nvPicPr>
          <p:cNvPr id="16" name="15 Imagen" descr="12986123141535873203croissant-md.png"/>
          <p:cNvPicPr>
            <a:picLocks noChangeAspect="1"/>
          </p:cNvPicPr>
          <p:nvPr/>
        </p:nvPicPr>
        <p:blipFill>
          <a:blip r:embed="rId3"/>
          <a:stretch>
            <a:fillRect/>
          </a:stretch>
        </p:blipFill>
        <p:spPr>
          <a:xfrm rot="5400000" flipV="1">
            <a:off x="1526586" y="1402322"/>
            <a:ext cx="1375920" cy="1000132"/>
          </a:xfrm>
          <a:prstGeom prst="rect">
            <a:avLst/>
          </a:prstGeom>
        </p:spPr>
      </p:pic>
      <p:pic>
        <p:nvPicPr>
          <p:cNvPr id="17" name="16 Imagen" descr="12986123141535873203croissant-md.png"/>
          <p:cNvPicPr>
            <a:picLocks noChangeAspect="1"/>
          </p:cNvPicPr>
          <p:nvPr/>
        </p:nvPicPr>
        <p:blipFill>
          <a:blip r:embed="rId3"/>
          <a:stretch>
            <a:fillRect/>
          </a:stretch>
        </p:blipFill>
        <p:spPr>
          <a:xfrm rot="5400000" flipV="1">
            <a:off x="1669462" y="2741046"/>
            <a:ext cx="1375920" cy="1000132"/>
          </a:xfrm>
          <a:prstGeom prst="rect">
            <a:avLst/>
          </a:prstGeom>
        </p:spPr>
      </p:pic>
      <p:pic>
        <p:nvPicPr>
          <p:cNvPr id="18" name="17 Imagen" descr="12986123141535873203croissant-md.png"/>
          <p:cNvPicPr>
            <a:picLocks noChangeAspect="1"/>
          </p:cNvPicPr>
          <p:nvPr/>
        </p:nvPicPr>
        <p:blipFill>
          <a:blip r:embed="rId3"/>
          <a:stretch>
            <a:fillRect/>
          </a:stretch>
        </p:blipFill>
        <p:spPr>
          <a:xfrm rot="5400000" flipV="1">
            <a:off x="1669462" y="3955474"/>
            <a:ext cx="1375920" cy="1000132"/>
          </a:xfrm>
          <a:prstGeom prst="rect">
            <a:avLst/>
          </a:prstGeom>
        </p:spPr>
      </p:pic>
      <p:pic>
        <p:nvPicPr>
          <p:cNvPr id="19" name="18 Imagen" descr="12986123141535873203croissant-md.png"/>
          <p:cNvPicPr>
            <a:picLocks noChangeAspect="1"/>
          </p:cNvPicPr>
          <p:nvPr/>
        </p:nvPicPr>
        <p:blipFill>
          <a:blip r:embed="rId3"/>
          <a:stretch>
            <a:fillRect/>
          </a:stretch>
        </p:blipFill>
        <p:spPr>
          <a:xfrm rot="5400000">
            <a:off x="6087003" y="199510"/>
            <a:ext cx="1375920" cy="976903"/>
          </a:xfrm>
          <a:prstGeom prst="rect">
            <a:avLst/>
          </a:prstGeom>
        </p:spPr>
      </p:pic>
      <p:pic>
        <p:nvPicPr>
          <p:cNvPr id="20" name="19 Imagen" descr="12986123141535873203croissant-md.png"/>
          <p:cNvPicPr>
            <a:picLocks noChangeAspect="1"/>
          </p:cNvPicPr>
          <p:nvPr/>
        </p:nvPicPr>
        <p:blipFill>
          <a:blip r:embed="rId3"/>
          <a:stretch>
            <a:fillRect/>
          </a:stretch>
        </p:blipFill>
        <p:spPr>
          <a:xfrm rot="5400000">
            <a:off x="6087003" y="1425915"/>
            <a:ext cx="1375920" cy="976903"/>
          </a:xfrm>
          <a:prstGeom prst="rect">
            <a:avLst/>
          </a:prstGeom>
        </p:spPr>
      </p:pic>
      <p:pic>
        <p:nvPicPr>
          <p:cNvPr id="21" name="20 Imagen" descr="12986123141535873203croissant-md.png"/>
          <p:cNvPicPr>
            <a:picLocks noChangeAspect="1"/>
          </p:cNvPicPr>
          <p:nvPr/>
        </p:nvPicPr>
        <p:blipFill>
          <a:blip r:embed="rId3"/>
          <a:stretch>
            <a:fillRect/>
          </a:stretch>
        </p:blipFill>
        <p:spPr>
          <a:xfrm rot="5400000">
            <a:off x="6087003" y="2740685"/>
            <a:ext cx="1375920" cy="976903"/>
          </a:xfrm>
          <a:prstGeom prst="rect">
            <a:avLst/>
          </a:prstGeom>
        </p:spPr>
      </p:pic>
      <p:pic>
        <p:nvPicPr>
          <p:cNvPr id="22" name="21 Imagen" descr="12986123141535873203croissant-md.png"/>
          <p:cNvPicPr>
            <a:picLocks noChangeAspect="1"/>
          </p:cNvPicPr>
          <p:nvPr/>
        </p:nvPicPr>
        <p:blipFill>
          <a:blip r:embed="rId3"/>
          <a:stretch>
            <a:fillRect/>
          </a:stretch>
        </p:blipFill>
        <p:spPr>
          <a:xfrm rot="5400000">
            <a:off x="6087003" y="3967090"/>
            <a:ext cx="1375920" cy="976903"/>
          </a:xfrm>
          <a:prstGeom prst="rect">
            <a:avLst/>
          </a:prstGeom>
        </p:spPr>
      </p:pic>
      <p:pic>
        <p:nvPicPr>
          <p:cNvPr id="23" name="22 Imagen" descr="12986123141535873203croissant-md.png"/>
          <p:cNvPicPr>
            <a:picLocks noChangeAspect="1"/>
          </p:cNvPicPr>
          <p:nvPr/>
        </p:nvPicPr>
        <p:blipFill>
          <a:blip r:embed="rId3"/>
          <a:stretch>
            <a:fillRect/>
          </a:stretch>
        </p:blipFill>
        <p:spPr>
          <a:xfrm rot="5400000" flipV="1">
            <a:off x="5169924" y="187895"/>
            <a:ext cx="1375920" cy="1000132"/>
          </a:xfrm>
          <a:prstGeom prst="rect">
            <a:avLst/>
          </a:prstGeom>
        </p:spPr>
      </p:pic>
      <p:pic>
        <p:nvPicPr>
          <p:cNvPr id="24" name="23 Imagen" descr="12986123141535873203croissant-md.png"/>
          <p:cNvPicPr>
            <a:picLocks noChangeAspect="1"/>
          </p:cNvPicPr>
          <p:nvPr/>
        </p:nvPicPr>
        <p:blipFill>
          <a:blip r:embed="rId3"/>
          <a:stretch>
            <a:fillRect/>
          </a:stretch>
        </p:blipFill>
        <p:spPr>
          <a:xfrm rot="5400000" flipV="1">
            <a:off x="5169924" y="1402323"/>
            <a:ext cx="1375920" cy="1000132"/>
          </a:xfrm>
          <a:prstGeom prst="rect">
            <a:avLst/>
          </a:prstGeom>
        </p:spPr>
      </p:pic>
      <p:pic>
        <p:nvPicPr>
          <p:cNvPr id="25" name="24 Imagen" descr="12986123141535873203croissant-md.png"/>
          <p:cNvPicPr>
            <a:picLocks noChangeAspect="1"/>
          </p:cNvPicPr>
          <p:nvPr/>
        </p:nvPicPr>
        <p:blipFill>
          <a:blip r:embed="rId3"/>
          <a:stretch>
            <a:fillRect/>
          </a:stretch>
        </p:blipFill>
        <p:spPr>
          <a:xfrm rot="5400000" flipV="1">
            <a:off x="5312800" y="2741047"/>
            <a:ext cx="1375920" cy="1000132"/>
          </a:xfrm>
          <a:prstGeom prst="rect">
            <a:avLst/>
          </a:prstGeom>
        </p:spPr>
      </p:pic>
      <p:pic>
        <p:nvPicPr>
          <p:cNvPr id="26" name="25 Imagen" descr="12986123141535873203croissant-md.png"/>
          <p:cNvPicPr>
            <a:picLocks noChangeAspect="1"/>
          </p:cNvPicPr>
          <p:nvPr/>
        </p:nvPicPr>
        <p:blipFill>
          <a:blip r:embed="rId3"/>
          <a:stretch>
            <a:fillRect/>
          </a:stretch>
        </p:blipFill>
        <p:spPr>
          <a:xfrm rot="5400000" flipV="1">
            <a:off x="5312800" y="3955475"/>
            <a:ext cx="1375920" cy="1000132"/>
          </a:xfrm>
          <a:prstGeom prst="rect">
            <a:avLst/>
          </a:prstGeom>
        </p:spPr>
      </p:pic>
      <p:sp>
        <p:nvSpPr>
          <p:cNvPr id="27" name="26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0-#ppt_w/2"/>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0-#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0-#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0-#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1+#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12" fill="hold"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0-#ppt_w/2"/>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0-#ppt_w/2"/>
                                          </p:val>
                                        </p:tav>
                                        <p:tav tm="100000">
                                          <p:val>
                                            <p:strVal val="#ppt_x"/>
                                          </p:val>
                                        </p:tav>
                                      </p:tavLst>
                                    </p:anim>
                                    <p:anim calcmode="lin" valueType="num">
                                      <p:cBhvr additive="base">
                                        <p:cTn id="87" dur="3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1+#ppt_w/2"/>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1+#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1+#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1+#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2"/>
                                        </p:tgtEl>
                                        <p:attrNameLst>
                                          <p:attrName>r</p:attrName>
                                        </p:attrNameLst>
                                      </p:cBhvr>
                                    </p:animRot>
                                  </p:childTnLst>
                                </p:cTn>
                              </p:par>
                            </p:childTnLst>
                          </p:cTn>
                        </p:par>
                        <p:par>
                          <p:cTn id="152" fill="hold">
                            <p:stCondLst>
                              <p:cond delay="3000"/>
                            </p:stCondLst>
                            <p:childTnLst>
                              <p:par>
                                <p:cTn id="153" presetID="2" presetClass="exit" presetSubtype="2" fill="hold"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7"/>
                                        </p:tgtEl>
                                        <p:attrNameLst>
                                          <p:attrName>ppt_x</p:attrName>
                                        </p:attrNameLst>
                                      </p:cBhvr>
                                      <p:tavLst>
                                        <p:tav tm="0">
                                          <p:val>
                                            <p:strVal val="ppt_x"/>
                                          </p:val>
                                        </p:tav>
                                        <p:tav tm="100000">
                                          <p:val>
                                            <p:strVal val="1+ppt_w/2"/>
                                          </p:val>
                                        </p:tav>
                                      </p:tavLst>
                                    </p:anim>
                                    <p:anim calcmode="lin" valueType="num">
                                      <p:cBhvr additive="base">
                                        <p:cTn id="195" dur="3000"/>
                                        <p:tgtEl>
                                          <p:spTgt spid="17"/>
                                        </p:tgtEl>
                                        <p:attrNameLst>
                                          <p:attrName>ppt_y</p:attrName>
                                        </p:attrNameLst>
                                      </p:cBhvr>
                                      <p:tavLst>
                                        <p:tav tm="0">
                                          <p:val>
                                            <p:strVal val="ppt_y"/>
                                          </p:val>
                                        </p:tav>
                                        <p:tav tm="100000">
                                          <p:val>
                                            <p:strVal val="ppt_y"/>
                                          </p:val>
                                        </p:tav>
                                      </p:tavLst>
                                    </p:anim>
                                    <p:set>
                                      <p:cBhvr>
                                        <p:cTn id="196" dur="1" fill="hold">
                                          <p:stCondLst>
                                            <p:cond delay="2999"/>
                                          </p:stCondLst>
                                        </p:cTn>
                                        <p:tgtEl>
                                          <p:spTgt spid="1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8"/>
                                        </p:tgtEl>
                                        <p:attrNameLst>
                                          <p:attrName>ppt_x</p:attrName>
                                        </p:attrNameLst>
                                      </p:cBhvr>
                                      <p:tavLst>
                                        <p:tav tm="0">
                                          <p:val>
                                            <p:strVal val="ppt_x"/>
                                          </p:val>
                                        </p:tav>
                                        <p:tav tm="100000">
                                          <p:val>
                                            <p:strVal val="1+ppt_w/2"/>
                                          </p:val>
                                        </p:tav>
                                      </p:tavLst>
                                    </p:anim>
                                    <p:anim calcmode="lin" valueType="num">
                                      <p:cBhvr additive="base">
                                        <p:cTn id="199" dur="3000"/>
                                        <p:tgtEl>
                                          <p:spTgt spid="18"/>
                                        </p:tgtEl>
                                        <p:attrNameLst>
                                          <p:attrName>ppt_y</p:attrName>
                                        </p:attrNameLst>
                                      </p:cBhvr>
                                      <p:tavLst>
                                        <p:tav tm="0">
                                          <p:val>
                                            <p:strVal val="ppt_y"/>
                                          </p:val>
                                        </p:tav>
                                        <p:tav tm="100000">
                                          <p:val>
                                            <p:strVal val="ppt_y"/>
                                          </p:val>
                                        </p:tav>
                                      </p:tavLst>
                                    </p:anim>
                                    <p:set>
                                      <p:cBhvr>
                                        <p:cTn id="200" dur="1" fill="hold">
                                          <p:stCondLst>
                                            <p:cond delay="2999"/>
                                          </p:stCondLst>
                                        </p:cTn>
                                        <p:tgtEl>
                                          <p:spTgt spid="18"/>
                                        </p:tgtEl>
                                        <p:attrNameLst>
                                          <p:attrName>style.visibility</p:attrName>
                                        </p:attrNameLst>
                                      </p:cBhvr>
                                      <p:to>
                                        <p:strVal val="hidden"/>
                                      </p:to>
                                    </p:set>
                                  </p:childTnLst>
                                </p:cTn>
                              </p:par>
                              <p:par>
                                <p:cTn id="201" presetID="19" presetClass="exit" presetSubtype="10" fill="hold"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19" presetClass="exit" presetSubtype="10" fill="hold" nodeType="withEffect">
                                  <p:stCondLst>
                                    <p:cond delay="0"/>
                                  </p:stCondLst>
                                  <p:childTnLst>
                                    <p:anim calcmode="lin" valueType="num">
                                      <p:cBhvr>
                                        <p:cTn id="238" dur="3000"/>
                                        <p:tgtEl>
                                          <p:spTgt spid="16"/>
                                        </p:tgtEl>
                                        <p:attrNameLst>
                                          <p:attrName>ppt_h</p:attrName>
                                        </p:attrNameLst>
                                      </p:cBhvr>
                                      <p:tavLst>
                                        <p:tav tm="0">
                                          <p:val>
                                            <p:strVal val="ppt_h"/>
                                          </p:val>
                                        </p:tav>
                                        <p:tav tm="100000">
                                          <p:val>
                                            <p:strVal val="ppt_h"/>
                                          </p:val>
                                        </p:tav>
                                      </p:tavLst>
                                    </p:anim>
                                    <p:anim calcmode="lin" valueType="num">
                                      <p:cBhvr>
                                        <p:cTn id="23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6"/>
                                        </p:tgtEl>
                                        <p:attrNameLst>
                                          <p:attrName>style.visibility</p:attrName>
                                        </p:attrNameLst>
                                      </p:cBhvr>
                                      <p:to>
                                        <p:strVal val="hidden"/>
                                      </p:to>
                                    </p:set>
                                  </p:childTnLst>
                                </p:cTn>
                              </p:par>
                              <p:par>
                                <p:cTn id="241" presetID="19" presetClass="exit" presetSubtype="10" fill="hold" nodeType="withEffect">
                                  <p:stCondLst>
                                    <p:cond delay="0"/>
                                  </p:stCondLst>
                                  <p:childTnLst>
                                    <p:anim calcmode="lin" valueType="num">
                                      <p:cBhvr>
                                        <p:cTn id="242" dur="3000"/>
                                        <p:tgtEl>
                                          <p:spTgt spid="17"/>
                                        </p:tgtEl>
                                        <p:attrNameLst>
                                          <p:attrName>ppt_h</p:attrName>
                                        </p:attrNameLst>
                                      </p:cBhvr>
                                      <p:tavLst>
                                        <p:tav tm="0">
                                          <p:val>
                                            <p:strVal val="ppt_h"/>
                                          </p:val>
                                        </p:tav>
                                        <p:tav tm="100000">
                                          <p:val>
                                            <p:strVal val="ppt_h"/>
                                          </p:val>
                                        </p:tav>
                                      </p:tavLst>
                                    </p:anim>
                                    <p:anim calcmode="lin" valueType="num">
                                      <p:cBhvr>
                                        <p:cTn id="24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7"/>
                                        </p:tgtEl>
                                        <p:attrNameLst>
                                          <p:attrName>style.visibility</p:attrName>
                                        </p:attrNameLst>
                                      </p:cBhvr>
                                      <p:to>
                                        <p:strVal val="hidden"/>
                                      </p:to>
                                    </p:set>
                                  </p:childTnLst>
                                </p:cTn>
                              </p:par>
                              <p:par>
                                <p:cTn id="245" presetID="19" presetClass="exit" presetSubtype="10" fill="hold" nodeType="withEffect">
                                  <p:stCondLst>
                                    <p:cond delay="0"/>
                                  </p:stCondLst>
                                  <p:childTnLst>
                                    <p:anim calcmode="lin" valueType="num">
                                      <p:cBhvr>
                                        <p:cTn id="246" dur="3000"/>
                                        <p:tgtEl>
                                          <p:spTgt spid="18"/>
                                        </p:tgtEl>
                                        <p:attrNameLst>
                                          <p:attrName>ppt_h</p:attrName>
                                        </p:attrNameLst>
                                      </p:cBhvr>
                                      <p:tavLst>
                                        <p:tav tm="0">
                                          <p:val>
                                            <p:strVal val="ppt_h"/>
                                          </p:val>
                                        </p:tav>
                                        <p:tav tm="100000">
                                          <p:val>
                                            <p:strVal val="ppt_h"/>
                                          </p:val>
                                        </p:tav>
                                      </p:tavLst>
                                    </p:anim>
                                    <p:anim calcmode="lin" valueType="num">
                                      <p:cBhvr>
                                        <p:cTn id="24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3"/>
                                        </p:tgtEl>
                                        <p:attrNameLst>
                                          <p:attrName>ppt_x</p:attrName>
                                        </p:attrNameLst>
                                      </p:cBhvr>
                                      <p:tavLst>
                                        <p:tav tm="0">
                                          <p:val>
                                            <p:strVal val="ppt_x"/>
                                          </p:val>
                                        </p:tav>
                                        <p:tav tm="100000">
                                          <p:val>
                                            <p:strVal val="0-ppt_w/2"/>
                                          </p:val>
                                        </p:tav>
                                      </p:tavLst>
                                    </p:anim>
                                    <p:anim calcmode="lin" valueType="num">
                                      <p:cBhvr additive="base">
                                        <p:cTn id="251" dur="3000"/>
                                        <p:tgtEl>
                                          <p:spTgt spid="3"/>
                                        </p:tgtEl>
                                        <p:attrNameLst>
                                          <p:attrName>ppt_y</p:attrName>
                                        </p:attrNameLst>
                                      </p:cBhvr>
                                      <p:tavLst>
                                        <p:tav tm="0">
                                          <p:val>
                                            <p:strVal val="ppt_y"/>
                                          </p:val>
                                        </p:tav>
                                        <p:tav tm="100000">
                                          <p:val>
                                            <p:strVal val="ppt_y"/>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4"/>
                                        </p:tgtEl>
                                        <p:attrNameLst>
                                          <p:attrName>ppt_x</p:attrName>
                                        </p:attrNameLst>
                                      </p:cBhvr>
                                      <p:tavLst>
                                        <p:tav tm="0">
                                          <p:val>
                                            <p:strVal val="ppt_x"/>
                                          </p:val>
                                        </p:tav>
                                        <p:tav tm="100000">
                                          <p:val>
                                            <p:strVal val="0-ppt_w/2"/>
                                          </p:val>
                                        </p:tav>
                                      </p:tavLst>
                                    </p:anim>
                                    <p:anim calcmode="lin" valueType="num">
                                      <p:cBhvr additive="base">
                                        <p:cTn id="255" dur="3000"/>
                                        <p:tgtEl>
                                          <p:spTgt spid="4"/>
                                        </p:tgtEl>
                                        <p:attrNameLst>
                                          <p:attrName>ppt_y</p:attrName>
                                        </p:attrNameLst>
                                      </p:cBhvr>
                                      <p:tavLst>
                                        <p:tav tm="0">
                                          <p:val>
                                            <p:strVal val="ppt_y"/>
                                          </p:val>
                                        </p:tav>
                                        <p:tav tm="100000">
                                          <p:val>
                                            <p:strVal val="ppt_y"/>
                                          </p:val>
                                        </p:tav>
                                      </p:tavLst>
                                    </p:anim>
                                    <p:set>
                                      <p:cBhvr>
                                        <p:cTn id="256" dur="1" fill="hold">
                                          <p:stCondLst>
                                            <p:cond delay="2999"/>
                                          </p:stCondLst>
                                        </p:cTn>
                                        <p:tgtEl>
                                          <p:spTgt spid="4"/>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5"/>
                                        </p:tgtEl>
                                        <p:attrNameLst>
                                          <p:attrName>ppt_x</p:attrName>
                                        </p:attrNameLst>
                                      </p:cBhvr>
                                      <p:tavLst>
                                        <p:tav tm="0">
                                          <p:val>
                                            <p:strVal val="ppt_x"/>
                                          </p:val>
                                        </p:tav>
                                        <p:tav tm="100000">
                                          <p:val>
                                            <p:strVal val="0-ppt_w/2"/>
                                          </p:val>
                                        </p:tav>
                                      </p:tavLst>
                                    </p:anim>
                                    <p:anim calcmode="lin" valueType="num">
                                      <p:cBhvr additive="base">
                                        <p:cTn id="259" dur="3000"/>
                                        <p:tgtEl>
                                          <p:spTgt spid="5"/>
                                        </p:tgtEl>
                                        <p:attrNameLst>
                                          <p:attrName>ppt_y</p:attrName>
                                        </p:attrNameLst>
                                      </p:cBhvr>
                                      <p:tavLst>
                                        <p:tav tm="0">
                                          <p:val>
                                            <p:strVal val="ppt_y"/>
                                          </p:val>
                                        </p:tav>
                                        <p:tav tm="100000">
                                          <p:val>
                                            <p:strVal val="ppt_y"/>
                                          </p:val>
                                        </p:tav>
                                      </p:tavLst>
                                    </p:anim>
                                    <p:set>
                                      <p:cBhvr>
                                        <p:cTn id="260" dur="1" fill="hold">
                                          <p:stCondLst>
                                            <p:cond delay="2999"/>
                                          </p:stCondLst>
                                        </p:cTn>
                                        <p:tgtEl>
                                          <p:spTgt spid="5"/>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0-ppt_w/2"/>
                                          </p:val>
                                        </p:tav>
                                      </p:tavLst>
                                    </p:anim>
                                    <p:anim calcmode="lin" valueType="num">
                                      <p:cBhvr additive="base">
                                        <p:cTn id="263" dur="3000"/>
                                        <p:tgtEl>
                                          <p:spTgt spid="6"/>
                                        </p:tgtEl>
                                        <p:attrNameLst>
                                          <p:attrName>ppt_y</p:attrName>
                                        </p:attrNameLst>
                                      </p:cBhvr>
                                      <p:tavLst>
                                        <p:tav tm="0">
                                          <p:val>
                                            <p:strVal val="ppt_y"/>
                                          </p:val>
                                        </p:tav>
                                        <p:tav tm="100000">
                                          <p:val>
                                            <p:strVal val="ppt_y"/>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3"/>
                                        </p:tgtEl>
                                        <p:attrNameLst>
                                          <p:attrName>ppt_h</p:attrName>
                                        </p:attrNameLst>
                                      </p:cBhvr>
                                      <p:tavLst>
                                        <p:tav tm="0">
                                          <p:val>
                                            <p:strVal val="ppt_h"/>
                                          </p:val>
                                        </p:tav>
                                        <p:tav tm="100000">
                                          <p:val>
                                            <p:strVal val="ppt_h"/>
                                          </p:val>
                                        </p:tav>
                                      </p:tavLst>
                                    </p:anim>
                                    <p:anim calcmode="lin" valueType="num">
                                      <p:cBhvr>
                                        <p:cTn id="29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3"/>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4"/>
                                        </p:tgtEl>
                                        <p:attrNameLst>
                                          <p:attrName>ppt_h</p:attrName>
                                        </p:attrNameLst>
                                      </p:cBhvr>
                                      <p:tavLst>
                                        <p:tav tm="0">
                                          <p:val>
                                            <p:strVal val="ppt_h"/>
                                          </p:val>
                                        </p:tav>
                                        <p:tav tm="100000">
                                          <p:val>
                                            <p:strVal val="ppt_h"/>
                                          </p:val>
                                        </p:tav>
                                      </p:tavLst>
                                    </p:anim>
                                    <p:anim calcmode="lin" valueType="num">
                                      <p:cBhvr>
                                        <p:cTn id="30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4"/>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5"/>
                                        </p:tgtEl>
                                        <p:attrNameLst>
                                          <p:attrName>ppt_h</p:attrName>
                                        </p:attrNameLst>
                                      </p:cBhvr>
                                      <p:tavLst>
                                        <p:tav tm="0">
                                          <p:val>
                                            <p:strVal val="ppt_h"/>
                                          </p:val>
                                        </p:tav>
                                        <p:tav tm="100000">
                                          <p:val>
                                            <p:strVal val="ppt_h"/>
                                          </p:val>
                                        </p:tav>
                                      </p:tavLst>
                                    </p:anim>
                                    <p:anim calcmode="lin" valueType="num">
                                      <p:cBhvr>
                                        <p:cTn id="3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5"/>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6"/>
                                        </p:tgtEl>
                                        <p:attrNameLst>
                                          <p:attrName>ppt_h</p:attrName>
                                        </p:attrNameLst>
                                      </p:cBhvr>
                                      <p:tavLst>
                                        <p:tav tm="0">
                                          <p:val>
                                            <p:strVal val="ppt_h"/>
                                          </p:val>
                                        </p:tav>
                                        <p:tav tm="100000">
                                          <p:val>
                                            <p:strVal val="ppt_h"/>
                                          </p:val>
                                        </p:tav>
                                      </p:tavLst>
                                    </p:anim>
                                    <p:anim calcmode="lin" valueType="num">
                                      <p:cBhvr>
                                        <p:cTn id="3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6"/>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9"/>
                                        </p:tgtEl>
                                        <p:attrNameLst>
                                          <p:attrName>ppt_h</p:attrName>
                                        </p:attrNameLst>
                                      </p:cBhvr>
                                      <p:tavLst>
                                        <p:tav tm="0">
                                          <p:val>
                                            <p:strVal val="ppt_h"/>
                                          </p:val>
                                        </p:tav>
                                        <p:tav tm="100000">
                                          <p:val>
                                            <p:strVal val="ppt_h"/>
                                          </p:val>
                                        </p:tav>
                                      </p:tavLst>
                                    </p:anim>
                                    <p:anim calcmode="lin" valueType="num">
                                      <p:cBhvr>
                                        <p:cTn id="315"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9"/>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20"/>
                                        </p:tgtEl>
                                        <p:attrNameLst>
                                          <p:attrName>ppt_h</p:attrName>
                                        </p:attrNameLst>
                                      </p:cBhvr>
                                      <p:tavLst>
                                        <p:tav tm="0">
                                          <p:val>
                                            <p:strVal val="ppt_h"/>
                                          </p:val>
                                        </p:tav>
                                        <p:tav tm="100000">
                                          <p:val>
                                            <p:strVal val="ppt_h"/>
                                          </p:val>
                                        </p:tav>
                                      </p:tavLst>
                                    </p:anim>
                                    <p:anim calcmode="lin" valueType="num">
                                      <p:cBhvr>
                                        <p:cTn id="3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20"/>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21"/>
                                        </p:tgtEl>
                                        <p:attrNameLst>
                                          <p:attrName>ppt_h</p:attrName>
                                        </p:attrNameLst>
                                      </p:cBhvr>
                                      <p:tavLst>
                                        <p:tav tm="0">
                                          <p:val>
                                            <p:strVal val="ppt_h"/>
                                          </p:val>
                                        </p:tav>
                                        <p:tav tm="100000">
                                          <p:val>
                                            <p:strVal val="ppt_h"/>
                                          </p:val>
                                        </p:tav>
                                      </p:tavLst>
                                    </p:anim>
                                    <p:anim calcmode="lin" valueType="num">
                                      <p:cBhvr>
                                        <p:cTn id="3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21"/>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2"/>
                                        </p:tgtEl>
                                        <p:attrNameLst>
                                          <p:attrName>ppt_h</p:attrName>
                                        </p:attrNameLst>
                                      </p:cBhvr>
                                      <p:tavLst>
                                        <p:tav tm="0">
                                          <p:val>
                                            <p:strVal val="ppt_h"/>
                                          </p:val>
                                        </p:tav>
                                        <p:tav tm="100000">
                                          <p:val>
                                            <p:strVal val="ppt_h"/>
                                          </p:val>
                                        </p:tav>
                                      </p:tavLst>
                                    </p:anim>
                                    <p:anim calcmode="lin" valueType="num">
                                      <p:cBhvr>
                                        <p:cTn id="32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2"/>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3"/>
                                        </p:tgtEl>
                                        <p:attrNameLst>
                                          <p:attrName>ppt_h</p:attrName>
                                        </p:attrNameLst>
                                      </p:cBhvr>
                                      <p:tavLst>
                                        <p:tav tm="0">
                                          <p:val>
                                            <p:strVal val="ppt_h"/>
                                          </p:val>
                                        </p:tav>
                                        <p:tav tm="100000">
                                          <p:val>
                                            <p:strVal val="ppt_h"/>
                                          </p:val>
                                        </p:tav>
                                      </p:tavLst>
                                    </p:anim>
                                    <p:anim calcmode="lin" valueType="num">
                                      <p:cBhvr>
                                        <p:cTn id="33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3"/>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2"/>
                                        </p:tgtEl>
                                        <p:attrNameLst>
                                          <p:attrName>style.visibility</p:attrName>
                                        </p:attrNameLst>
                                      </p:cBhvr>
                                      <p:to>
                                        <p:strVal val="visible"/>
                                      </p:to>
                                    </p:set>
                                    <p:anim calcmode="lin" valueType="num">
                                      <p:cBhvr>
                                        <p:cTn id="347" dur="3000" fill="hold"/>
                                        <p:tgtEl>
                                          <p:spTgt spid="2"/>
                                        </p:tgtEl>
                                        <p:attrNameLst>
                                          <p:attrName>ppt_w</p:attrName>
                                        </p:attrNameLst>
                                      </p:cBhvr>
                                      <p:tavLst>
                                        <p:tav tm="0">
                                          <p:val>
                                            <p:strVal val="4/3*#ppt_w"/>
                                          </p:val>
                                        </p:tav>
                                        <p:tav tm="100000">
                                          <p:val>
                                            <p:strVal val="#ppt_w"/>
                                          </p:val>
                                        </p:tav>
                                      </p:tavLst>
                                    </p:anim>
                                    <p:anim calcmode="lin" valueType="num">
                                      <p:cBhvr>
                                        <p:cTn id="348" dur="3000" fill="hold"/>
                                        <p:tgtEl>
                                          <p:spTgt spid="2"/>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2"/>
                                        </p:tgtEl>
                                        <p:attrNameLst>
                                          <p:attrName>style.visibility</p:attrName>
                                        </p:attrNameLst>
                                      </p:cBhvr>
                                      <p:to>
                                        <p:strVal val="visible"/>
                                      </p:to>
                                    </p:set>
                                    <p:animEffect transition="in" filter="barn(outVertical)">
                                      <p:cBhvr>
                                        <p:cTn id="3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46384151_2_bre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19" presetClass="exit" presetSubtype="5" fill="hold" nodeType="withEffect">
                                  <p:stCondLst>
                                    <p:cond delay="0"/>
                                  </p:stCondLst>
                                  <p:childTnLst>
                                    <p:anim calcmode="lin" valueType="num">
                                      <p:cBhvr>
                                        <p:cTn id="154" dur="3000"/>
                                        <p:tgtEl>
                                          <p:spTgt spid="3"/>
                                        </p:tgtEl>
                                        <p:attrNameLst>
                                          <p:attrName>ppt_w</p:attrName>
                                        </p:attrNameLst>
                                      </p:cBhvr>
                                      <p:tavLst>
                                        <p:tav tm="0">
                                          <p:val>
                                            <p:strVal val="ppt_w"/>
                                          </p:val>
                                        </p:tav>
                                        <p:tav tm="100000">
                                          <p:val>
                                            <p:strVal val="ppt_w"/>
                                          </p:val>
                                        </p:tav>
                                      </p:tavLst>
                                    </p:anim>
                                    <p:anim calcmode="lin" valueType="num">
                                      <p:cBhvr>
                                        <p:cTn id="1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3"/>
                                        </p:tgtEl>
                                        <p:attrNameLst>
                                          <p:attrName>style.visibility</p:attrName>
                                        </p:attrNameLst>
                                      </p:cBhvr>
                                      <p:to>
                                        <p:strVal val="hidden"/>
                                      </p:to>
                                    </p:set>
                                  </p:childTnLst>
                                </p:cTn>
                              </p:par>
                              <p:par>
                                <p:cTn id="157" presetID="19" presetClass="exit" presetSubtype="5" fill="hold" nodeType="withEffect">
                                  <p:stCondLst>
                                    <p:cond delay="0"/>
                                  </p:stCondLst>
                                  <p:childTnLst>
                                    <p:anim calcmode="lin" valueType="num">
                                      <p:cBhvr>
                                        <p:cTn id="158" dur="3000"/>
                                        <p:tgtEl>
                                          <p:spTgt spid="4"/>
                                        </p:tgtEl>
                                        <p:attrNameLst>
                                          <p:attrName>ppt_w</p:attrName>
                                        </p:attrNameLst>
                                      </p:cBhvr>
                                      <p:tavLst>
                                        <p:tav tm="0">
                                          <p:val>
                                            <p:strVal val="ppt_w"/>
                                          </p:val>
                                        </p:tav>
                                        <p:tav tm="100000">
                                          <p:val>
                                            <p:strVal val="ppt_w"/>
                                          </p:val>
                                        </p:tav>
                                      </p:tavLst>
                                    </p:anim>
                                    <p:anim calcmode="lin" valueType="num">
                                      <p:cBhvr>
                                        <p:cTn id="159"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4"/>
                                        </p:tgtEl>
                                        <p:attrNameLst>
                                          <p:attrName>style.visibility</p:attrName>
                                        </p:attrNameLst>
                                      </p:cBhvr>
                                      <p:to>
                                        <p:strVal val="hidden"/>
                                      </p:to>
                                    </p:set>
                                  </p:childTnLst>
                                </p:cTn>
                              </p:par>
                              <p:par>
                                <p:cTn id="161" presetID="19" presetClass="exit" presetSubtype="5" fill="hold" nodeType="withEffect">
                                  <p:stCondLst>
                                    <p:cond delay="0"/>
                                  </p:stCondLst>
                                  <p:childTnLst>
                                    <p:anim calcmode="lin" valueType="num">
                                      <p:cBhvr>
                                        <p:cTn id="162" dur="3000"/>
                                        <p:tgtEl>
                                          <p:spTgt spid="5"/>
                                        </p:tgtEl>
                                        <p:attrNameLst>
                                          <p:attrName>ppt_w</p:attrName>
                                        </p:attrNameLst>
                                      </p:cBhvr>
                                      <p:tavLst>
                                        <p:tav tm="0">
                                          <p:val>
                                            <p:strVal val="ppt_w"/>
                                          </p:val>
                                        </p:tav>
                                        <p:tav tm="100000">
                                          <p:val>
                                            <p:strVal val="ppt_w"/>
                                          </p:val>
                                        </p:tav>
                                      </p:tavLst>
                                    </p:anim>
                                    <p:anim calcmode="lin" valueType="num">
                                      <p:cBhvr>
                                        <p:cTn id="163"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5"/>
                                        </p:tgtEl>
                                        <p:attrNameLst>
                                          <p:attrName>style.visibility</p:attrName>
                                        </p:attrNameLst>
                                      </p:cBhvr>
                                      <p:to>
                                        <p:strVal val="hidden"/>
                                      </p:to>
                                    </p:set>
                                  </p:childTnLst>
                                </p:cTn>
                              </p:par>
                              <p:par>
                                <p:cTn id="165" presetID="19" presetClass="exit" presetSubtype="5" fill="hold" nodeType="withEffect">
                                  <p:stCondLst>
                                    <p:cond delay="0"/>
                                  </p:stCondLst>
                                  <p:childTnLst>
                                    <p:anim calcmode="lin" valueType="num">
                                      <p:cBhvr>
                                        <p:cTn id="166" dur="3000"/>
                                        <p:tgtEl>
                                          <p:spTgt spid="6"/>
                                        </p:tgtEl>
                                        <p:attrNameLst>
                                          <p:attrName>ppt_w</p:attrName>
                                        </p:attrNameLst>
                                      </p:cBhvr>
                                      <p:tavLst>
                                        <p:tav tm="0">
                                          <p:val>
                                            <p:strVal val="ppt_w"/>
                                          </p:val>
                                        </p:tav>
                                        <p:tav tm="100000">
                                          <p:val>
                                            <p:strVal val="ppt_w"/>
                                          </p:val>
                                        </p:tav>
                                      </p:tavLst>
                                    </p:anim>
                                    <p:anim calcmode="lin" valueType="num">
                                      <p:cBhvr>
                                        <p:cTn id="16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6"/>
                                        </p:tgtEl>
                                        <p:attrNameLst>
                                          <p:attrName>style.visibility</p:attrName>
                                        </p:attrNameLst>
                                      </p:cBhvr>
                                      <p:to>
                                        <p:strVal val="hidden"/>
                                      </p:to>
                                    </p:set>
                                  </p:childTnLst>
                                </p:cTn>
                              </p:par>
                              <p:par>
                                <p:cTn id="169" presetID="19" presetClass="exit" presetSubtype="5" fill="hold" nodeType="withEffect">
                                  <p:stCondLst>
                                    <p:cond delay="0"/>
                                  </p:stCondLst>
                                  <p:childTnLst>
                                    <p:anim calcmode="lin" valueType="num">
                                      <p:cBhvr>
                                        <p:cTn id="170" dur="3000"/>
                                        <p:tgtEl>
                                          <p:spTgt spid="7"/>
                                        </p:tgtEl>
                                        <p:attrNameLst>
                                          <p:attrName>ppt_w</p:attrName>
                                        </p:attrNameLst>
                                      </p:cBhvr>
                                      <p:tavLst>
                                        <p:tav tm="0">
                                          <p:val>
                                            <p:strVal val="ppt_w"/>
                                          </p:val>
                                        </p:tav>
                                        <p:tav tm="100000">
                                          <p:val>
                                            <p:strVal val="ppt_w"/>
                                          </p:val>
                                        </p:tav>
                                      </p:tavLst>
                                    </p:anim>
                                    <p:anim calcmode="lin" valueType="num">
                                      <p:cBhvr>
                                        <p:cTn id="17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2999"/>
                                          </p:stCondLst>
                                        </p:cTn>
                                        <p:tgtEl>
                                          <p:spTgt spid="7"/>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8"/>
                                        </p:tgtEl>
                                        <p:attrNameLst>
                                          <p:attrName>ppt_w</p:attrName>
                                        </p:attrNameLst>
                                      </p:cBhvr>
                                      <p:tavLst>
                                        <p:tav tm="0">
                                          <p:val>
                                            <p:strVal val="ppt_w"/>
                                          </p:val>
                                        </p:tav>
                                        <p:tav tm="100000">
                                          <p:val>
                                            <p:strVal val="ppt_w"/>
                                          </p:val>
                                        </p:tav>
                                      </p:tavLst>
                                    </p:anim>
                                    <p:anim calcmode="lin" valueType="num">
                                      <p:cBhvr>
                                        <p:cTn id="17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8"/>
                                        </p:tgtEl>
                                        <p:attrNameLst>
                                          <p:attrName>style.visibility</p:attrName>
                                        </p:attrNameLst>
                                      </p:cBhvr>
                                      <p:to>
                                        <p:strVal val="hidden"/>
                                      </p:to>
                                    </p:set>
                                  </p:childTnLst>
                                </p:cTn>
                              </p:par>
                              <p:par>
                                <p:cTn id="177" presetID="19" presetClass="exit" presetSubtype="5" fill="hold" nodeType="withEffect">
                                  <p:stCondLst>
                                    <p:cond delay="0"/>
                                  </p:stCondLst>
                                  <p:childTnLst>
                                    <p:anim calcmode="lin" valueType="num">
                                      <p:cBhvr>
                                        <p:cTn id="178" dur="3000"/>
                                        <p:tgtEl>
                                          <p:spTgt spid="9"/>
                                        </p:tgtEl>
                                        <p:attrNameLst>
                                          <p:attrName>ppt_w</p:attrName>
                                        </p:attrNameLst>
                                      </p:cBhvr>
                                      <p:tavLst>
                                        <p:tav tm="0">
                                          <p:val>
                                            <p:strVal val="ppt_w"/>
                                          </p:val>
                                        </p:tav>
                                        <p:tav tm="100000">
                                          <p:val>
                                            <p:strVal val="ppt_w"/>
                                          </p:val>
                                        </p:tav>
                                      </p:tavLst>
                                    </p:anim>
                                    <p:anim calcmode="lin" valueType="num">
                                      <p:cBhvr>
                                        <p:cTn id="17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2999"/>
                                          </p:stCondLst>
                                        </p:cTn>
                                        <p:tgtEl>
                                          <p:spTgt spid="9"/>
                                        </p:tgtEl>
                                        <p:attrNameLst>
                                          <p:attrName>style.visibility</p:attrName>
                                        </p:attrNameLst>
                                      </p:cBhvr>
                                      <p:to>
                                        <p:strVal val="hidden"/>
                                      </p:to>
                                    </p:set>
                                  </p:childTnLst>
                                </p:cTn>
                              </p:par>
                              <p:par>
                                <p:cTn id="181" presetID="19" presetClass="exit" presetSubtype="5" fill="hold" nodeType="withEffect">
                                  <p:stCondLst>
                                    <p:cond delay="0"/>
                                  </p:stCondLst>
                                  <p:childTnLst>
                                    <p:anim calcmode="lin" valueType="num">
                                      <p:cBhvr>
                                        <p:cTn id="182" dur="3000"/>
                                        <p:tgtEl>
                                          <p:spTgt spid="10"/>
                                        </p:tgtEl>
                                        <p:attrNameLst>
                                          <p:attrName>ppt_w</p:attrName>
                                        </p:attrNameLst>
                                      </p:cBhvr>
                                      <p:tavLst>
                                        <p:tav tm="0">
                                          <p:val>
                                            <p:strVal val="ppt_w"/>
                                          </p:val>
                                        </p:tav>
                                        <p:tav tm="100000">
                                          <p:val>
                                            <p:strVal val="ppt_w"/>
                                          </p:val>
                                        </p:tav>
                                      </p:tavLst>
                                    </p:anim>
                                    <p:anim calcmode="lin" valueType="num">
                                      <p:cBhvr>
                                        <p:cTn id="18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2999"/>
                                          </p:stCondLst>
                                        </p:cTn>
                                        <p:tgtEl>
                                          <p:spTgt spid="10"/>
                                        </p:tgtEl>
                                        <p:attrNameLst>
                                          <p:attrName>style.visibility</p:attrName>
                                        </p:attrNameLst>
                                      </p:cBhvr>
                                      <p:to>
                                        <p:strVal val="hidden"/>
                                      </p:to>
                                    </p:set>
                                  </p:childTnLst>
                                </p:cTn>
                              </p:par>
                              <p:par>
                                <p:cTn id="185" presetID="19" presetClass="exit" presetSubtype="5" fill="hold" nodeType="withEffect">
                                  <p:stCondLst>
                                    <p:cond delay="0"/>
                                  </p:stCondLst>
                                  <p:childTnLst>
                                    <p:anim calcmode="lin" valueType="num">
                                      <p:cBhvr>
                                        <p:cTn id="186" dur="3000"/>
                                        <p:tgtEl>
                                          <p:spTgt spid="11"/>
                                        </p:tgtEl>
                                        <p:attrNameLst>
                                          <p:attrName>ppt_w</p:attrName>
                                        </p:attrNameLst>
                                      </p:cBhvr>
                                      <p:tavLst>
                                        <p:tav tm="0">
                                          <p:val>
                                            <p:strVal val="ppt_w"/>
                                          </p:val>
                                        </p:tav>
                                        <p:tav tm="100000">
                                          <p:val>
                                            <p:strVal val="ppt_w"/>
                                          </p:val>
                                        </p:tav>
                                      </p:tavLst>
                                    </p:anim>
                                    <p:anim calcmode="lin" valueType="num">
                                      <p:cBhvr>
                                        <p:cTn id="18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2999"/>
                                          </p:stCondLst>
                                        </p:cTn>
                                        <p:tgtEl>
                                          <p:spTgt spid="11"/>
                                        </p:tgtEl>
                                        <p:attrNameLst>
                                          <p:attrName>style.visibility</p:attrName>
                                        </p:attrNameLst>
                                      </p:cBhvr>
                                      <p:to>
                                        <p:strVal val="hidden"/>
                                      </p:to>
                                    </p:set>
                                  </p:childTnLst>
                                </p:cTn>
                              </p:par>
                              <p:par>
                                <p:cTn id="189" presetID="19" presetClass="exit" presetSubtype="5" fill="hold" nodeType="withEffect">
                                  <p:stCondLst>
                                    <p:cond delay="0"/>
                                  </p:stCondLst>
                                  <p:childTnLst>
                                    <p:anim calcmode="lin" valueType="num">
                                      <p:cBhvr>
                                        <p:cTn id="190" dur="3000"/>
                                        <p:tgtEl>
                                          <p:spTgt spid="12"/>
                                        </p:tgtEl>
                                        <p:attrNameLst>
                                          <p:attrName>ppt_w</p:attrName>
                                        </p:attrNameLst>
                                      </p:cBhvr>
                                      <p:tavLst>
                                        <p:tav tm="0">
                                          <p:val>
                                            <p:strVal val="ppt_w"/>
                                          </p:val>
                                        </p:tav>
                                        <p:tav tm="100000">
                                          <p:val>
                                            <p:strVal val="ppt_w"/>
                                          </p:val>
                                        </p:tav>
                                      </p:tavLst>
                                    </p:anim>
                                    <p:anim calcmode="lin" valueType="num">
                                      <p:cBhvr>
                                        <p:cTn id="1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2999"/>
                                          </p:stCondLst>
                                        </p:cTn>
                                        <p:tgtEl>
                                          <p:spTgt spid="12"/>
                                        </p:tgtEl>
                                        <p:attrNameLst>
                                          <p:attrName>style.visibility</p:attrName>
                                        </p:attrNameLst>
                                      </p:cBhvr>
                                      <p:to>
                                        <p:strVal val="hidden"/>
                                      </p:to>
                                    </p:set>
                                  </p:childTnLst>
                                </p:cTn>
                              </p:par>
                              <p:par>
                                <p:cTn id="193" presetID="19" presetClass="exit" presetSubtype="5" fill="hold" nodeType="withEffect">
                                  <p:stCondLst>
                                    <p:cond delay="0"/>
                                  </p:stCondLst>
                                  <p:childTnLst>
                                    <p:anim calcmode="lin" valueType="num">
                                      <p:cBhvr>
                                        <p:cTn id="194" dur="3000"/>
                                        <p:tgtEl>
                                          <p:spTgt spid="13"/>
                                        </p:tgtEl>
                                        <p:attrNameLst>
                                          <p:attrName>ppt_w</p:attrName>
                                        </p:attrNameLst>
                                      </p:cBhvr>
                                      <p:tavLst>
                                        <p:tav tm="0">
                                          <p:val>
                                            <p:strVal val="ppt_w"/>
                                          </p:val>
                                        </p:tav>
                                        <p:tav tm="100000">
                                          <p:val>
                                            <p:strVal val="ppt_w"/>
                                          </p:val>
                                        </p:tav>
                                      </p:tavLst>
                                    </p:anim>
                                    <p:anim calcmode="lin" valueType="num">
                                      <p:cBhvr>
                                        <p:cTn id="19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2999"/>
                                          </p:stCondLst>
                                        </p:cTn>
                                        <p:tgtEl>
                                          <p:spTgt spid="13"/>
                                        </p:tgtEl>
                                        <p:attrNameLst>
                                          <p:attrName>style.visibility</p:attrName>
                                        </p:attrNameLst>
                                      </p:cBhvr>
                                      <p:to>
                                        <p:strVal val="hidden"/>
                                      </p:to>
                                    </p:set>
                                  </p:childTnLst>
                                </p:cTn>
                              </p:par>
                              <p:par>
                                <p:cTn id="197" presetID="19" presetClass="exit" presetSubtype="5" fill="hold" nodeType="withEffect">
                                  <p:stCondLst>
                                    <p:cond delay="0"/>
                                  </p:stCondLst>
                                  <p:childTnLst>
                                    <p:anim calcmode="lin" valueType="num">
                                      <p:cBhvr>
                                        <p:cTn id="198" dur="3000"/>
                                        <p:tgtEl>
                                          <p:spTgt spid="14"/>
                                        </p:tgtEl>
                                        <p:attrNameLst>
                                          <p:attrName>ppt_w</p:attrName>
                                        </p:attrNameLst>
                                      </p:cBhvr>
                                      <p:tavLst>
                                        <p:tav tm="0">
                                          <p:val>
                                            <p:strVal val="ppt_w"/>
                                          </p:val>
                                        </p:tav>
                                        <p:tav tm="100000">
                                          <p:val>
                                            <p:strVal val="ppt_w"/>
                                          </p:val>
                                        </p:tav>
                                      </p:tavLst>
                                    </p:anim>
                                    <p:anim calcmode="lin" valueType="num">
                                      <p:cBhvr>
                                        <p:cTn id="19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3" presetClass="entr" presetSubtype="288"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3000" fill="hold"/>
                                        <p:tgtEl>
                                          <p:spTgt spid="2"/>
                                        </p:tgtEl>
                                        <p:attrNameLst>
                                          <p:attrName>ppt_w</p:attrName>
                                        </p:attrNameLst>
                                      </p:cBhvr>
                                      <p:tavLst>
                                        <p:tav tm="0">
                                          <p:val>
                                            <p:strVal val="4/3*#ppt_w"/>
                                          </p:val>
                                        </p:tav>
                                        <p:tav tm="100000">
                                          <p:val>
                                            <p:strVal val="#ppt_w"/>
                                          </p:val>
                                        </p:tav>
                                      </p:tavLst>
                                    </p:anim>
                                    <p:anim calcmode="lin" valueType="num">
                                      <p:cBhvr>
                                        <p:cTn id="204" dur="3000" fill="hold"/>
                                        <p:tgtEl>
                                          <p:spTgt spid="2"/>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arn(outVertical)">
                                      <p:cBhvr>
                                        <p:cTn id="20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821840541_e4ee405c9e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ostada.png"/>
          <p:cNvPicPr>
            <a:picLocks noChangeAspect="1"/>
          </p:cNvPicPr>
          <p:nvPr/>
        </p:nvPicPr>
        <p:blipFill>
          <a:blip r:embed="rId3"/>
          <a:stretch>
            <a:fillRect/>
          </a:stretch>
        </p:blipFill>
        <p:spPr>
          <a:xfrm rot="18877638">
            <a:off x="3605357" y="390679"/>
            <a:ext cx="1886499" cy="1886499"/>
          </a:xfrm>
          <a:prstGeom prst="rect">
            <a:avLst/>
          </a:prstGeom>
          <a:effectLst>
            <a:softEdge rad="127000"/>
          </a:effectLst>
        </p:spPr>
      </p:pic>
      <p:pic>
        <p:nvPicPr>
          <p:cNvPr id="4" name="3 Imagen" descr="tostada.png"/>
          <p:cNvPicPr>
            <a:picLocks noChangeAspect="1"/>
          </p:cNvPicPr>
          <p:nvPr/>
        </p:nvPicPr>
        <p:blipFill>
          <a:blip r:embed="rId3"/>
          <a:stretch>
            <a:fillRect/>
          </a:stretch>
        </p:blipFill>
        <p:spPr>
          <a:xfrm rot="18877638">
            <a:off x="1319342" y="390682"/>
            <a:ext cx="1886499" cy="1886499"/>
          </a:xfrm>
          <a:prstGeom prst="rect">
            <a:avLst/>
          </a:prstGeom>
          <a:effectLst>
            <a:softEdge rad="127000"/>
          </a:effectLst>
        </p:spPr>
      </p:pic>
      <p:pic>
        <p:nvPicPr>
          <p:cNvPr id="5" name="4 Imagen" descr="tostada.png"/>
          <p:cNvPicPr>
            <a:picLocks noChangeAspect="1"/>
          </p:cNvPicPr>
          <p:nvPr/>
        </p:nvPicPr>
        <p:blipFill>
          <a:blip r:embed="rId3"/>
          <a:stretch>
            <a:fillRect/>
          </a:stretch>
        </p:blipFill>
        <p:spPr>
          <a:xfrm rot="18877638">
            <a:off x="5891373" y="390679"/>
            <a:ext cx="1886499" cy="1886499"/>
          </a:xfrm>
          <a:prstGeom prst="rect">
            <a:avLst/>
          </a:prstGeom>
          <a:effectLst>
            <a:softEdge rad="127000"/>
          </a:effectLst>
        </p:spPr>
      </p:pic>
      <p:pic>
        <p:nvPicPr>
          <p:cNvPr id="6" name="5 Imagen" descr="tostada.png"/>
          <p:cNvPicPr>
            <a:picLocks noChangeAspect="1"/>
          </p:cNvPicPr>
          <p:nvPr/>
        </p:nvPicPr>
        <p:blipFill>
          <a:blip r:embed="rId3"/>
          <a:stretch>
            <a:fillRect/>
          </a:stretch>
        </p:blipFill>
        <p:spPr>
          <a:xfrm rot="8051477">
            <a:off x="1390673" y="2866428"/>
            <a:ext cx="1886499" cy="1886499"/>
          </a:xfrm>
          <a:prstGeom prst="rect">
            <a:avLst/>
          </a:prstGeom>
          <a:effectLst>
            <a:softEdge rad="127000"/>
          </a:effectLst>
        </p:spPr>
      </p:pic>
      <p:pic>
        <p:nvPicPr>
          <p:cNvPr id="7" name="6 Imagen" descr="tostada.png"/>
          <p:cNvPicPr>
            <a:picLocks noChangeAspect="1"/>
          </p:cNvPicPr>
          <p:nvPr/>
        </p:nvPicPr>
        <p:blipFill>
          <a:blip r:embed="rId3"/>
          <a:stretch>
            <a:fillRect/>
          </a:stretch>
        </p:blipFill>
        <p:spPr>
          <a:xfrm rot="8051477">
            <a:off x="3676690" y="2866427"/>
            <a:ext cx="1886499" cy="1886499"/>
          </a:xfrm>
          <a:prstGeom prst="rect">
            <a:avLst/>
          </a:prstGeom>
          <a:effectLst>
            <a:softEdge rad="127000"/>
          </a:effectLst>
        </p:spPr>
      </p:pic>
      <p:pic>
        <p:nvPicPr>
          <p:cNvPr id="8" name="7 Imagen" descr="tostada.png"/>
          <p:cNvPicPr>
            <a:picLocks noChangeAspect="1"/>
          </p:cNvPicPr>
          <p:nvPr/>
        </p:nvPicPr>
        <p:blipFill>
          <a:blip r:embed="rId3"/>
          <a:stretch>
            <a:fillRect/>
          </a:stretch>
        </p:blipFill>
        <p:spPr>
          <a:xfrm rot="8051477">
            <a:off x="5891267" y="2866427"/>
            <a:ext cx="1886499" cy="1886499"/>
          </a:xfrm>
          <a:prstGeom prst="rect">
            <a:avLst/>
          </a:prstGeom>
          <a:effectLst>
            <a:softEdge rad="127000"/>
          </a:effectLst>
        </p:spPr>
      </p:pic>
      <p:sp>
        <p:nvSpPr>
          <p:cNvPr id="9" name="8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4"/>
                                        </p:tgtEl>
                                        <p:attrNameLst>
                                          <p:attrName>ppt_h</p:attrName>
                                        </p:attrNameLst>
                                      </p:cBhvr>
                                      <p:tavLst>
                                        <p:tav tm="0">
                                          <p:val>
                                            <p:strVal val="ppt_h"/>
                                          </p:val>
                                        </p:tav>
                                        <p:tav tm="100000">
                                          <p:val>
                                            <p:strVal val="ppt_h"/>
                                          </p:val>
                                        </p:tav>
                                      </p:tavLst>
                                    </p:anim>
                                    <p:anim calcmode="lin" valueType="num">
                                      <p:cBhvr>
                                        <p:cTn id="8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5"/>
                                        </p:tgtEl>
                                        <p:attrNameLst>
                                          <p:attrName>ppt_h</p:attrName>
                                        </p:attrNameLst>
                                      </p:cBhvr>
                                      <p:tavLst>
                                        <p:tav tm="0">
                                          <p:val>
                                            <p:strVal val="ppt_h"/>
                                          </p:val>
                                        </p:tav>
                                        <p:tav tm="100000">
                                          <p:val>
                                            <p:strVal val="ppt_h"/>
                                          </p:val>
                                        </p:tav>
                                      </p:tavLst>
                                    </p:anim>
                                    <p:anim calcmode="lin" valueType="num">
                                      <p:cBhvr>
                                        <p:cTn id="9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6"/>
                                        </p:tgtEl>
                                        <p:attrNameLst>
                                          <p:attrName>ppt_h</p:attrName>
                                        </p:attrNameLst>
                                      </p:cBhvr>
                                      <p:tavLst>
                                        <p:tav tm="0">
                                          <p:val>
                                            <p:strVal val="ppt_h"/>
                                          </p:val>
                                        </p:tav>
                                        <p:tav tm="100000">
                                          <p:val>
                                            <p:strVal val="ppt_h"/>
                                          </p:val>
                                        </p:tav>
                                      </p:tavLst>
                                    </p:anim>
                                    <p:anim calcmode="lin" valueType="num">
                                      <p:cBhvr>
                                        <p:cTn id="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ked-goods-glut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n_zopf.png"/>
          <p:cNvPicPr>
            <a:picLocks noChangeAspect="1"/>
          </p:cNvPicPr>
          <p:nvPr/>
        </p:nvPicPr>
        <p:blipFill>
          <a:blip r:embed="rId3"/>
          <a:stretch>
            <a:fillRect/>
          </a:stretch>
        </p:blipFill>
        <p:spPr>
          <a:xfrm rot="150653">
            <a:off x="2234366" y="2124911"/>
            <a:ext cx="2450930" cy="958524"/>
          </a:xfrm>
          <a:prstGeom prst="rect">
            <a:avLst/>
          </a:prstGeom>
        </p:spPr>
      </p:pic>
      <p:pic>
        <p:nvPicPr>
          <p:cNvPr id="4" name="3 Imagen" descr="pan_zopf.png"/>
          <p:cNvPicPr>
            <a:picLocks noChangeAspect="1"/>
          </p:cNvPicPr>
          <p:nvPr/>
        </p:nvPicPr>
        <p:blipFill>
          <a:blip r:embed="rId3"/>
          <a:stretch>
            <a:fillRect/>
          </a:stretch>
        </p:blipFill>
        <p:spPr>
          <a:xfrm rot="10800000">
            <a:off x="4572000" y="2214560"/>
            <a:ext cx="2450930" cy="958524"/>
          </a:xfrm>
          <a:prstGeom prst="rect">
            <a:avLst/>
          </a:prstGeom>
        </p:spPr>
      </p:pic>
      <p:pic>
        <p:nvPicPr>
          <p:cNvPr id="5" name="4 Imagen" descr="pan_zopf.png"/>
          <p:cNvPicPr>
            <a:picLocks noChangeAspect="1"/>
          </p:cNvPicPr>
          <p:nvPr/>
        </p:nvPicPr>
        <p:blipFill>
          <a:blip r:embed="rId3"/>
          <a:stretch>
            <a:fillRect/>
          </a:stretch>
        </p:blipFill>
        <p:spPr>
          <a:xfrm rot="5682354">
            <a:off x="3496092" y="781391"/>
            <a:ext cx="2450930" cy="958524"/>
          </a:xfrm>
          <a:prstGeom prst="rect">
            <a:avLst/>
          </a:prstGeom>
        </p:spPr>
      </p:pic>
      <p:pic>
        <p:nvPicPr>
          <p:cNvPr id="6" name="5 Imagen" descr="pan_zopf.png"/>
          <p:cNvPicPr>
            <a:picLocks noChangeAspect="1"/>
          </p:cNvPicPr>
          <p:nvPr/>
        </p:nvPicPr>
        <p:blipFill>
          <a:blip r:embed="rId3"/>
          <a:stretch>
            <a:fillRect/>
          </a:stretch>
        </p:blipFill>
        <p:spPr>
          <a:xfrm rot="16200000">
            <a:off x="3397169" y="3438773"/>
            <a:ext cx="2450930" cy="958524"/>
          </a:xfrm>
          <a:prstGeom prst="rect">
            <a:avLst/>
          </a:prstGeom>
        </p:spPr>
      </p:pic>
      <p:pic>
        <p:nvPicPr>
          <p:cNvPr id="7" name="6 Imagen" descr="pan_zopf.png"/>
          <p:cNvPicPr>
            <a:picLocks noChangeAspect="1"/>
          </p:cNvPicPr>
          <p:nvPr/>
        </p:nvPicPr>
        <p:blipFill>
          <a:blip r:embed="rId3"/>
          <a:stretch>
            <a:fillRect/>
          </a:stretch>
        </p:blipFill>
        <p:spPr>
          <a:xfrm rot="2265026">
            <a:off x="2322891" y="1221427"/>
            <a:ext cx="2450930" cy="958524"/>
          </a:xfrm>
          <a:prstGeom prst="rect">
            <a:avLst/>
          </a:prstGeom>
        </p:spPr>
      </p:pic>
      <p:pic>
        <p:nvPicPr>
          <p:cNvPr id="8" name="7 Imagen" descr="pan_zopf.png"/>
          <p:cNvPicPr>
            <a:picLocks noChangeAspect="1"/>
          </p:cNvPicPr>
          <p:nvPr/>
        </p:nvPicPr>
        <p:blipFill>
          <a:blip r:embed="rId3"/>
          <a:stretch>
            <a:fillRect/>
          </a:stretch>
        </p:blipFill>
        <p:spPr>
          <a:xfrm rot="19209611">
            <a:off x="2165638" y="3245570"/>
            <a:ext cx="2450930" cy="958524"/>
          </a:xfrm>
          <a:prstGeom prst="rect">
            <a:avLst/>
          </a:prstGeom>
        </p:spPr>
      </p:pic>
      <p:pic>
        <p:nvPicPr>
          <p:cNvPr id="9" name="8 Imagen" descr="pan_zopf.png"/>
          <p:cNvPicPr>
            <a:picLocks noChangeAspect="1"/>
          </p:cNvPicPr>
          <p:nvPr/>
        </p:nvPicPr>
        <p:blipFill>
          <a:blip r:embed="rId3"/>
          <a:stretch>
            <a:fillRect/>
          </a:stretch>
        </p:blipFill>
        <p:spPr>
          <a:xfrm rot="7759114">
            <a:off x="4422365" y="1058210"/>
            <a:ext cx="2450930" cy="958524"/>
          </a:xfrm>
          <a:prstGeom prst="rect">
            <a:avLst/>
          </a:prstGeom>
        </p:spPr>
      </p:pic>
      <p:pic>
        <p:nvPicPr>
          <p:cNvPr id="10" name="9 Imagen" descr="pan_zopf.png"/>
          <p:cNvPicPr>
            <a:picLocks noChangeAspect="1"/>
          </p:cNvPicPr>
          <p:nvPr/>
        </p:nvPicPr>
        <p:blipFill>
          <a:blip r:embed="rId3"/>
          <a:stretch>
            <a:fillRect/>
          </a:stretch>
        </p:blipFill>
        <p:spPr>
          <a:xfrm rot="13652712">
            <a:off x="4455901" y="3177279"/>
            <a:ext cx="2450930" cy="958524"/>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ad-2505819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rod_335291_Mini-croissant-20g-bridor--260-ud---ref-30190--.png"/>
          <p:cNvPicPr>
            <a:picLocks noChangeAspect="1"/>
          </p:cNvPicPr>
          <p:nvPr/>
        </p:nvPicPr>
        <p:blipFill>
          <a:blip r:embed="rId3"/>
          <a:srcRect l="22222" t="29167" r="19444" b="23611"/>
          <a:stretch>
            <a:fillRect/>
          </a:stretch>
        </p:blipFill>
        <p:spPr>
          <a:xfrm rot="5400000">
            <a:off x="3095163" y="262423"/>
            <a:ext cx="1714496" cy="1189650"/>
          </a:xfrm>
          <a:prstGeom prst="rect">
            <a:avLst/>
          </a:prstGeom>
        </p:spPr>
      </p:pic>
      <p:pic>
        <p:nvPicPr>
          <p:cNvPr id="5" name="4 Imagen" descr="prod_335291_Mini-croissant-20g-bridor--260-ud---ref-30190--.png"/>
          <p:cNvPicPr>
            <a:picLocks noChangeAspect="1"/>
          </p:cNvPicPr>
          <p:nvPr/>
        </p:nvPicPr>
        <p:blipFill>
          <a:blip r:embed="rId3"/>
          <a:srcRect l="22222" t="29167" r="19444" b="23611"/>
          <a:stretch>
            <a:fillRect/>
          </a:stretch>
        </p:blipFill>
        <p:spPr>
          <a:xfrm rot="5400000">
            <a:off x="1952155" y="262423"/>
            <a:ext cx="1714496" cy="1189650"/>
          </a:xfrm>
          <a:prstGeom prst="rect">
            <a:avLst/>
          </a:prstGeom>
        </p:spPr>
      </p:pic>
      <p:pic>
        <p:nvPicPr>
          <p:cNvPr id="6" name="5 Imagen" descr="prod_335291_Mini-croissant-20g-bridor--260-ud---ref-30190--.png"/>
          <p:cNvPicPr>
            <a:picLocks noChangeAspect="1"/>
          </p:cNvPicPr>
          <p:nvPr/>
        </p:nvPicPr>
        <p:blipFill>
          <a:blip r:embed="rId3"/>
          <a:srcRect l="22222" t="29167" r="19444" b="23611"/>
          <a:stretch>
            <a:fillRect/>
          </a:stretch>
        </p:blipFill>
        <p:spPr>
          <a:xfrm rot="5400000">
            <a:off x="809147" y="262423"/>
            <a:ext cx="1714496" cy="1189650"/>
          </a:xfrm>
          <a:prstGeom prst="rect">
            <a:avLst/>
          </a:prstGeom>
        </p:spPr>
      </p:pic>
      <p:pic>
        <p:nvPicPr>
          <p:cNvPr id="7" name="6 Imagen" descr="prod_335291_Mini-croissant-20g-bridor--260-ud---ref-30190--.png"/>
          <p:cNvPicPr>
            <a:picLocks noChangeAspect="1"/>
          </p:cNvPicPr>
          <p:nvPr/>
        </p:nvPicPr>
        <p:blipFill>
          <a:blip r:embed="rId3"/>
          <a:srcRect l="22222" t="29167" r="19444" b="23611"/>
          <a:stretch>
            <a:fillRect/>
          </a:stretch>
        </p:blipFill>
        <p:spPr>
          <a:xfrm rot="5400000">
            <a:off x="-262423" y="262423"/>
            <a:ext cx="1714496" cy="1189650"/>
          </a:xfrm>
          <a:prstGeom prst="rect">
            <a:avLst/>
          </a:prstGeom>
        </p:spPr>
      </p:pic>
      <p:pic>
        <p:nvPicPr>
          <p:cNvPr id="8" name="7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85744"/>
            <a:ext cx="1714496" cy="1143008"/>
          </a:xfrm>
          <a:prstGeom prst="rect">
            <a:avLst/>
          </a:prstGeom>
        </p:spPr>
      </p:pic>
      <p:pic>
        <p:nvPicPr>
          <p:cNvPr id="9" name="8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21463"/>
            <a:ext cx="1714496" cy="1071570"/>
          </a:xfrm>
          <a:prstGeom prst="rect">
            <a:avLst/>
          </a:prstGeom>
        </p:spPr>
      </p:pic>
      <p:pic>
        <p:nvPicPr>
          <p:cNvPr id="10" name="9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85744"/>
            <a:ext cx="1714496" cy="1143008"/>
          </a:xfrm>
          <a:prstGeom prst="rect">
            <a:avLst/>
          </a:prstGeom>
        </p:spPr>
      </p:pic>
      <p:pic>
        <p:nvPicPr>
          <p:cNvPr id="11" name="10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21463"/>
            <a:ext cx="1714496" cy="1071570"/>
          </a:xfrm>
          <a:prstGeom prst="rect">
            <a:avLst/>
          </a:prstGeom>
        </p:spPr>
      </p:pic>
      <p:pic>
        <p:nvPicPr>
          <p:cNvPr id="12" name="11 Imagen" descr="prod_335291_Mini-croissant-20g-bridor--260-ud---ref-30190--.png"/>
          <p:cNvPicPr>
            <a:picLocks noChangeAspect="1"/>
          </p:cNvPicPr>
          <p:nvPr/>
        </p:nvPicPr>
        <p:blipFill>
          <a:blip r:embed="rId3"/>
          <a:srcRect l="22222" t="29167" r="19444" b="23611"/>
          <a:stretch>
            <a:fillRect/>
          </a:stretch>
        </p:blipFill>
        <p:spPr>
          <a:xfrm rot="5400000">
            <a:off x="3095163" y="1976917"/>
            <a:ext cx="1714496" cy="1189650"/>
          </a:xfrm>
          <a:prstGeom prst="rect">
            <a:avLst/>
          </a:prstGeom>
        </p:spPr>
      </p:pic>
      <p:pic>
        <p:nvPicPr>
          <p:cNvPr id="13" name="12 Imagen" descr="prod_335291_Mini-croissant-20g-bridor--260-ud---ref-30190--.png"/>
          <p:cNvPicPr>
            <a:picLocks noChangeAspect="1"/>
          </p:cNvPicPr>
          <p:nvPr/>
        </p:nvPicPr>
        <p:blipFill>
          <a:blip r:embed="rId3"/>
          <a:srcRect l="22222" t="29167" r="19444" b="23611"/>
          <a:stretch>
            <a:fillRect/>
          </a:stretch>
        </p:blipFill>
        <p:spPr>
          <a:xfrm rot="5400000">
            <a:off x="1952155" y="1976917"/>
            <a:ext cx="1714496" cy="1189650"/>
          </a:xfrm>
          <a:prstGeom prst="rect">
            <a:avLst/>
          </a:prstGeom>
        </p:spPr>
      </p:pic>
      <p:pic>
        <p:nvPicPr>
          <p:cNvPr id="14" name="13 Imagen" descr="prod_335291_Mini-croissant-20g-bridor--260-ud---ref-30190--.png"/>
          <p:cNvPicPr>
            <a:picLocks noChangeAspect="1"/>
          </p:cNvPicPr>
          <p:nvPr/>
        </p:nvPicPr>
        <p:blipFill>
          <a:blip r:embed="rId3"/>
          <a:srcRect l="22222" t="29167" r="19444" b="23611"/>
          <a:stretch>
            <a:fillRect/>
          </a:stretch>
        </p:blipFill>
        <p:spPr>
          <a:xfrm rot="5400000">
            <a:off x="809147" y="1976917"/>
            <a:ext cx="1714496" cy="1189650"/>
          </a:xfrm>
          <a:prstGeom prst="rect">
            <a:avLst/>
          </a:prstGeom>
        </p:spPr>
      </p:pic>
      <p:pic>
        <p:nvPicPr>
          <p:cNvPr id="15" name="14 Imagen" descr="prod_335291_Mini-croissant-20g-bridor--260-ud---ref-30190--.png"/>
          <p:cNvPicPr>
            <a:picLocks noChangeAspect="1"/>
          </p:cNvPicPr>
          <p:nvPr/>
        </p:nvPicPr>
        <p:blipFill>
          <a:blip r:embed="rId3"/>
          <a:srcRect l="22222" t="29167" r="19444" b="23611"/>
          <a:stretch>
            <a:fillRect/>
          </a:stretch>
        </p:blipFill>
        <p:spPr>
          <a:xfrm rot="5400000">
            <a:off x="-262423" y="1976917"/>
            <a:ext cx="1714496" cy="1189650"/>
          </a:xfrm>
          <a:prstGeom prst="rect">
            <a:avLst/>
          </a:prstGeom>
        </p:spPr>
      </p:pic>
      <p:pic>
        <p:nvPicPr>
          <p:cNvPr id="16" name="15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000238"/>
            <a:ext cx="1714496" cy="1143008"/>
          </a:xfrm>
          <a:prstGeom prst="rect">
            <a:avLst/>
          </a:prstGeom>
        </p:spPr>
      </p:pic>
      <p:pic>
        <p:nvPicPr>
          <p:cNvPr id="17" name="16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2035957"/>
            <a:ext cx="1714496" cy="1071570"/>
          </a:xfrm>
          <a:prstGeom prst="rect">
            <a:avLst/>
          </a:prstGeom>
        </p:spPr>
      </p:pic>
      <p:pic>
        <p:nvPicPr>
          <p:cNvPr id="18" name="17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000238"/>
            <a:ext cx="1714496" cy="1143008"/>
          </a:xfrm>
          <a:prstGeom prst="rect">
            <a:avLst/>
          </a:prstGeom>
        </p:spPr>
      </p:pic>
      <p:pic>
        <p:nvPicPr>
          <p:cNvPr id="19" name="18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2035957"/>
            <a:ext cx="1714496" cy="1071570"/>
          </a:xfrm>
          <a:prstGeom prst="rect">
            <a:avLst/>
          </a:prstGeom>
        </p:spPr>
      </p:pic>
      <p:pic>
        <p:nvPicPr>
          <p:cNvPr id="20" name="19 Imagen" descr="prod_335291_Mini-croissant-20g-bridor--260-ud---ref-30190--.png"/>
          <p:cNvPicPr>
            <a:picLocks noChangeAspect="1"/>
          </p:cNvPicPr>
          <p:nvPr/>
        </p:nvPicPr>
        <p:blipFill>
          <a:blip r:embed="rId3"/>
          <a:srcRect l="22222" t="29167" r="19444" b="23611"/>
          <a:stretch>
            <a:fillRect/>
          </a:stretch>
        </p:blipFill>
        <p:spPr>
          <a:xfrm rot="5400000">
            <a:off x="3095163" y="3691427"/>
            <a:ext cx="1714496" cy="1189650"/>
          </a:xfrm>
          <a:prstGeom prst="rect">
            <a:avLst/>
          </a:prstGeom>
        </p:spPr>
      </p:pic>
      <p:pic>
        <p:nvPicPr>
          <p:cNvPr id="21" name="20 Imagen" descr="prod_335291_Mini-croissant-20g-bridor--260-ud---ref-30190--.png"/>
          <p:cNvPicPr>
            <a:picLocks noChangeAspect="1"/>
          </p:cNvPicPr>
          <p:nvPr/>
        </p:nvPicPr>
        <p:blipFill>
          <a:blip r:embed="rId3"/>
          <a:srcRect l="22222" t="29167" r="19444" b="23611"/>
          <a:stretch>
            <a:fillRect/>
          </a:stretch>
        </p:blipFill>
        <p:spPr>
          <a:xfrm rot="5400000">
            <a:off x="1952155" y="3691427"/>
            <a:ext cx="1714496" cy="1189650"/>
          </a:xfrm>
          <a:prstGeom prst="rect">
            <a:avLst/>
          </a:prstGeom>
        </p:spPr>
      </p:pic>
      <p:pic>
        <p:nvPicPr>
          <p:cNvPr id="22" name="21 Imagen" descr="prod_335291_Mini-croissant-20g-bridor--260-ud---ref-30190--.png"/>
          <p:cNvPicPr>
            <a:picLocks noChangeAspect="1"/>
          </p:cNvPicPr>
          <p:nvPr/>
        </p:nvPicPr>
        <p:blipFill>
          <a:blip r:embed="rId3"/>
          <a:srcRect l="22222" t="29167" r="19444" b="23611"/>
          <a:stretch>
            <a:fillRect/>
          </a:stretch>
        </p:blipFill>
        <p:spPr>
          <a:xfrm rot="5400000">
            <a:off x="809147" y="3691427"/>
            <a:ext cx="1714496" cy="1189650"/>
          </a:xfrm>
          <a:prstGeom prst="rect">
            <a:avLst/>
          </a:prstGeom>
        </p:spPr>
      </p:pic>
      <p:pic>
        <p:nvPicPr>
          <p:cNvPr id="23" name="22 Imagen" descr="prod_335291_Mini-croissant-20g-bridor--260-ud---ref-30190--.png"/>
          <p:cNvPicPr>
            <a:picLocks noChangeAspect="1"/>
          </p:cNvPicPr>
          <p:nvPr/>
        </p:nvPicPr>
        <p:blipFill>
          <a:blip r:embed="rId3"/>
          <a:srcRect l="22222" t="29167" r="19444" b="23611"/>
          <a:stretch>
            <a:fillRect/>
          </a:stretch>
        </p:blipFill>
        <p:spPr>
          <a:xfrm rot="5400000">
            <a:off x="-262423" y="3691427"/>
            <a:ext cx="1714496" cy="1189650"/>
          </a:xfrm>
          <a:prstGeom prst="rect">
            <a:avLst/>
          </a:prstGeom>
        </p:spPr>
      </p:pic>
      <p:pic>
        <p:nvPicPr>
          <p:cNvPr id="24" name="23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3714748"/>
            <a:ext cx="1714496" cy="1143008"/>
          </a:xfrm>
          <a:prstGeom prst="rect">
            <a:avLst/>
          </a:prstGeom>
        </p:spPr>
      </p:pic>
      <p:pic>
        <p:nvPicPr>
          <p:cNvPr id="25" name="24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750467"/>
            <a:ext cx="1714496" cy="1071570"/>
          </a:xfrm>
          <a:prstGeom prst="rect">
            <a:avLst/>
          </a:prstGeom>
        </p:spPr>
      </p:pic>
      <p:pic>
        <p:nvPicPr>
          <p:cNvPr id="26" name="25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3714748"/>
            <a:ext cx="1714496" cy="1143008"/>
          </a:xfrm>
          <a:prstGeom prst="rect">
            <a:avLst/>
          </a:prstGeom>
        </p:spPr>
      </p:pic>
      <p:pic>
        <p:nvPicPr>
          <p:cNvPr id="27" name="26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750467"/>
            <a:ext cx="1714496" cy="1071570"/>
          </a:xfrm>
          <a:prstGeom prst="rect">
            <a:avLst/>
          </a:prstGeom>
        </p:spPr>
      </p:pic>
      <p:sp>
        <p:nvSpPr>
          <p:cNvPr id="28" name="27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3"/>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ppt_x"/>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ppt_x"/>
                                          </p:val>
                                        </p:tav>
                                        <p:tav tm="100000">
                                          <p:val>
                                            <p:strVal val="#ppt_x"/>
                                          </p:val>
                                        </p:tav>
                                      </p:tavLst>
                                    </p:anim>
                                    <p:anim calcmode="lin" valueType="num">
                                      <p:cBhvr additive="base">
                                        <p:cTn id="87" dur="3000" fill="hold"/>
                                        <p:tgtEl>
                                          <p:spTgt spid="9"/>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ppt_x"/>
                                          </p:val>
                                        </p:tav>
                                        <p:tav tm="100000">
                                          <p:val>
                                            <p:strVal val="#ppt_x"/>
                                          </p:val>
                                        </p:tav>
                                      </p:tavLst>
                                    </p:anim>
                                    <p:anim calcmode="lin" valueType="num">
                                      <p:cBhvr additive="base">
                                        <p:cTn id="91" dur="3000" fill="hold"/>
                                        <p:tgtEl>
                                          <p:spTgt spid="10"/>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ppt_x"/>
                                          </p:val>
                                        </p:tav>
                                        <p:tav tm="100000">
                                          <p:val>
                                            <p:strVal val="#ppt_x"/>
                                          </p:val>
                                        </p:tav>
                                      </p:tavLst>
                                    </p:anim>
                                    <p:anim calcmode="lin" valueType="num">
                                      <p:cBhvr additive="base">
                                        <p:cTn id="95" dur="3000" fill="hold"/>
                                        <p:tgtEl>
                                          <p:spTgt spid="11"/>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ppt_x"/>
                                          </p:val>
                                        </p:tav>
                                        <p:tav tm="100000">
                                          <p:val>
                                            <p:strVal val="#ppt_x"/>
                                          </p:val>
                                        </p:tav>
                                      </p:tavLst>
                                    </p:anim>
                                    <p:anim calcmode="lin" valueType="num">
                                      <p:cBhvr additive="base">
                                        <p:cTn id="99" dur="3000" fill="hold"/>
                                        <p:tgtEl>
                                          <p:spTgt spid="16"/>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ppt_x"/>
                                          </p:val>
                                        </p:tav>
                                        <p:tav tm="100000">
                                          <p:val>
                                            <p:strVal val="#ppt_x"/>
                                          </p:val>
                                        </p:tav>
                                      </p:tavLst>
                                    </p:anim>
                                    <p:anim calcmode="lin" valueType="num">
                                      <p:cBhvr additive="base">
                                        <p:cTn id="107" dur="3000" fill="hold"/>
                                        <p:tgtEl>
                                          <p:spTgt spid="18"/>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ppt_x"/>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7"/>
                                        </p:tgtEl>
                                        <p:attrNameLst>
                                          <p:attrName>r</p:attrName>
                                        </p:attrNameLst>
                                      </p:cBhvr>
                                    </p:animRot>
                                  </p:childTnLst>
                                </p:cTn>
                              </p:par>
                              <p:par>
                                <p:cTn id="152" presetID="2" presetClass="exit" presetSubtype="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4"/>
                                        </p:tgtEl>
                                        <p:attrNameLst>
                                          <p:attrName>ppt_x</p:attrName>
                                        </p:attrNameLst>
                                      </p:cBhvr>
                                      <p:tavLst>
                                        <p:tav tm="0">
                                          <p:val>
                                            <p:strVal val="ppt_x"/>
                                          </p:val>
                                        </p:tav>
                                        <p:tav tm="100000">
                                          <p:val>
                                            <p:strVal val="1+ppt_w/2"/>
                                          </p:val>
                                        </p:tav>
                                      </p:tavLst>
                                    </p:anim>
                                    <p:anim calcmode="lin" valueType="num">
                                      <p:cBhvr additive="base">
                                        <p:cTn id="178" dur="3000"/>
                                        <p:tgtEl>
                                          <p:spTgt spid="14"/>
                                        </p:tgtEl>
                                        <p:attrNameLst>
                                          <p:attrName>ppt_y</p:attrName>
                                        </p:attrNameLst>
                                      </p:cBhvr>
                                      <p:tavLst>
                                        <p:tav tm="0">
                                          <p:val>
                                            <p:strVal val="ppt_y"/>
                                          </p:val>
                                        </p:tav>
                                        <p:tav tm="100000">
                                          <p:val>
                                            <p:strVal val="ppt_y"/>
                                          </p:val>
                                        </p:tav>
                                      </p:tavLst>
                                    </p:anim>
                                    <p:set>
                                      <p:cBhvr>
                                        <p:cTn id="179" dur="1" fill="hold">
                                          <p:stCondLst>
                                            <p:cond delay="2999"/>
                                          </p:stCondLst>
                                        </p:cTn>
                                        <p:tgtEl>
                                          <p:spTgt spid="1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5"/>
                                        </p:tgtEl>
                                        <p:attrNameLst>
                                          <p:attrName>ppt_x</p:attrName>
                                        </p:attrNameLst>
                                      </p:cBhvr>
                                      <p:tavLst>
                                        <p:tav tm="0">
                                          <p:val>
                                            <p:strVal val="ppt_x"/>
                                          </p:val>
                                        </p:tav>
                                        <p:tav tm="100000">
                                          <p:val>
                                            <p:strVal val="1+ppt_w/2"/>
                                          </p:val>
                                        </p:tav>
                                      </p:tavLst>
                                    </p:anim>
                                    <p:anim calcmode="lin" valueType="num">
                                      <p:cBhvr additive="base">
                                        <p:cTn id="182" dur="3000"/>
                                        <p:tgtEl>
                                          <p:spTgt spid="15"/>
                                        </p:tgtEl>
                                        <p:attrNameLst>
                                          <p:attrName>ppt_y</p:attrName>
                                        </p:attrNameLst>
                                      </p:cBhvr>
                                      <p:tavLst>
                                        <p:tav tm="0">
                                          <p:val>
                                            <p:strVal val="ppt_y"/>
                                          </p:val>
                                        </p:tav>
                                        <p:tav tm="100000">
                                          <p:val>
                                            <p:strVal val="ppt_y"/>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1+ppt_w/2"/>
                                          </p:val>
                                        </p:tav>
                                      </p:tavLst>
                                    </p:anim>
                                    <p:anim calcmode="lin" valueType="num">
                                      <p:cBhvr additive="base">
                                        <p:cTn id="190" dur="3000"/>
                                        <p:tgtEl>
                                          <p:spTgt spid="21"/>
                                        </p:tgtEl>
                                        <p:attrNameLst>
                                          <p:attrName>ppt_y</p:attrName>
                                        </p:attrNameLst>
                                      </p:cBhvr>
                                      <p:tavLst>
                                        <p:tav tm="0">
                                          <p:val>
                                            <p:strVal val="ppt_y"/>
                                          </p:val>
                                        </p:tav>
                                        <p:tav tm="100000">
                                          <p:val>
                                            <p:strVal val="ppt_y"/>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2"/>
                                        </p:tgtEl>
                                        <p:attrNameLst>
                                          <p:attrName>ppt_x</p:attrName>
                                        </p:attrNameLst>
                                      </p:cBhvr>
                                      <p:tavLst>
                                        <p:tav tm="0">
                                          <p:val>
                                            <p:strVal val="ppt_x"/>
                                          </p:val>
                                        </p:tav>
                                        <p:tav tm="100000">
                                          <p:val>
                                            <p:strVal val="1+ppt_w/2"/>
                                          </p:val>
                                        </p:tav>
                                      </p:tavLst>
                                    </p:anim>
                                    <p:anim calcmode="lin" valueType="num">
                                      <p:cBhvr additive="base">
                                        <p:cTn id="194" dur="3000"/>
                                        <p:tgtEl>
                                          <p:spTgt spid="22"/>
                                        </p:tgtEl>
                                        <p:attrNameLst>
                                          <p:attrName>ppt_y</p:attrName>
                                        </p:attrNameLst>
                                      </p:cBhvr>
                                      <p:tavLst>
                                        <p:tav tm="0">
                                          <p:val>
                                            <p:strVal val="ppt_y"/>
                                          </p:val>
                                        </p:tav>
                                        <p:tav tm="100000">
                                          <p:val>
                                            <p:strVal val="ppt_y"/>
                                          </p:val>
                                        </p:tav>
                                      </p:tavLst>
                                    </p:anim>
                                    <p:set>
                                      <p:cBhvr>
                                        <p:cTn id="195" dur="1" fill="hold">
                                          <p:stCondLst>
                                            <p:cond delay="2999"/>
                                          </p:stCondLst>
                                        </p:cTn>
                                        <p:tgtEl>
                                          <p:spTgt spid="2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3"/>
                                        </p:tgtEl>
                                        <p:attrNameLst>
                                          <p:attrName>ppt_x</p:attrName>
                                        </p:attrNameLst>
                                      </p:cBhvr>
                                      <p:tavLst>
                                        <p:tav tm="0">
                                          <p:val>
                                            <p:strVal val="ppt_x"/>
                                          </p:val>
                                        </p:tav>
                                        <p:tav tm="100000">
                                          <p:val>
                                            <p:strVal val="1+ppt_w/2"/>
                                          </p:val>
                                        </p:tav>
                                      </p:tavLst>
                                    </p:anim>
                                    <p:anim calcmode="lin" valueType="num">
                                      <p:cBhvr additive="base">
                                        <p:cTn id="198" dur="3000"/>
                                        <p:tgtEl>
                                          <p:spTgt spid="23"/>
                                        </p:tgtEl>
                                        <p:attrNameLst>
                                          <p:attrName>ppt_y</p:attrName>
                                        </p:attrNameLst>
                                      </p:cBhvr>
                                      <p:tavLst>
                                        <p:tav tm="0">
                                          <p:val>
                                            <p:strVal val="ppt_y"/>
                                          </p:val>
                                        </p:tav>
                                        <p:tav tm="100000">
                                          <p:val>
                                            <p:strVal val="ppt_y"/>
                                          </p:val>
                                        </p:tav>
                                      </p:tavLst>
                                    </p:anim>
                                    <p:set>
                                      <p:cBhvr>
                                        <p:cTn id="199" dur="1" fill="hold">
                                          <p:stCondLst>
                                            <p:cond delay="2999"/>
                                          </p:stCondLst>
                                        </p:cTn>
                                        <p:tgtEl>
                                          <p:spTgt spid="23"/>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6"/>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1"/>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2"/>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3"/>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9"/>
                                        </p:tgtEl>
                                        <p:attrNameLst>
                                          <p:attrName>ppt_x</p:attrName>
                                        </p:attrNameLst>
                                      </p:cBhvr>
                                      <p:tavLst>
                                        <p:tav tm="0">
                                          <p:val>
                                            <p:strVal val="ppt_x"/>
                                          </p:val>
                                        </p:tav>
                                        <p:tav tm="100000">
                                          <p:val>
                                            <p:strVal val="0-ppt_w/2"/>
                                          </p:val>
                                        </p:tav>
                                      </p:tavLst>
                                    </p:anim>
                                    <p:anim calcmode="lin" valueType="num">
                                      <p:cBhvr additive="base">
                                        <p:cTn id="230" dur="3000"/>
                                        <p:tgtEl>
                                          <p:spTgt spid="9"/>
                                        </p:tgtEl>
                                        <p:attrNameLst>
                                          <p:attrName>ppt_y</p:attrName>
                                        </p:attrNameLst>
                                      </p:cBhvr>
                                      <p:tavLst>
                                        <p:tav tm="0">
                                          <p:val>
                                            <p:strVal val="ppt_y"/>
                                          </p:val>
                                        </p:tav>
                                        <p:tav tm="100000">
                                          <p:val>
                                            <p:strVal val="ppt_y"/>
                                          </p:val>
                                        </p:tav>
                                      </p:tavLst>
                                    </p:anim>
                                    <p:set>
                                      <p:cBhvr>
                                        <p:cTn id="231" dur="1" fill="hold">
                                          <p:stCondLst>
                                            <p:cond delay="2999"/>
                                          </p:stCondLst>
                                        </p:cTn>
                                        <p:tgtEl>
                                          <p:spTgt spid="9"/>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0"/>
                                        </p:tgtEl>
                                        <p:attrNameLst>
                                          <p:attrName>ppt_x</p:attrName>
                                        </p:attrNameLst>
                                      </p:cBhvr>
                                      <p:tavLst>
                                        <p:tav tm="0">
                                          <p:val>
                                            <p:strVal val="ppt_x"/>
                                          </p:val>
                                        </p:tav>
                                        <p:tav tm="100000">
                                          <p:val>
                                            <p:strVal val="0-ppt_w/2"/>
                                          </p:val>
                                        </p:tav>
                                      </p:tavLst>
                                    </p:anim>
                                    <p:anim calcmode="lin" valueType="num">
                                      <p:cBhvr additive="base">
                                        <p:cTn id="234" dur="3000"/>
                                        <p:tgtEl>
                                          <p:spTgt spid="10"/>
                                        </p:tgtEl>
                                        <p:attrNameLst>
                                          <p:attrName>ppt_y</p:attrName>
                                        </p:attrNameLst>
                                      </p:cBhvr>
                                      <p:tavLst>
                                        <p:tav tm="0">
                                          <p:val>
                                            <p:strVal val="ppt_y"/>
                                          </p:val>
                                        </p:tav>
                                        <p:tav tm="100000">
                                          <p:val>
                                            <p:strVal val="ppt_y"/>
                                          </p:val>
                                        </p:tav>
                                      </p:tavLst>
                                    </p:anim>
                                    <p:set>
                                      <p:cBhvr>
                                        <p:cTn id="235" dur="1" fill="hold">
                                          <p:stCondLst>
                                            <p:cond delay="2999"/>
                                          </p:stCondLst>
                                        </p:cTn>
                                        <p:tgtEl>
                                          <p:spTgt spid="10"/>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0-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8"/>
                                        </p:tgtEl>
                                        <p:attrNameLst>
                                          <p:attrName>ppt_x</p:attrName>
                                        </p:attrNameLst>
                                      </p:cBhvr>
                                      <p:tavLst>
                                        <p:tav tm="0">
                                          <p:val>
                                            <p:strVal val="ppt_x"/>
                                          </p:val>
                                        </p:tav>
                                        <p:tav tm="100000">
                                          <p:val>
                                            <p:strVal val="0-ppt_w/2"/>
                                          </p:val>
                                        </p:tav>
                                      </p:tavLst>
                                    </p:anim>
                                    <p:anim calcmode="lin" valueType="num">
                                      <p:cBhvr additive="base">
                                        <p:cTn id="250" dur="3000"/>
                                        <p:tgtEl>
                                          <p:spTgt spid="18"/>
                                        </p:tgtEl>
                                        <p:attrNameLst>
                                          <p:attrName>ppt_y</p:attrName>
                                        </p:attrNameLst>
                                      </p:cBhvr>
                                      <p:tavLst>
                                        <p:tav tm="0">
                                          <p:val>
                                            <p:strVal val="ppt_y"/>
                                          </p:val>
                                        </p:tav>
                                        <p:tav tm="100000">
                                          <p:val>
                                            <p:strVal val="ppt_y"/>
                                          </p:val>
                                        </p:tav>
                                      </p:tavLst>
                                    </p:anim>
                                    <p:set>
                                      <p:cBhvr>
                                        <p:cTn id="251" dur="1" fill="hold">
                                          <p:stCondLst>
                                            <p:cond delay="2999"/>
                                          </p:stCondLst>
                                        </p:cTn>
                                        <p:tgtEl>
                                          <p:spTgt spid="18"/>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0-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8"/>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9"/>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0"/>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6"/>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7"/>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8"/>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4"/>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5"/>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6"/>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7"/>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ad_milk_pasta_flour_biscuits_rolling_pin_1440x900_hd-wallpaper-74126.jpg"/>
          <p:cNvPicPr>
            <a:picLocks noGrp="1" noChangeAspect="1"/>
          </p:cNvPicPr>
          <p:nvPr isPhoto="1"/>
        </p:nvPicPr>
        <p:blipFill>
          <a:blip r:embed="rId2">
            <a:lum/>
          </a:blip>
          <a:stretch>
            <a:fillRect/>
          </a:stretch>
        </p:blipFill>
        <p:spPr>
          <a:xfrm>
            <a:off x="0" y="0"/>
            <a:ext cx="9144000" cy="5429270"/>
          </a:xfrm>
          <a:prstGeom prst="rect">
            <a:avLst/>
          </a:prstGeom>
          <a:noFill/>
          <a:ln>
            <a:noFill/>
          </a:ln>
        </p:spPr>
      </p:pic>
      <p:pic>
        <p:nvPicPr>
          <p:cNvPr id="3" name="2 Imagen" descr="ble.png"/>
          <p:cNvPicPr>
            <a:picLocks noChangeAspect="1"/>
          </p:cNvPicPr>
          <p:nvPr/>
        </p:nvPicPr>
        <p:blipFill>
          <a:blip r:embed="rId3"/>
          <a:stretch>
            <a:fillRect/>
          </a:stretch>
        </p:blipFill>
        <p:spPr>
          <a:xfrm>
            <a:off x="3286116" y="1"/>
            <a:ext cx="1905000" cy="2686050"/>
          </a:xfrm>
          <a:prstGeom prst="rect">
            <a:avLst/>
          </a:prstGeom>
        </p:spPr>
      </p:pic>
      <p:pic>
        <p:nvPicPr>
          <p:cNvPr id="4" name="3 Imagen" descr="ble.png"/>
          <p:cNvPicPr>
            <a:picLocks noChangeAspect="1"/>
          </p:cNvPicPr>
          <p:nvPr/>
        </p:nvPicPr>
        <p:blipFill>
          <a:blip r:embed="rId3"/>
          <a:stretch>
            <a:fillRect/>
          </a:stretch>
        </p:blipFill>
        <p:spPr>
          <a:xfrm rot="12124742">
            <a:off x="3935403" y="2616978"/>
            <a:ext cx="1905000" cy="2686050"/>
          </a:xfrm>
          <a:prstGeom prst="rect">
            <a:avLst/>
          </a:prstGeom>
        </p:spPr>
      </p:pic>
      <p:pic>
        <p:nvPicPr>
          <p:cNvPr id="5" name="4 Imagen" descr="ble.png"/>
          <p:cNvPicPr>
            <a:picLocks noChangeAspect="1"/>
          </p:cNvPicPr>
          <p:nvPr/>
        </p:nvPicPr>
        <p:blipFill>
          <a:blip r:embed="rId3"/>
          <a:stretch>
            <a:fillRect/>
          </a:stretch>
        </p:blipFill>
        <p:spPr>
          <a:xfrm rot="6820753">
            <a:off x="4946241" y="783026"/>
            <a:ext cx="1905000" cy="2686050"/>
          </a:xfrm>
          <a:prstGeom prst="rect">
            <a:avLst/>
          </a:prstGeom>
        </p:spPr>
      </p:pic>
      <p:pic>
        <p:nvPicPr>
          <p:cNvPr id="6" name="5 Imagen" descr="ble.png"/>
          <p:cNvPicPr>
            <a:picLocks noChangeAspect="1"/>
          </p:cNvPicPr>
          <p:nvPr/>
        </p:nvPicPr>
        <p:blipFill>
          <a:blip r:embed="rId3"/>
          <a:stretch>
            <a:fillRect/>
          </a:stretch>
        </p:blipFill>
        <p:spPr>
          <a:xfrm rot="3433705">
            <a:off x="4407087" y="-100932"/>
            <a:ext cx="1905000" cy="2686050"/>
          </a:xfrm>
          <a:prstGeom prst="rect">
            <a:avLst/>
          </a:prstGeom>
        </p:spPr>
      </p:pic>
      <p:pic>
        <p:nvPicPr>
          <p:cNvPr id="7" name="6 Imagen" descr="ble.png"/>
          <p:cNvPicPr>
            <a:picLocks noChangeAspect="1"/>
          </p:cNvPicPr>
          <p:nvPr/>
        </p:nvPicPr>
        <p:blipFill>
          <a:blip r:embed="rId3"/>
          <a:stretch>
            <a:fillRect/>
          </a:stretch>
        </p:blipFill>
        <p:spPr>
          <a:xfrm rot="9883317">
            <a:off x="4820791" y="1989454"/>
            <a:ext cx="1905000" cy="2686050"/>
          </a:xfrm>
          <a:prstGeom prst="rect">
            <a:avLst/>
          </a:prstGeom>
        </p:spPr>
      </p:pic>
      <p:pic>
        <p:nvPicPr>
          <p:cNvPr id="8" name="7 Imagen" descr="ble.png"/>
          <p:cNvPicPr>
            <a:picLocks noChangeAspect="1"/>
          </p:cNvPicPr>
          <p:nvPr/>
        </p:nvPicPr>
        <p:blipFill>
          <a:blip r:embed="rId3"/>
          <a:stretch>
            <a:fillRect/>
          </a:stretch>
        </p:blipFill>
        <p:spPr>
          <a:xfrm rot="14785576">
            <a:off x="2802485" y="2390351"/>
            <a:ext cx="1905000" cy="2686050"/>
          </a:xfrm>
          <a:prstGeom prst="rect">
            <a:avLst/>
          </a:prstGeom>
        </p:spPr>
      </p:pic>
      <p:pic>
        <p:nvPicPr>
          <p:cNvPr id="9" name="8 Imagen" descr="ble.png"/>
          <p:cNvPicPr>
            <a:picLocks noChangeAspect="1"/>
          </p:cNvPicPr>
          <p:nvPr/>
        </p:nvPicPr>
        <p:blipFill>
          <a:blip r:embed="rId3"/>
          <a:stretch>
            <a:fillRect/>
          </a:stretch>
        </p:blipFill>
        <p:spPr>
          <a:xfrm rot="16875955">
            <a:off x="2408085" y="1567994"/>
            <a:ext cx="1905000" cy="2686050"/>
          </a:xfrm>
          <a:prstGeom prst="rect">
            <a:avLst/>
          </a:prstGeom>
        </p:spPr>
      </p:pic>
      <p:pic>
        <p:nvPicPr>
          <p:cNvPr id="10" name="9 Imagen" descr="ble.png"/>
          <p:cNvPicPr>
            <a:picLocks noChangeAspect="1"/>
          </p:cNvPicPr>
          <p:nvPr/>
        </p:nvPicPr>
        <p:blipFill>
          <a:blip r:embed="rId3"/>
          <a:stretch>
            <a:fillRect/>
          </a:stretch>
        </p:blipFill>
        <p:spPr>
          <a:xfrm rot="19872374">
            <a:off x="2529343" y="507024"/>
            <a:ext cx="1905000" cy="2686050"/>
          </a:xfrm>
          <a:prstGeom prst="rect">
            <a:avLst/>
          </a:prstGeom>
        </p:spPr>
      </p:pic>
      <p:pic>
        <p:nvPicPr>
          <p:cNvPr id="11" name="10 Imagen" descr="redondo-sb-400-gr.png"/>
          <p:cNvPicPr>
            <a:picLocks noChangeAspect="1"/>
          </p:cNvPicPr>
          <p:nvPr/>
        </p:nvPicPr>
        <p:blipFill>
          <a:blip r:embed="rId4"/>
          <a:srcRect l="11207" t="1550" r="11207"/>
          <a:stretch>
            <a:fillRect/>
          </a:stretch>
        </p:blipFill>
        <p:spPr>
          <a:xfrm>
            <a:off x="3786182" y="1643056"/>
            <a:ext cx="1788700" cy="1771649"/>
          </a:xfrm>
          <a:prstGeom prst="rect">
            <a:avLst/>
          </a:prstGeom>
        </p:spPr>
      </p:pic>
      <p:sp>
        <p:nvSpPr>
          <p:cNvPr id="12" name="11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fltVal val="0"/>
                                          </p:val>
                                        </p:tav>
                                        <p:tav tm="100000">
                                          <p:val>
                                            <p:strVal val="#ppt_w"/>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ppt_x</p:attrName>
                                        </p:attrNameLst>
                                      </p:cBhvr>
                                      <p:tavLst>
                                        <p:tav tm="0">
                                          <p:val>
                                            <p:fltVal val="0.5"/>
                                          </p:val>
                                        </p:tav>
                                        <p:tav tm="100000">
                                          <p:val>
                                            <p:strVal val="#ppt_x"/>
                                          </p:val>
                                        </p:tav>
                                      </p:tavLst>
                                    </p:anim>
                                    <p:anim calcmode="lin" valueType="num">
                                      <p:cBhvr>
                                        <p:cTn id="77" dur="3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3"/>
                                        </p:tgtEl>
                                        <p:attrNameLst>
                                          <p:attrName>ppt_w</p:attrName>
                                        </p:attrNameLst>
                                      </p:cBhvr>
                                      <p:tavLst>
                                        <p:tav tm="0">
                                          <p:val>
                                            <p:strVal val="ppt_w"/>
                                          </p:val>
                                        </p:tav>
                                        <p:tav tm="100000">
                                          <p:val>
                                            <p:fltVal val="0"/>
                                          </p:val>
                                        </p:tav>
                                      </p:tavLst>
                                    </p:anim>
                                    <p:anim calcmode="lin" valueType="num">
                                      <p:cBhvr>
                                        <p:cTn id="83" dur="3000"/>
                                        <p:tgtEl>
                                          <p:spTgt spid="3"/>
                                        </p:tgtEl>
                                        <p:attrNameLst>
                                          <p:attrName>ppt_h</p:attrName>
                                        </p:attrNameLst>
                                      </p:cBhvr>
                                      <p:tavLst>
                                        <p:tav tm="0">
                                          <p:val>
                                            <p:strVal val="ppt_h"/>
                                          </p:val>
                                        </p:tav>
                                        <p:tav tm="100000">
                                          <p:val>
                                            <p:fltVal val="0"/>
                                          </p:val>
                                        </p:tav>
                                      </p:tavLst>
                                    </p:anim>
                                    <p:anim calcmode="lin" valueType="num">
                                      <p:cBhvr>
                                        <p:cTn id="84" dur="3000"/>
                                        <p:tgtEl>
                                          <p:spTgt spid="3"/>
                                        </p:tgtEl>
                                        <p:attrNameLst>
                                          <p:attrName>ppt_x</p:attrName>
                                        </p:attrNameLst>
                                      </p:cBhvr>
                                      <p:tavLst>
                                        <p:tav tm="0">
                                          <p:val>
                                            <p:strVal val="ppt_x"/>
                                          </p:val>
                                        </p:tav>
                                        <p:tav tm="100000">
                                          <p:val>
                                            <p:fltVal val="0.5"/>
                                          </p:val>
                                        </p:tav>
                                      </p:tavLst>
                                    </p:anim>
                                    <p:anim calcmode="lin" valueType="num">
                                      <p:cBhvr>
                                        <p:cTn id="85" dur="3000"/>
                                        <p:tgtEl>
                                          <p:spTgt spid="3"/>
                                        </p:tgtEl>
                                        <p:attrNameLst>
                                          <p:attrName>ppt_y</p:attrName>
                                        </p:attrNameLst>
                                      </p:cBhvr>
                                      <p:tavLst>
                                        <p:tav tm="0">
                                          <p:val>
                                            <p:strVal val="ppt_y"/>
                                          </p:val>
                                        </p:tav>
                                        <p:tav tm="100000">
                                          <p:val>
                                            <p:fltVal val="0.5"/>
                                          </p:val>
                                        </p:tav>
                                      </p:tavLst>
                                    </p:anim>
                                    <p:set>
                                      <p:cBhvr>
                                        <p:cTn id="86" dur="1" fill="hold">
                                          <p:stCondLst>
                                            <p:cond delay="2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4"/>
                                        </p:tgtEl>
                                        <p:attrNameLst>
                                          <p:attrName>ppt_w</p:attrName>
                                        </p:attrNameLst>
                                      </p:cBhvr>
                                      <p:tavLst>
                                        <p:tav tm="0">
                                          <p:val>
                                            <p:strVal val="ppt_w"/>
                                          </p:val>
                                        </p:tav>
                                        <p:tav tm="100000">
                                          <p:val>
                                            <p:fltVal val="0"/>
                                          </p:val>
                                        </p:tav>
                                      </p:tavLst>
                                    </p:anim>
                                    <p:anim calcmode="lin" valueType="num">
                                      <p:cBhvr>
                                        <p:cTn id="89" dur="3000"/>
                                        <p:tgtEl>
                                          <p:spTgt spid="4"/>
                                        </p:tgtEl>
                                        <p:attrNameLst>
                                          <p:attrName>ppt_h</p:attrName>
                                        </p:attrNameLst>
                                      </p:cBhvr>
                                      <p:tavLst>
                                        <p:tav tm="0">
                                          <p:val>
                                            <p:strVal val="ppt_h"/>
                                          </p:val>
                                        </p:tav>
                                        <p:tav tm="100000">
                                          <p:val>
                                            <p:fltVal val="0"/>
                                          </p:val>
                                        </p:tav>
                                      </p:tavLst>
                                    </p:anim>
                                    <p:anim calcmode="lin" valueType="num">
                                      <p:cBhvr>
                                        <p:cTn id="90" dur="3000"/>
                                        <p:tgtEl>
                                          <p:spTgt spid="4"/>
                                        </p:tgtEl>
                                        <p:attrNameLst>
                                          <p:attrName>ppt_x</p:attrName>
                                        </p:attrNameLst>
                                      </p:cBhvr>
                                      <p:tavLst>
                                        <p:tav tm="0">
                                          <p:val>
                                            <p:strVal val="ppt_x"/>
                                          </p:val>
                                        </p:tav>
                                        <p:tav tm="100000">
                                          <p:val>
                                            <p:fltVal val="0.5"/>
                                          </p:val>
                                        </p:tav>
                                      </p:tavLst>
                                    </p:anim>
                                    <p:anim calcmode="lin" valueType="num">
                                      <p:cBhvr>
                                        <p:cTn id="91" dur="3000"/>
                                        <p:tgtEl>
                                          <p:spTgt spid="4"/>
                                        </p:tgtEl>
                                        <p:attrNameLst>
                                          <p:attrName>ppt_y</p:attrName>
                                        </p:attrNameLst>
                                      </p:cBhvr>
                                      <p:tavLst>
                                        <p:tav tm="0">
                                          <p:val>
                                            <p:strVal val="ppt_y"/>
                                          </p:val>
                                        </p:tav>
                                        <p:tav tm="100000">
                                          <p:val>
                                            <p:fltVal val="0.5"/>
                                          </p:val>
                                        </p:tav>
                                      </p:tavLst>
                                    </p:anim>
                                    <p:set>
                                      <p:cBhvr>
                                        <p:cTn id="92" dur="1" fill="hold">
                                          <p:stCondLst>
                                            <p:cond delay="2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6"/>
                                        </p:tgtEl>
                                        <p:attrNameLst>
                                          <p:attrName>ppt_w</p:attrName>
                                        </p:attrNameLst>
                                      </p:cBhvr>
                                      <p:tavLst>
                                        <p:tav tm="0">
                                          <p:val>
                                            <p:strVal val="ppt_w"/>
                                          </p:val>
                                        </p:tav>
                                        <p:tav tm="100000">
                                          <p:val>
                                            <p:fltVal val="0"/>
                                          </p:val>
                                        </p:tav>
                                      </p:tavLst>
                                    </p:anim>
                                    <p:anim calcmode="lin" valueType="num">
                                      <p:cBhvr>
                                        <p:cTn id="101" dur="3000"/>
                                        <p:tgtEl>
                                          <p:spTgt spid="6"/>
                                        </p:tgtEl>
                                        <p:attrNameLst>
                                          <p:attrName>ppt_h</p:attrName>
                                        </p:attrNameLst>
                                      </p:cBhvr>
                                      <p:tavLst>
                                        <p:tav tm="0">
                                          <p:val>
                                            <p:strVal val="ppt_h"/>
                                          </p:val>
                                        </p:tav>
                                        <p:tav tm="100000">
                                          <p:val>
                                            <p:fltVal val="0"/>
                                          </p:val>
                                        </p:tav>
                                      </p:tavLst>
                                    </p:anim>
                                    <p:anim calcmode="lin" valueType="num">
                                      <p:cBhvr>
                                        <p:cTn id="102" dur="3000"/>
                                        <p:tgtEl>
                                          <p:spTgt spid="6"/>
                                        </p:tgtEl>
                                        <p:attrNameLst>
                                          <p:attrName>ppt_x</p:attrName>
                                        </p:attrNameLst>
                                      </p:cBhvr>
                                      <p:tavLst>
                                        <p:tav tm="0">
                                          <p:val>
                                            <p:strVal val="ppt_x"/>
                                          </p:val>
                                        </p:tav>
                                        <p:tav tm="100000">
                                          <p:val>
                                            <p:fltVal val="0.5"/>
                                          </p:val>
                                        </p:tav>
                                      </p:tavLst>
                                    </p:anim>
                                    <p:anim calcmode="lin" valueType="num">
                                      <p:cBhvr>
                                        <p:cTn id="103" dur="3000"/>
                                        <p:tgtEl>
                                          <p:spTgt spid="6"/>
                                        </p:tgtEl>
                                        <p:attrNameLst>
                                          <p:attrName>ppt_y</p:attrName>
                                        </p:attrNameLst>
                                      </p:cBhvr>
                                      <p:tavLst>
                                        <p:tav tm="0">
                                          <p:val>
                                            <p:strVal val="ppt_y"/>
                                          </p:val>
                                        </p:tav>
                                        <p:tav tm="100000">
                                          <p:val>
                                            <p:fltVal val="0.5"/>
                                          </p:val>
                                        </p:tav>
                                      </p:tavLst>
                                    </p:anim>
                                    <p:set>
                                      <p:cBhvr>
                                        <p:cTn id="104" dur="1" fill="hold">
                                          <p:stCondLst>
                                            <p:cond delay="2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2"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2)">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ad_pastry_tasty_hd-wallpaper-683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banada_pan.png"/>
          <p:cNvPicPr>
            <a:picLocks noChangeAspect="1"/>
          </p:cNvPicPr>
          <p:nvPr/>
        </p:nvPicPr>
        <p:blipFill>
          <a:blip r:embed="rId3"/>
          <a:stretch>
            <a:fillRect/>
          </a:stretch>
        </p:blipFill>
        <p:spPr>
          <a:xfrm flipH="1">
            <a:off x="4429124" y="0"/>
            <a:ext cx="1357322" cy="1320607"/>
          </a:xfrm>
          <a:prstGeom prst="rect">
            <a:avLst/>
          </a:prstGeom>
          <a:effectLst>
            <a:reflection blurRad="6350" stA="50000" endA="295" endPos="92000" dist="101600" dir="5400000" sy="-100000" algn="bl" rotWithShape="0"/>
          </a:effectLst>
        </p:spPr>
      </p:pic>
      <p:pic>
        <p:nvPicPr>
          <p:cNvPr id="4" name="3 Imagen" descr="rebanada_pan.png"/>
          <p:cNvPicPr>
            <a:picLocks noChangeAspect="1"/>
          </p:cNvPicPr>
          <p:nvPr/>
        </p:nvPicPr>
        <p:blipFill>
          <a:blip r:embed="rId3"/>
          <a:stretch>
            <a:fillRect/>
          </a:stretch>
        </p:blipFill>
        <p:spPr>
          <a:xfrm>
            <a:off x="3286116" y="0"/>
            <a:ext cx="1428760" cy="1320607"/>
          </a:xfrm>
          <a:prstGeom prst="rect">
            <a:avLst/>
          </a:prstGeom>
          <a:effectLst>
            <a:reflection blurRad="6350" stA="50000" endA="295" endPos="92000" dist="101600" dir="5400000" sy="-100000" algn="bl" rotWithShape="0"/>
          </a:effectLst>
        </p:spPr>
      </p:pic>
      <p:pic>
        <p:nvPicPr>
          <p:cNvPr id="5" name="4 Imagen" descr="rebanada_pan.png"/>
          <p:cNvPicPr>
            <a:picLocks noChangeAspect="1"/>
          </p:cNvPicPr>
          <p:nvPr/>
        </p:nvPicPr>
        <p:blipFill>
          <a:blip r:embed="rId3"/>
          <a:stretch>
            <a:fillRect/>
          </a:stretch>
        </p:blipFill>
        <p:spPr>
          <a:xfrm flipH="1">
            <a:off x="4429124" y="1071552"/>
            <a:ext cx="1357322" cy="1320607"/>
          </a:xfrm>
          <a:prstGeom prst="rect">
            <a:avLst/>
          </a:prstGeom>
          <a:effectLst>
            <a:reflection blurRad="6350" stA="50000" endA="295" endPos="92000" dist="101600" dir="5400000" sy="-100000" algn="bl" rotWithShape="0"/>
          </a:effectLst>
        </p:spPr>
      </p:pic>
      <p:pic>
        <p:nvPicPr>
          <p:cNvPr id="6" name="5 Imagen" descr="rebanada_pan.png"/>
          <p:cNvPicPr>
            <a:picLocks noChangeAspect="1"/>
          </p:cNvPicPr>
          <p:nvPr/>
        </p:nvPicPr>
        <p:blipFill>
          <a:blip r:embed="rId3"/>
          <a:stretch>
            <a:fillRect/>
          </a:stretch>
        </p:blipFill>
        <p:spPr>
          <a:xfrm>
            <a:off x="3286116" y="1071552"/>
            <a:ext cx="1428760" cy="1320607"/>
          </a:xfrm>
          <a:prstGeom prst="rect">
            <a:avLst/>
          </a:prstGeom>
          <a:effectLst>
            <a:reflection blurRad="6350" stA="50000" endA="295" endPos="92000" dist="101600" dir="5400000" sy="-100000" algn="bl" rotWithShape="0"/>
          </a:effectLst>
        </p:spPr>
      </p:pic>
      <p:pic>
        <p:nvPicPr>
          <p:cNvPr id="7" name="6 Imagen" descr="rebanada_pan.png"/>
          <p:cNvPicPr>
            <a:picLocks noChangeAspect="1"/>
          </p:cNvPicPr>
          <p:nvPr/>
        </p:nvPicPr>
        <p:blipFill>
          <a:blip r:embed="rId3"/>
          <a:stretch>
            <a:fillRect/>
          </a:stretch>
        </p:blipFill>
        <p:spPr>
          <a:xfrm flipH="1">
            <a:off x="4500562" y="2143140"/>
            <a:ext cx="1357322" cy="1320607"/>
          </a:xfrm>
          <a:prstGeom prst="rect">
            <a:avLst/>
          </a:prstGeom>
          <a:effectLst>
            <a:reflection blurRad="6350" stA="50000" endA="295" endPos="92000" dist="101600" dir="5400000" sy="-100000" algn="bl" rotWithShape="0"/>
          </a:effectLst>
        </p:spPr>
      </p:pic>
      <p:pic>
        <p:nvPicPr>
          <p:cNvPr id="8" name="7 Imagen" descr="rebanada_pan.png"/>
          <p:cNvPicPr>
            <a:picLocks noChangeAspect="1"/>
          </p:cNvPicPr>
          <p:nvPr/>
        </p:nvPicPr>
        <p:blipFill>
          <a:blip r:embed="rId3"/>
          <a:stretch>
            <a:fillRect/>
          </a:stretch>
        </p:blipFill>
        <p:spPr>
          <a:xfrm>
            <a:off x="3357554" y="2143140"/>
            <a:ext cx="1428760" cy="1320607"/>
          </a:xfrm>
          <a:prstGeom prst="rect">
            <a:avLst/>
          </a:prstGeom>
          <a:effectLst>
            <a:reflection blurRad="6350" stA="50000" endA="295" endPos="92000" dist="101600" dir="5400000" sy="-100000" algn="bl" rotWithShape="0"/>
          </a:effectLst>
        </p:spPr>
      </p:pic>
      <p:pic>
        <p:nvPicPr>
          <p:cNvPr id="9" name="8 Imagen" descr="rebanada_pan.png"/>
          <p:cNvPicPr>
            <a:picLocks noChangeAspect="1"/>
          </p:cNvPicPr>
          <p:nvPr/>
        </p:nvPicPr>
        <p:blipFill>
          <a:blip r:embed="rId3"/>
          <a:stretch>
            <a:fillRect/>
          </a:stretch>
        </p:blipFill>
        <p:spPr>
          <a:xfrm flipH="1">
            <a:off x="4500562" y="3214692"/>
            <a:ext cx="1357322" cy="1320607"/>
          </a:xfrm>
          <a:prstGeom prst="rect">
            <a:avLst/>
          </a:prstGeom>
          <a:effectLst>
            <a:reflection blurRad="6350" stA="50000" endA="295" endPos="92000" dist="101600" dir="5400000" sy="-100000" algn="bl" rotWithShape="0"/>
          </a:effectLst>
        </p:spPr>
      </p:pic>
      <p:pic>
        <p:nvPicPr>
          <p:cNvPr id="10" name="9 Imagen" descr="rebanada_pan.png"/>
          <p:cNvPicPr>
            <a:picLocks noChangeAspect="1"/>
          </p:cNvPicPr>
          <p:nvPr/>
        </p:nvPicPr>
        <p:blipFill>
          <a:blip r:embed="rId3"/>
          <a:stretch>
            <a:fillRect/>
          </a:stretch>
        </p:blipFill>
        <p:spPr>
          <a:xfrm>
            <a:off x="3357554" y="3214692"/>
            <a:ext cx="1428760" cy="1320607"/>
          </a:xfrm>
          <a:prstGeom prst="rect">
            <a:avLst/>
          </a:prstGeom>
          <a:effectLst>
            <a:reflection blurRad="6350" stA="50000" endA="295" endPos="92000" dist="101600" dir="5400000" sy="-100000" algn="bl" rotWithShape="0"/>
          </a:effectLst>
        </p:spPr>
      </p:pic>
      <p:pic>
        <p:nvPicPr>
          <p:cNvPr id="11" name="10 Imagen" descr="rebanada_pan.png"/>
          <p:cNvPicPr>
            <a:picLocks noChangeAspect="1"/>
          </p:cNvPicPr>
          <p:nvPr/>
        </p:nvPicPr>
        <p:blipFill>
          <a:blip r:embed="rId3"/>
          <a:stretch>
            <a:fillRect/>
          </a:stretch>
        </p:blipFill>
        <p:spPr>
          <a:xfrm flipH="1">
            <a:off x="4500562" y="4214824"/>
            <a:ext cx="1357322" cy="1320607"/>
          </a:xfrm>
          <a:prstGeom prst="rect">
            <a:avLst/>
          </a:prstGeom>
          <a:effectLst>
            <a:reflection blurRad="6350" stA="50000" endA="295" endPos="92000" dist="101600" dir="5400000" sy="-100000" algn="bl" rotWithShape="0"/>
          </a:effectLst>
        </p:spPr>
      </p:pic>
      <p:pic>
        <p:nvPicPr>
          <p:cNvPr id="12" name="11 Imagen" descr="rebanada_pan.png"/>
          <p:cNvPicPr>
            <a:picLocks noChangeAspect="1"/>
          </p:cNvPicPr>
          <p:nvPr/>
        </p:nvPicPr>
        <p:blipFill>
          <a:blip r:embed="rId3"/>
          <a:stretch>
            <a:fillRect/>
          </a:stretch>
        </p:blipFill>
        <p:spPr>
          <a:xfrm>
            <a:off x="3357554" y="4214824"/>
            <a:ext cx="1428760" cy="132060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578646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ppt_x"/>
                                          </p:val>
                                        </p:tav>
                                      </p:tavLst>
                                    </p:anim>
                                    <p:anim calcmode="lin" valueType="num">
                                      <p:cBhvr additive="base">
                                        <p:cTn id="71" dur="3000"/>
                                        <p:tgtEl>
                                          <p:spTgt spid="4"/>
                                        </p:tgtEl>
                                        <p:attrNameLst>
                                          <p:attrName>ppt_y</p:attrName>
                                        </p:attrNameLst>
                                      </p:cBhvr>
                                      <p:tavLst>
                                        <p:tav tm="0">
                                          <p:val>
                                            <p:strVal val="ppt_y"/>
                                          </p:val>
                                        </p:tav>
                                        <p:tav tm="100000">
                                          <p:val>
                                            <p:strVal val="1+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3"/>
                                        </p:tgtEl>
                                        <p:attrNameLst>
                                          <p:attrName>ppt_x</p:attrName>
                                        </p:attrNameLst>
                                      </p:cBhvr>
                                      <p:tavLst>
                                        <p:tav tm="0">
                                          <p:val>
                                            <p:strVal val="ppt_x"/>
                                          </p:val>
                                        </p:tav>
                                        <p:tav tm="100000">
                                          <p:val>
                                            <p:strVal val="ppt_x"/>
                                          </p:val>
                                        </p:tav>
                                      </p:tavLst>
                                    </p:anim>
                                    <p:anim calcmode="lin" valueType="num">
                                      <p:cBhvr additive="base">
                                        <p:cTn id="91" dur="3000"/>
                                        <p:tgtEl>
                                          <p:spTgt spid="3"/>
                                        </p:tgtEl>
                                        <p:attrNameLst>
                                          <p:attrName>ppt_y</p:attrName>
                                        </p:attrNameLst>
                                      </p:cBhvr>
                                      <p:tavLst>
                                        <p:tav tm="0">
                                          <p:val>
                                            <p:strVal val="ppt_y"/>
                                          </p:val>
                                        </p:tav>
                                        <p:tav tm="100000">
                                          <p:val>
                                            <p:strVal val="0-ppt_h/2"/>
                                          </p:val>
                                        </p:tav>
                                      </p:tavLst>
                                    </p:anim>
                                    <p:set>
                                      <p:cBhvr>
                                        <p:cTn id="92" dur="1" fill="hold">
                                          <p:stCondLst>
                                            <p:cond delay="2999"/>
                                          </p:stCondLst>
                                        </p:cTn>
                                        <p:tgtEl>
                                          <p:spTgt spid="3"/>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0-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3"/>
                                        </p:tgtEl>
                                        <p:attrNameLst>
                                          <p:attrName>ppt_w</p:attrName>
                                        </p:attrNameLst>
                                      </p:cBhvr>
                                      <p:tavLst>
                                        <p:tav tm="0">
                                          <p:val>
                                            <p:strVal val="ppt_w"/>
                                          </p:val>
                                        </p:tav>
                                        <p:tav tm="100000">
                                          <p:val>
                                            <p:strVal val="ppt_w"/>
                                          </p:val>
                                        </p:tav>
                                      </p:tavLst>
                                    </p:anim>
                                    <p:anim calcmode="lin" valueType="num">
                                      <p:cBhvr>
                                        <p:cTn id="11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strVal val="ppt_w"/>
                                          </p:val>
                                        </p:tav>
                                      </p:tavLst>
                                    </p:anim>
                                    <p:anim calcmode="lin" valueType="num">
                                      <p:cBhvr>
                                        <p:cTn id="1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5"/>
                                        </p:tgtEl>
                                        <p:attrNameLst>
                                          <p:attrName>ppt_w</p:attrName>
                                        </p:attrNameLst>
                                      </p:cBhvr>
                                      <p:tavLst>
                                        <p:tav tm="0">
                                          <p:val>
                                            <p:strVal val="ppt_w"/>
                                          </p:val>
                                        </p:tav>
                                        <p:tav tm="100000">
                                          <p:val>
                                            <p:strVal val="ppt_w"/>
                                          </p:val>
                                        </p:tav>
                                      </p:tavLst>
                                    </p:anim>
                                    <p:anim calcmode="lin" valueType="num">
                                      <p:cBhvr>
                                        <p:cTn id="11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strVal val="ppt_w"/>
                                          </p:val>
                                        </p:tav>
                                      </p:tavLst>
                                    </p:anim>
                                    <p:anim calcmode="lin" valueType="num">
                                      <p:cBhvr>
                                        <p:cTn id="12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strVal val="ppt_w"/>
                                          </p:val>
                                        </p:tav>
                                      </p:tavLst>
                                    </p:anim>
                                    <p:anim calcmode="lin" valueType="num">
                                      <p:cBhvr>
                                        <p:cTn id="12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8"/>
                                        </p:tgtEl>
                                        <p:attrNameLst>
                                          <p:attrName>ppt_w</p:attrName>
                                        </p:attrNameLst>
                                      </p:cBhvr>
                                      <p:tavLst>
                                        <p:tav tm="0">
                                          <p:val>
                                            <p:strVal val="ppt_w"/>
                                          </p:val>
                                        </p:tav>
                                        <p:tav tm="100000">
                                          <p:val>
                                            <p:strVal val="ppt_w"/>
                                          </p:val>
                                        </p:tav>
                                      </p:tavLst>
                                    </p:anim>
                                    <p:anim calcmode="lin" valueType="num">
                                      <p:cBhvr>
                                        <p:cTn id="1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9"/>
                                        </p:tgtEl>
                                        <p:attrNameLst>
                                          <p:attrName>ppt_w</p:attrName>
                                        </p:attrNameLst>
                                      </p:cBhvr>
                                      <p:tavLst>
                                        <p:tav tm="0">
                                          <p:val>
                                            <p:strVal val="ppt_w"/>
                                          </p:val>
                                        </p:tav>
                                        <p:tav tm="100000">
                                          <p:val>
                                            <p:strVal val="ppt_w"/>
                                          </p:val>
                                        </p:tav>
                                      </p:tavLst>
                                    </p:anim>
                                    <p:anim calcmode="lin" valueType="num">
                                      <p:cBhvr>
                                        <p:cTn id="13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strVal val="ppt_w"/>
                                          </p:val>
                                        </p:tav>
                                      </p:tavLst>
                                    </p:anim>
                                    <p:anim calcmode="lin" valueType="num">
                                      <p:cBhvr>
                                        <p:cTn id="13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strVal val="ppt_w"/>
                                          </p:val>
                                        </p:tav>
                                      </p:tavLst>
                                    </p:anim>
                                    <p:anim calcmode="lin" valueType="num">
                                      <p:cBhvr>
                                        <p:cTn id="14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2"/>
                                        </p:tgtEl>
                                        <p:attrNameLst>
                                          <p:attrName>ppt_w</p:attrName>
                                        </p:attrNameLst>
                                      </p:cBhvr>
                                      <p:tavLst>
                                        <p:tav tm="0">
                                          <p:val>
                                            <p:strVal val="ppt_w"/>
                                          </p:val>
                                        </p:tav>
                                        <p:tav tm="100000">
                                          <p:val>
                                            <p:strVal val="ppt_w"/>
                                          </p:val>
                                        </p:tav>
                                      </p:tavLst>
                                    </p:anim>
                                    <p:anim calcmode="lin" valueType="num">
                                      <p:cBhvr>
                                        <p:cTn id="14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ppt_w</p:attrName>
                                        </p:attrNameLst>
                                      </p:cBhvr>
                                      <p:tavLst>
                                        <p:tav tm="0">
                                          <p:val>
                                            <p:strVal val="4/3*#ppt_w"/>
                                          </p:val>
                                        </p:tav>
                                        <p:tav tm="100000">
                                          <p:val>
                                            <p:strVal val="#ppt_w"/>
                                          </p:val>
                                        </p:tav>
                                      </p:tavLst>
                                    </p:anim>
                                    <p:anim calcmode="lin" valueType="num">
                                      <p:cBhvr>
                                        <p:cTn id="152" dur="3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Horizont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ad-background-37326-38184-hd-wallpaper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574243" y="2002985"/>
            <a:ext cx="2505807" cy="1357322"/>
          </a:xfrm>
          <a:prstGeom prst="rect">
            <a:avLst/>
          </a:prstGeom>
          <a:effectLst/>
        </p:spPr>
      </p:pic>
      <p:pic>
        <p:nvPicPr>
          <p:cNvPr id="4" name="3 Imagen" descr="12986123141535873203croissant-md.png"/>
          <p:cNvPicPr>
            <a:picLocks noChangeAspect="1"/>
          </p:cNvPicPr>
          <p:nvPr/>
        </p:nvPicPr>
        <p:blipFill>
          <a:blip r:embed="rId3"/>
          <a:stretch>
            <a:fillRect/>
          </a:stretch>
        </p:blipFill>
        <p:spPr>
          <a:xfrm rot="5400000">
            <a:off x="354419" y="2002985"/>
            <a:ext cx="2505807" cy="1357322"/>
          </a:xfrm>
          <a:prstGeom prst="rect">
            <a:avLst/>
          </a:prstGeom>
          <a:effectLst/>
        </p:spPr>
      </p:pic>
      <p:pic>
        <p:nvPicPr>
          <p:cNvPr id="5" name="4 Imagen" descr="12986123141535873203croissant-md.png"/>
          <p:cNvPicPr>
            <a:picLocks noChangeAspect="1"/>
          </p:cNvPicPr>
          <p:nvPr/>
        </p:nvPicPr>
        <p:blipFill>
          <a:blip r:embed="rId3"/>
          <a:stretch>
            <a:fillRect/>
          </a:stretch>
        </p:blipFill>
        <p:spPr>
          <a:xfrm rot="5400000">
            <a:off x="1211707" y="2002985"/>
            <a:ext cx="2505807" cy="1357322"/>
          </a:xfrm>
          <a:prstGeom prst="rect">
            <a:avLst/>
          </a:prstGeom>
          <a:effectLst/>
        </p:spPr>
      </p:pic>
      <p:pic>
        <p:nvPicPr>
          <p:cNvPr id="6" name="5 Imagen" descr="12986123141535873203croissant-md.png"/>
          <p:cNvPicPr>
            <a:picLocks noChangeAspect="1"/>
          </p:cNvPicPr>
          <p:nvPr/>
        </p:nvPicPr>
        <p:blipFill>
          <a:blip r:embed="rId3"/>
          <a:stretch>
            <a:fillRect/>
          </a:stretch>
        </p:blipFill>
        <p:spPr>
          <a:xfrm rot="5400000">
            <a:off x="2140369" y="2002985"/>
            <a:ext cx="2505807" cy="1357322"/>
          </a:xfrm>
          <a:prstGeom prst="rect">
            <a:avLst/>
          </a:prstGeom>
          <a:effectLst/>
        </p:spPr>
      </p:pic>
      <p:pic>
        <p:nvPicPr>
          <p:cNvPr id="7" name="6 Imagen" descr="12986123141535873203croissant-md.png"/>
          <p:cNvPicPr>
            <a:picLocks noChangeAspect="1"/>
          </p:cNvPicPr>
          <p:nvPr/>
        </p:nvPicPr>
        <p:blipFill>
          <a:blip r:embed="rId3"/>
          <a:stretch>
            <a:fillRect/>
          </a:stretch>
        </p:blipFill>
        <p:spPr>
          <a:xfrm rot="5400000">
            <a:off x="2997657" y="1931547"/>
            <a:ext cx="2505807" cy="1357322"/>
          </a:xfrm>
          <a:prstGeom prst="rect">
            <a:avLst/>
          </a:prstGeom>
          <a:effectLst/>
        </p:spPr>
      </p:pic>
      <p:pic>
        <p:nvPicPr>
          <p:cNvPr id="8" name="7 Imagen" descr="12986123141535873203croissant-md.png"/>
          <p:cNvPicPr>
            <a:picLocks noChangeAspect="1"/>
          </p:cNvPicPr>
          <p:nvPr/>
        </p:nvPicPr>
        <p:blipFill>
          <a:blip r:embed="rId3"/>
          <a:stretch>
            <a:fillRect/>
          </a:stretch>
        </p:blipFill>
        <p:spPr>
          <a:xfrm rot="5400000">
            <a:off x="3926319" y="1931547"/>
            <a:ext cx="2505807" cy="1357322"/>
          </a:xfrm>
          <a:prstGeom prst="rect">
            <a:avLst/>
          </a:prstGeom>
          <a:effectLst/>
        </p:spPr>
      </p:pic>
      <p:pic>
        <p:nvPicPr>
          <p:cNvPr id="9" name="8 Imagen" descr="12986123141535873203croissant-md.png"/>
          <p:cNvPicPr>
            <a:picLocks noChangeAspect="1"/>
          </p:cNvPicPr>
          <p:nvPr/>
        </p:nvPicPr>
        <p:blipFill>
          <a:blip r:embed="rId3"/>
          <a:stretch>
            <a:fillRect/>
          </a:stretch>
        </p:blipFill>
        <p:spPr>
          <a:xfrm rot="5400000">
            <a:off x="4783607" y="1931547"/>
            <a:ext cx="2505807" cy="1357322"/>
          </a:xfrm>
          <a:prstGeom prst="rect">
            <a:avLst/>
          </a:prstGeom>
          <a:effectLst/>
        </p:spPr>
      </p:pic>
      <p:pic>
        <p:nvPicPr>
          <p:cNvPr id="10" name="9 Imagen" descr="12986123141535873203croissant-md.png"/>
          <p:cNvPicPr>
            <a:picLocks noChangeAspect="1"/>
          </p:cNvPicPr>
          <p:nvPr/>
        </p:nvPicPr>
        <p:blipFill>
          <a:blip r:embed="rId3"/>
          <a:stretch>
            <a:fillRect/>
          </a:stretch>
        </p:blipFill>
        <p:spPr>
          <a:xfrm rot="5400000">
            <a:off x="5712269" y="1931547"/>
            <a:ext cx="2505807" cy="1357322"/>
          </a:xfrm>
          <a:prstGeom prst="rect">
            <a:avLst/>
          </a:prstGeom>
          <a:effectLst/>
        </p:spPr>
      </p:pic>
      <p:pic>
        <p:nvPicPr>
          <p:cNvPr id="11" name="10 Imagen" descr="12986123141535873203croissant-md.png"/>
          <p:cNvPicPr>
            <a:picLocks noChangeAspect="1"/>
          </p:cNvPicPr>
          <p:nvPr/>
        </p:nvPicPr>
        <p:blipFill>
          <a:blip r:embed="rId3"/>
          <a:stretch>
            <a:fillRect/>
          </a:stretch>
        </p:blipFill>
        <p:spPr>
          <a:xfrm rot="5400000">
            <a:off x="6569557" y="1931547"/>
            <a:ext cx="2505807" cy="1357322"/>
          </a:xfrm>
          <a:prstGeom prst="rect">
            <a:avLst/>
          </a:prstGeom>
          <a:effectLst/>
        </p:spPr>
      </p:pic>
      <p:pic>
        <p:nvPicPr>
          <p:cNvPr id="12" name="11 Imagen" descr="12986123141535873203croissant-md.png"/>
          <p:cNvPicPr>
            <a:picLocks noChangeAspect="1"/>
          </p:cNvPicPr>
          <p:nvPr/>
        </p:nvPicPr>
        <p:blipFill>
          <a:blip r:embed="rId3"/>
          <a:stretch>
            <a:fillRect/>
          </a:stretch>
        </p:blipFill>
        <p:spPr>
          <a:xfrm rot="5400000">
            <a:off x="7498219" y="1931547"/>
            <a:ext cx="2505807" cy="1357322"/>
          </a:xfrm>
          <a:prstGeom prst="rect">
            <a:avLst/>
          </a:prstGeom>
          <a:effectLst/>
        </p:spPr>
      </p:pic>
      <p:sp>
        <p:nvSpPr>
          <p:cNvPr id="13" name="12 Rectángulo"/>
          <p:cNvSpPr/>
          <p:nvPr/>
        </p:nvSpPr>
        <p:spPr>
          <a:xfrm>
            <a:off x="0" y="0"/>
            <a:ext cx="957266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4"/>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5"/>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6"/>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4"/>
                                        </p:tgtEl>
                                        <p:attrNameLst>
                                          <p:attrName>ppt_x</p:attrName>
                                        </p:attrNameLst>
                                      </p:cBhvr>
                                      <p:tavLst>
                                        <p:tav tm="0">
                                          <p:val>
                                            <p:strVal val="ppt_x"/>
                                          </p:val>
                                        </p:tav>
                                        <p:tav tm="100000">
                                          <p:val>
                                            <p:strVal val="1+ppt_w/2"/>
                                          </p:val>
                                        </p:tav>
                                      </p:tavLst>
                                    </p:anim>
                                    <p:anim calcmode="lin" valueType="num">
                                      <p:cBhvr additive="base">
                                        <p:cTn id="75" dur="3000"/>
                                        <p:tgtEl>
                                          <p:spTgt spid="4"/>
                                        </p:tgtEl>
                                        <p:attrNameLst>
                                          <p:attrName>ppt_y</p:attrName>
                                        </p:attrNameLst>
                                      </p:cBhvr>
                                      <p:tavLst>
                                        <p:tav tm="0">
                                          <p:val>
                                            <p:strVal val="ppt_y"/>
                                          </p:val>
                                        </p:tav>
                                        <p:tav tm="100000">
                                          <p:val>
                                            <p:strVal val="ppt_y"/>
                                          </p:val>
                                        </p:tav>
                                      </p:tavLst>
                                    </p:anim>
                                    <p:set>
                                      <p:cBhvr>
                                        <p:cTn id="76" dur="1" fill="hold">
                                          <p:stCondLst>
                                            <p:cond delay="2999"/>
                                          </p:stCondLst>
                                        </p:cTn>
                                        <p:tgtEl>
                                          <p:spTgt spid="4"/>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5"/>
                                        </p:tgtEl>
                                        <p:attrNameLst>
                                          <p:attrName>ppt_x</p:attrName>
                                        </p:attrNameLst>
                                      </p:cBhvr>
                                      <p:tavLst>
                                        <p:tav tm="0">
                                          <p:val>
                                            <p:strVal val="ppt_x"/>
                                          </p:val>
                                        </p:tav>
                                        <p:tav tm="100000">
                                          <p:val>
                                            <p:strVal val="1+ppt_w/2"/>
                                          </p:val>
                                        </p:tav>
                                      </p:tavLst>
                                    </p:anim>
                                    <p:anim calcmode="lin" valueType="num">
                                      <p:cBhvr additive="base">
                                        <p:cTn id="79" dur="3000"/>
                                        <p:tgtEl>
                                          <p:spTgt spid="5"/>
                                        </p:tgtEl>
                                        <p:attrNameLst>
                                          <p:attrName>ppt_y</p:attrName>
                                        </p:attrNameLst>
                                      </p:cBhvr>
                                      <p:tavLst>
                                        <p:tav tm="0">
                                          <p:val>
                                            <p:strVal val="ppt_y"/>
                                          </p:val>
                                        </p:tav>
                                        <p:tav tm="100000">
                                          <p:val>
                                            <p:strVal val="ppt_y"/>
                                          </p:val>
                                        </p:tav>
                                      </p:tavLst>
                                    </p:anim>
                                    <p:set>
                                      <p:cBhvr>
                                        <p:cTn id="80" dur="1" fill="hold">
                                          <p:stCondLst>
                                            <p:cond delay="2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3000"/>
                                        <p:tgtEl>
                                          <p:spTgt spid="3"/>
                                        </p:tgtEl>
                                        <p:attrNameLst>
                                          <p:attrName>ppt_h</p:attrName>
                                        </p:attrNameLst>
                                      </p:cBhvr>
                                      <p:tavLst>
                                        <p:tav tm="0">
                                          <p:val>
                                            <p:strVal val="ppt_h"/>
                                          </p:val>
                                        </p:tav>
                                        <p:tav tm="100000">
                                          <p:val>
                                            <p:strVal val="ppt_h"/>
                                          </p:val>
                                        </p:tav>
                                      </p:tavLst>
                                    </p:anim>
                                    <p:anim calcmode="lin" valueType="num">
                                      <p:cBhvr>
                                        <p:cTn id="11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4"/>
                                        </p:tgtEl>
                                        <p:attrNameLst>
                                          <p:attrName>ppt_h</p:attrName>
                                        </p:attrNameLst>
                                      </p:cBhvr>
                                      <p:tavLst>
                                        <p:tav tm="0">
                                          <p:val>
                                            <p:strVal val="ppt_h"/>
                                          </p:val>
                                        </p:tav>
                                        <p:tav tm="100000">
                                          <p:val>
                                            <p:strVal val="ppt_h"/>
                                          </p:val>
                                        </p:tav>
                                      </p:tavLst>
                                    </p:anim>
                                    <p:anim calcmode="lin" valueType="num">
                                      <p:cBhvr>
                                        <p:cTn id="11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7" presetClass="entr" presetSubtype="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ppt_x</p:attrName>
                                        </p:attrNameLst>
                                      </p:cBhvr>
                                      <p:tavLst>
                                        <p:tav tm="0">
                                          <p:val>
                                            <p:strVal val="#ppt_x-#ppt_w/2"/>
                                          </p:val>
                                        </p:tav>
                                        <p:tav tm="100000">
                                          <p:val>
                                            <p:strVal val="#ppt_x"/>
                                          </p:val>
                                        </p:tav>
                                      </p:tavLst>
                                    </p:anim>
                                    <p:anim calcmode="lin" valueType="num">
                                      <p:cBhvr>
                                        <p:cTn id="152" dur="3000" fill="hold"/>
                                        <p:tgtEl>
                                          <p:spTgt spid="2"/>
                                        </p:tgtEl>
                                        <p:attrNameLst>
                                          <p:attrName>ppt_y</p:attrName>
                                        </p:attrNameLst>
                                      </p:cBhvr>
                                      <p:tavLst>
                                        <p:tav tm="0">
                                          <p:val>
                                            <p:strVal val="#ppt_y"/>
                                          </p:val>
                                        </p:tav>
                                        <p:tav tm="100000">
                                          <p:val>
                                            <p:strVal val="#ppt_y"/>
                                          </p:val>
                                        </p:tav>
                                      </p:tavLst>
                                    </p:anim>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d071ca6d02871d7f30ba24aa814c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3837016" y="949280"/>
            <a:ext cx="1648567" cy="892980"/>
          </a:xfrm>
          <a:prstGeom prst="rect">
            <a:avLst/>
          </a:prstGeom>
        </p:spPr>
      </p:pic>
      <p:pic>
        <p:nvPicPr>
          <p:cNvPr id="4" name="3 Imagen" descr="12986123141535873203croissant-md.png"/>
          <p:cNvPicPr>
            <a:picLocks noChangeAspect="1"/>
          </p:cNvPicPr>
          <p:nvPr/>
        </p:nvPicPr>
        <p:blipFill>
          <a:blip r:embed="rId3"/>
          <a:stretch>
            <a:fillRect/>
          </a:stretch>
        </p:blipFill>
        <p:spPr>
          <a:xfrm rot="10800000">
            <a:off x="5000628" y="2285998"/>
            <a:ext cx="1648567" cy="892980"/>
          </a:xfrm>
          <a:prstGeom prst="rect">
            <a:avLst/>
          </a:prstGeom>
        </p:spPr>
      </p:pic>
      <p:pic>
        <p:nvPicPr>
          <p:cNvPr id="5" name="4 Imagen" descr="12986123141535873203croissant-md.png"/>
          <p:cNvPicPr>
            <a:picLocks noChangeAspect="1"/>
          </p:cNvPicPr>
          <p:nvPr/>
        </p:nvPicPr>
        <p:blipFill>
          <a:blip r:embed="rId3"/>
          <a:stretch>
            <a:fillRect/>
          </a:stretch>
        </p:blipFill>
        <p:spPr>
          <a:xfrm rot="16200000">
            <a:off x="3420022" y="3277152"/>
            <a:ext cx="1648567" cy="892980"/>
          </a:xfrm>
          <a:prstGeom prst="rect">
            <a:avLst/>
          </a:prstGeom>
        </p:spPr>
      </p:pic>
      <p:pic>
        <p:nvPicPr>
          <p:cNvPr id="6" name="5 Imagen" descr="12986123141535873203croissant-md.png"/>
          <p:cNvPicPr>
            <a:picLocks noChangeAspect="1"/>
          </p:cNvPicPr>
          <p:nvPr/>
        </p:nvPicPr>
        <p:blipFill>
          <a:blip r:embed="rId3"/>
          <a:stretch>
            <a:fillRect/>
          </a:stretch>
        </p:blipFill>
        <p:spPr>
          <a:xfrm rot="21036459">
            <a:off x="2347797" y="1985903"/>
            <a:ext cx="1648567" cy="892980"/>
          </a:xfrm>
          <a:prstGeom prst="rect">
            <a:avLst/>
          </a:prstGeom>
        </p:spPr>
      </p:pic>
      <p:pic>
        <p:nvPicPr>
          <p:cNvPr id="7" name="6 Imagen" descr="12986123141535873203croissant-md.png"/>
          <p:cNvPicPr>
            <a:picLocks noChangeAspect="1"/>
          </p:cNvPicPr>
          <p:nvPr/>
        </p:nvPicPr>
        <p:blipFill>
          <a:blip r:embed="rId3"/>
          <a:stretch>
            <a:fillRect/>
          </a:stretch>
        </p:blipFill>
        <p:spPr>
          <a:xfrm rot="2214241">
            <a:off x="2889005" y="1119868"/>
            <a:ext cx="1648567" cy="892980"/>
          </a:xfrm>
          <a:prstGeom prst="rect">
            <a:avLst/>
          </a:prstGeom>
        </p:spPr>
      </p:pic>
      <p:pic>
        <p:nvPicPr>
          <p:cNvPr id="8" name="7 Imagen" descr="12986123141535873203croissant-md.png"/>
          <p:cNvPicPr>
            <a:picLocks noChangeAspect="1"/>
          </p:cNvPicPr>
          <p:nvPr/>
        </p:nvPicPr>
        <p:blipFill>
          <a:blip r:embed="rId3"/>
          <a:stretch>
            <a:fillRect/>
          </a:stretch>
        </p:blipFill>
        <p:spPr>
          <a:xfrm rot="7540673">
            <a:off x="4662587" y="1340725"/>
            <a:ext cx="1648567" cy="892980"/>
          </a:xfrm>
          <a:prstGeom prst="rect">
            <a:avLst/>
          </a:prstGeom>
        </p:spPr>
      </p:pic>
      <p:pic>
        <p:nvPicPr>
          <p:cNvPr id="9" name="8 Imagen" descr="12986123141535873203croissant-md.png"/>
          <p:cNvPicPr>
            <a:picLocks noChangeAspect="1"/>
          </p:cNvPicPr>
          <p:nvPr/>
        </p:nvPicPr>
        <p:blipFill>
          <a:blip r:embed="rId3"/>
          <a:stretch>
            <a:fillRect/>
          </a:stretch>
        </p:blipFill>
        <p:spPr>
          <a:xfrm rot="13321053">
            <a:off x="4373219" y="3008717"/>
            <a:ext cx="1648567" cy="892980"/>
          </a:xfrm>
          <a:prstGeom prst="rect">
            <a:avLst/>
          </a:prstGeom>
        </p:spPr>
      </p:pic>
      <p:pic>
        <p:nvPicPr>
          <p:cNvPr id="10" name="9 Imagen" descr="12986123141535873203croissant-md.png"/>
          <p:cNvPicPr>
            <a:picLocks noChangeAspect="1"/>
          </p:cNvPicPr>
          <p:nvPr/>
        </p:nvPicPr>
        <p:blipFill>
          <a:blip r:embed="rId3"/>
          <a:stretch>
            <a:fillRect/>
          </a:stretch>
        </p:blipFill>
        <p:spPr>
          <a:xfrm rot="18027018">
            <a:off x="2621534" y="2776375"/>
            <a:ext cx="1648567" cy="892980"/>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t-the-Right-Amount-of-Carb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3">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3">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3">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3">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3">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3">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3">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3">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3">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3">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3">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3">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dbf8ed4d905a3414346711eed1f999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4301053" y="199509"/>
            <a:ext cx="1375920" cy="976903"/>
          </a:xfrm>
          <a:prstGeom prst="rect">
            <a:avLst/>
          </a:prstGeom>
          <a:effectLst>
            <a:reflection blurRad="6350" stA="50000" endA="295" endPos="92000" dist="101600" dir="5400000" sy="-100000" algn="bl" rotWithShape="0"/>
          </a:effectLst>
        </p:spPr>
      </p:pic>
      <p:pic>
        <p:nvPicPr>
          <p:cNvPr id="4" name="3 Imagen" descr="12986123141535873203croissant-md.png"/>
          <p:cNvPicPr>
            <a:picLocks noChangeAspect="1"/>
          </p:cNvPicPr>
          <p:nvPr/>
        </p:nvPicPr>
        <p:blipFill>
          <a:blip r:embed="rId3"/>
          <a:stretch>
            <a:fillRect/>
          </a:stretch>
        </p:blipFill>
        <p:spPr>
          <a:xfrm rot="5400000">
            <a:off x="4301053" y="1425914"/>
            <a:ext cx="1375920" cy="976903"/>
          </a:xfrm>
          <a:prstGeom prst="rect">
            <a:avLst/>
          </a:prstGeom>
          <a:effectLst>
            <a:reflection blurRad="6350" stA="50000" endA="295" endPos="92000" dist="101600" dir="5400000" sy="-100000" algn="bl" rotWithShape="0"/>
          </a:effectLst>
        </p:spPr>
      </p:pic>
      <p:pic>
        <p:nvPicPr>
          <p:cNvPr id="5" name="4 Imagen" descr="12986123141535873203croissant-md.png"/>
          <p:cNvPicPr>
            <a:picLocks noChangeAspect="1"/>
          </p:cNvPicPr>
          <p:nvPr/>
        </p:nvPicPr>
        <p:blipFill>
          <a:blip r:embed="rId3"/>
          <a:stretch>
            <a:fillRect/>
          </a:stretch>
        </p:blipFill>
        <p:spPr>
          <a:xfrm rot="5400000">
            <a:off x="4301053" y="2740684"/>
            <a:ext cx="1375920" cy="976903"/>
          </a:xfrm>
          <a:prstGeom prst="rect">
            <a:avLst/>
          </a:prstGeom>
          <a:effectLst>
            <a:reflection blurRad="6350" stA="50000" endA="295" endPos="92000" dist="101600" dir="5400000" sy="-100000" algn="bl" rotWithShape="0"/>
          </a:effectLst>
        </p:spPr>
      </p:pic>
      <p:pic>
        <p:nvPicPr>
          <p:cNvPr id="6" name="5 Imagen" descr="12986123141535873203croissant-md.png"/>
          <p:cNvPicPr>
            <a:picLocks noChangeAspect="1"/>
          </p:cNvPicPr>
          <p:nvPr/>
        </p:nvPicPr>
        <p:blipFill>
          <a:blip r:embed="rId3"/>
          <a:stretch>
            <a:fillRect/>
          </a:stretch>
        </p:blipFill>
        <p:spPr>
          <a:xfrm rot="5400000">
            <a:off x="4301053" y="3967089"/>
            <a:ext cx="1375920" cy="976903"/>
          </a:xfrm>
          <a:prstGeom prst="rect">
            <a:avLst/>
          </a:prstGeom>
          <a:effectLst>
            <a:reflection blurRad="6350" stA="50000" endA="295" endPos="92000" dist="101600" dir="5400000" sy="-100000" algn="bl" rotWithShape="0"/>
          </a:effectLst>
        </p:spPr>
      </p:pic>
      <p:pic>
        <p:nvPicPr>
          <p:cNvPr id="7" name="6 Imagen" descr="12986123141535873203croissant-md.png"/>
          <p:cNvPicPr>
            <a:picLocks noChangeAspect="1"/>
          </p:cNvPicPr>
          <p:nvPr/>
        </p:nvPicPr>
        <p:blipFill>
          <a:blip r:embed="rId3"/>
          <a:stretch>
            <a:fillRect/>
          </a:stretch>
        </p:blipFill>
        <p:spPr>
          <a:xfrm rot="5400000" flipV="1">
            <a:off x="3383974" y="187894"/>
            <a:ext cx="1375920" cy="1000132"/>
          </a:xfrm>
          <a:prstGeom prst="rect">
            <a:avLst/>
          </a:prstGeom>
          <a:effectLst>
            <a:reflection blurRad="6350" stA="50000" endA="295" endPos="92000" dist="101600" dir="5400000" sy="-100000" algn="bl" rotWithShape="0"/>
          </a:effectLst>
        </p:spPr>
      </p:pic>
      <p:pic>
        <p:nvPicPr>
          <p:cNvPr id="8" name="7 Imagen" descr="12986123141535873203croissant-md.png"/>
          <p:cNvPicPr>
            <a:picLocks noChangeAspect="1"/>
          </p:cNvPicPr>
          <p:nvPr/>
        </p:nvPicPr>
        <p:blipFill>
          <a:blip r:embed="rId3"/>
          <a:stretch>
            <a:fillRect/>
          </a:stretch>
        </p:blipFill>
        <p:spPr>
          <a:xfrm rot="5400000" flipV="1">
            <a:off x="3383974" y="1402322"/>
            <a:ext cx="1375920" cy="1000132"/>
          </a:xfrm>
          <a:prstGeom prst="rect">
            <a:avLst/>
          </a:prstGeom>
          <a:effectLst>
            <a:reflection blurRad="6350" stA="50000" endA="295" endPos="92000" dist="101600" dir="5400000" sy="-100000" algn="bl" rotWithShape="0"/>
          </a:effectLst>
        </p:spPr>
      </p:pic>
      <p:pic>
        <p:nvPicPr>
          <p:cNvPr id="9" name="8 Imagen" descr="12986123141535873203croissant-md.png"/>
          <p:cNvPicPr>
            <a:picLocks noChangeAspect="1"/>
          </p:cNvPicPr>
          <p:nvPr/>
        </p:nvPicPr>
        <p:blipFill>
          <a:blip r:embed="rId3"/>
          <a:stretch>
            <a:fillRect/>
          </a:stretch>
        </p:blipFill>
        <p:spPr>
          <a:xfrm rot="5400000" flipV="1">
            <a:off x="3491131" y="2705327"/>
            <a:ext cx="1375920" cy="1071570"/>
          </a:xfrm>
          <a:prstGeom prst="rect">
            <a:avLst/>
          </a:prstGeom>
          <a:effectLst>
            <a:reflection blurRad="6350" stA="50000" endA="295" endPos="92000" dist="101600" dir="5400000" sy="-100000" algn="bl" rotWithShape="0"/>
          </a:effectLst>
        </p:spPr>
      </p:pic>
      <p:pic>
        <p:nvPicPr>
          <p:cNvPr id="10" name="9 Imagen" descr="12986123141535873203croissant-md.png"/>
          <p:cNvPicPr>
            <a:picLocks noChangeAspect="1"/>
          </p:cNvPicPr>
          <p:nvPr/>
        </p:nvPicPr>
        <p:blipFill>
          <a:blip r:embed="rId3"/>
          <a:stretch>
            <a:fillRect/>
          </a:stretch>
        </p:blipFill>
        <p:spPr>
          <a:xfrm rot="5400000" flipV="1">
            <a:off x="3526850" y="3955474"/>
            <a:ext cx="1375920" cy="1000132"/>
          </a:xfrm>
          <a:prstGeom prst="rect">
            <a:avLst/>
          </a:prstGeom>
          <a:effectLst>
            <a:reflection blurRad="6350" stA="50000" endA="295" endPos="92000" dist="101600" dir="5400000" sy="-100000" algn="bl" rotWithShape="0"/>
          </a:effectLst>
        </p:spPr>
      </p:pic>
      <p:pic>
        <p:nvPicPr>
          <p:cNvPr id="11" name="10 Imagen" descr="12986123141535873203croissant-md.png"/>
          <p:cNvPicPr>
            <a:picLocks noChangeAspect="1"/>
          </p:cNvPicPr>
          <p:nvPr/>
        </p:nvPicPr>
        <p:blipFill>
          <a:blip r:embed="rId3"/>
          <a:stretch>
            <a:fillRect/>
          </a:stretch>
        </p:blipFill>
        <p:spPr>
          <a:xfrm rot="5400000">
            <a:off x="2443665" y="199509"/>
            <a:ext cx="1375920" cy="976903"/>
          </a:xfrm>
          <a:prstGeom prst="rect">
            <a:avLst/>
          </a:prstGeom>
          <a:effectLst>
            <a:reflection blurRad="6350" stA="50000" endA="295" endPos="92000" dist="101600" dir="5400000" sy="-100000" algn="bl" rotWithShape="0"/>
          </a:effectLst>
        </p:spPr>
      </p:pic>
      <p:pic>
        <p:nvPicPr>
          <p:cNvPr id="12" name="11 Imagen" descr="12986123141535873203croissant-md.png"/>
          <p:cNvPicPr>
            <a:picLocks noChangeAspect="1"/>
          </p:cNvPicPr>
          <p:nvPr/>
        </p:nvPicPr>
        <p:blipFill>
          <a:blip r:embed="rId3"/>
          <a:stretch>
            <a:fillRect/>
          </a:stretch>
        </p:blipFill>
        <p:spPr>
          <a:xfrm rot="5400000">
            <a:off x="2443665" y="1425914"/>
            <a:ext cx="1375920" cy="976903"/>
          </a:xfrm>
          <a:prstGeom prst="rect">
            <a:avLst/>
          </a:prstGeom>
          <a:effectLst>
            <a:reflection blurRad="6350" stA="50000" endA="295" endPos="92000" dist="101600" dir="5400000" sy="-100000" algn="bl" rotWithShape="0"/>
          </a:effectLst>
        </p:spPr>
      </p:pic>
      <p:pic>
        <p:nvPicPr>
          <p:cNvPr id="13" name="12 Imagen" descr="12986123141535873203croissant-md.png"/>
          <p:cNvPicPr>
            <a:picLocks noChangeAspect="1"/>
          </p:cNvPicPr>
          <p:nvPr/>
        </p:nvPicPr>
        <p:blipFill>
          <a:blip r:embed="rId3"/>
          <a:stretch>
            <a:fillRect/>
          </a:stretch>
        </p:blipFill>
        <p:spPr>
          <a:xfrm rot="5400000">
            <a:off x="2515103" y="2771259"/>
            <a:ext cx="1375920" cy="976903"/>
          </a:xfrm>
          <a:prstGeom prst="rect">
            <a:avLst/>
          </a:prstGeom>
          <a:effectLst>
            <a:reflection blurRad="6350" stA="50000" endA="295" endPos="92000" dist="101600" dir="5400000" sy="-100000" algn="bl" rotWithShape="0"/>
          </a:effectLst>
        </p:spPr>
      </p:pic>
      <p:pic>
        <p:nvPicPr>
          <p:cNvPr id="14" name="13 Imagen" descr="12986123141535873203croissant-md.png"/>
          <p:cNvPicPr>
            <a:picLocks noChangeAspect="1"/>
          </p:cNvPicPr>
          <p:nvPr/>
        </p:nvPicPr>
        <p:blipFill>
          <a:blip r:embed="rId3"/>
          <a:stretch>
            <a:fillRect/>
          </a:stretch>
        </p:blipFill>
        <p:spPr>
          <a:xfrm rot="5400000">
            <a:off x="2490998" y="3919756"/>
            <a:ext cx="1375920" cy="1071570"/>
          </a:xfrm>
          <a:prstGeom prst="rect">
            <a:avLst/>
          </a:prstGeom>
          <a:effectLst>
            <a:reflection blurRad="6350" stA="50000" endA="295" endPos="92000" dist="101600" dir="5400000" sy="-100000" algn="bl" rotWithShape="0"/>
          </a:effectLst>
        </p:spPr>
      </p:pic>
      <p:pic>
        <p:nvPicPr>
          <p:cNvPr id="15" name="14 Imagen" descr="12986123141535873203croissant-md.png"/>
          <p:cNvPicPr>
            <a:picLocks noChangeAspect="1"/>
          </p:cNvPicPr>
          <p:nvPr/>
        </p:nvPicPr>
        <p:blipFill>
          <a:blip r:embed="rId3"/>
          <a:stretch>
            <a:fillRect/>
          </a:stretch>
        </p:blipFill>
        <p:spPr>
          <a:xfrm rot="5400000" flipV="1">
            <a:off x="1526586" y="187894"/>
            <a:ext cx="1375920" cy="1000132"/>
          </a:xfrm>
          <a:prstGeom prst="rect">
            <a:avLst/>
          </a:prstGeom>
          <a:effectLst>
            <a:reflection blurRad="6350" stA="50000" endA="295" endPos="92000" dist="101600" dir="5400000" sy="-100000" algn="bl" rotWithShape="0"/>
          </a:effectLst>
        </p:spPr>
      </p:pic>
      <p:pic>
        <p:nvPicPr>
          <p:cNvPr id="16" name="15 Imagen" descr="12986123141535873203croissant-md.png"/>
          <p:cNvPicPr>
            <a:picLocks noChangeAspect="1"/>
          </p:cNvPicPr>
          <p:nvPr/>
        </p:nvPicPr>
        <p:blipFill>
          <a:blip r:embed="rId3"/>
          <a:stretch>
            <a:fillRect/>
          </a:stretch>
        </p:blipFill>
        <p:spPr>
          <a:xfrm rot="5400000" flipV="1">
            <a:off x="1526586" y="1402322"/>
            <a:ext cx="1375920" cy="1000132"/>
          </a:xfrm>
          <a:prstGeom prst="rect">
            <a:avLst/>
          </a:prstGeom>
          <a:effectLst>
            <a:reflection blurRad="6350" stA="50000" endA="295" endPos="92000" dist="101600" dir="5400000" sy="-100000" algn="bl" rotWithShape="0"/>
          </a:effectLst>
        </p:spPr>
      </p:pic>
      <p:pic>
        <p:nvPicPr>
          <p:cNvPr id="17" name="16 Imagen" descr="12986123141535873203croissant-md.png"/>
          <p:cNvPicPr>
            <a:picLocks noChangeAspect="1"/>
          </p:cNvPicPr>
          <p:nvPr/>
        </p:nvPicPr>
        <p:blipFill>
          <a:blip r:embed="rId3"/>
          <a:stretch>
            <a:fillRect/>
          </a:stretch>
        </p:blipFill>
        <p:spPr>
          <a:xfrm rot="5400000" flipV="1">
            <a:off x="1669462" y="2741046"/>
            <a:ext cx="1375920" cy="1000132"/>
          </a:xfrm>
          <a:prstGeom prst="rect">
            <a:avLst/>
          </a:prstGeom>
          <a:effectLst>
            <a:reflection blurRad="6350" stA="50000" endA="295" endPos="92000" dist="101600" dir="5400000" sy="-100000" algn="bl" rotWithShape="0"/>
          </a:effectLst>
        </p:spPr>
      </p:pic>
      <p:pic>
        <p:nvPicPr>
          <p:cNvPr id="18" name="17 Imagen" descr="12986123141535873203croissant-md.png"/>
          <p:cNvPicPr>
            <a:picLocks noChangeAspect="1"/>
          </p:cNvPicPr>
          <p:nvPr/>
        </p:nvPicPr>
        <p:blipFill>
          <a:blip r:embed="rId3"/>
          <a:stretch>
            <a:fillRect/>
          </a:stretch>
        </p:blipFill>
        <p:spPr>
          <a:xfrm rot="5400000" flipV="1">
            <a:off x="1669462" y="3955474"/>
            <a:ext cx="1375920" cy="1000132"/>
          </a:xfrm>
          <a:prstGeom prst="rect">
            <a:avLst/>
          </a:prstGeom>
          <a:effectLst>
            <a:reflection blurRad="6350" stA="50000" endA="295" endPos="92000" dist="101600" dir="5400000" sy="-100000" algn="bl" rotWithShape="0"/>
          </a:effectLst>
        </p:spPr>
      </p:pic>
      <p:pic>
        <p:nvPicPr>
          <p:cNvPr id="19" name="18 Imagen" descr="12986123141535873203croissant-md.png"/>
          <p:cNvPicPr>
            <a:picLocks noChangeAspect="1"/>
          </p:cNvPicPr>
          <p:nvPr/>
        </p:nvPicPr>
        <p:blipFill>
          <a:blip r:embed="rId3"/>
          <a:stretch>
            <a:fillRect/>
          </a:stretch>
        </p:blipFill>
        <p:spPr>
          <a:xfrm rot="5400000">
            <a:off x="6087003" y="199510"/>
            <a:ext cx="1375920" cy="976903"/>
          </a:xfrm>
          <a:prstGeom prst="rect">
            <a:avLst/>
          </a:prstGeom>
          <a:effectLst>
            <a:reflection blurRad="6350" stA="50000" endA="295" endPos="92000" dist="101600" dir="5400000" sy="-100000" algn="bl" rotWithShape="0"/>
          </a:effectLst>
        </p:spPr>
      </p:pic>
      <p:pic>
        <p:nvPicPr>
          <p:cNvPr id="20" name="19 Imagen" descr="12986123141535873203croissant-md.png"/>
          <p:cNvPicPr>
            <a:picLocks noChangeAspect="1"/>
          </p:cNvPicPr>
          <p:nvPr/>
        </p:nvPicPr>
        <p:blipFill>
          <a:blip r:embed="rId3"/>
          <a:stretch>
            <a:fillRect/>
          </a:stretch>
        </p:blipFill>
        <p:spPr>
          <a:xfrm rot="5400000">
            <a:off x="6087003" y="1425915"/>
            <a:ext cx="1375920" cy="976903"/>
          </a:xfrm>
          <a:prstGeom prst="rect">
            <a:avLst/>
          </a:prstGeom>
          <a:effectLst>
            <a:reflection blurRad="6350" stA="50000" endA="295" endPos="92000" dist="101600" dir="5400000" sy="-100000" algn="bl" rotWithShape="0"/>
          </a:effectLst>
        </p:spPr>
      </p:pic>
      <p:pic>
        <p:nvPicPr>
          <p:cNvPr id="21" name="20 Imagen" descr="12986123141535873203croissant-md.png"/>
          <p:cNvPicPr>
            <a:picLocks noChangeAspect="1"/>
          </p:cNvPicPr>
          <p:nvPr/>
        </p:nvPicPr>
        <p:blipFill>
          <a:blip r:embed="rId3"/>
          <a:stretch>
            <a:fillRect/>
          </a:stretch>
        </p:blipFill>
        <p:spPr>
          <a:xfrm rot="5400000">
            <a:off x="6087003" y="2740685"/>
            <a:ext cx="1375920" cy="976903"/>
          </a:xfrm>
          <a:prstGeom prst="rect">
            <a:avLst/>
          </a:prstGeom>
          <a:effectLst>
            <a:reflection blurRad="6350" stA="50000" endA="295" endPos="92000" dist="101600" dir="5400000" sy="-100000" algn="bl" rotWithShape="0"/>
          </a:effectLst>
        </p:spPr>
      </p:pic>
      <p:pic>
        <p:nvPicPr>
          <p:cNvPr id="22" name="21 Imagen" descr="12986123141535873203croissant-md.png"/>
          <p:cNvPicPr>
            <a:picLocks noChangeAspect="1"/>
          </p:cNvPicPr>
          <p:nvPr/>
        </p:nvPicPr>
        <p:blipFill>
          <a:blip r:embed="rId3"/>
          <a:stretch>
            <a:fillRect/>
          </a:stretch>
        </p:blipFill>
        <p:spPr>
          <a:xfrm rot="5400000">
            <a:off x="6087003" y="3967090"/>
            <a:ext cx="1375920" cy="976903"/>
          </a:xfrm>
          <a:prstGeom prst="rect">
            <a:avLst/>
          </a:prstGeom>
          <a:effectLst>
            <a:reflection blurRad="6350" stA="50000" endA="295" endPos="92000" dist="101600" dir="5400000" sy="-100000" algn="bl" rotWithShape="0"/>
          </a:effectLst>
        </p:spPr>
      </p:pic>
      <p:pic>
        <p:nvPicPr>
          <p:cNvPr id="23" name="22 Imagen" descr="12986123141535873203croissant-md.png"/>
          <p:cNvPicPr>
            <a:picLocks noChangeAspect="1"/>
          </p:cNvPicPr>
          <p:nvPr/>
        </p:nvPicPr>
        <p:blipFill>
          <a:blip r:embed="rId3"/>
          <a:stretch>
            <a:fillRect/>
          </a:stretch>
        </p:blipFill>
        <p:spPr>
          <a:xfrm rot="5400000" flipV="1">
            <a:off x="5169924" y="187895"/>
            <a:ext cx="1375920" cy="1000132"/>
          </a:xfrm>
          <a:prstGeom prst="rect">
            <a:avLst/>
          </a:prstGeom>
          <a:effectLst>
            <a:reflection blurRad="6350" stA="50000" endA="295" endPos="92000" dist="101600" dir="5400000" sy="-100000" algn="bl" rotWithShape="0"/>
          </a:effectLst>
        </p:spPr>
      </p:pic>
      <p:pic>
        <p:nvPicPr>
          <p:cNvPr id="24" name="23 Imagen" descr="12986123141535873203croissant-md.png"/>
          <p:cNvPicPr>
            <a:picLocks noChangeAspect="1"/>
          </p:cNvPicPr>
          <p:nvPr/>
        </p:nvPicPr>
        <p:blipFill>
          <a:blip r:embed="rId3"/>
          <a:stretch>
            <a:fillRect/>
          </a:stretch>
        </p:blipFill>
        <p:spPr>
          <a:xfrm rot="5400000" flipV="1">
            <a:off x="5169924" y="1402323"/>
            <a:ext cx="1375920" cy="1000132"/>
          </a:xfrm>
          <a:prstGeom prst="rect">
            <a:avLst/>
          </a:prstGeom>
          <a:effectLst>
            <a:reflection blurRad="6350" stA="50000" endA="295" endPos="92000" dist="101600" dir="5400000" sy="-100000" algn="bl" rotWithShape="0"/>
          </a:effectLst>
        </p:spPr>
      </p:pic>
      <p:pic>
        <p:nvPicPr>
          <p:cNvPr id="25" name="24 Imagen" descr="12986123141535873203croissant-md.png"/>
          <p:cNvPicPr>
            <a:picLocks noChangeAspect="1"/>
          </p:cNvPicPr>
          <p:nvPr/>
        </p:nvPicPr>
        <p:blipFill>
          <a:blip r:embed="rId3"/>
          <a:stretch>
            <a:fillRect/>
          </a:stretch>
        </p:blipFill>
        <p:spPr>
          <a:xfrm rot="5400000" flipV="1">
            <a:off x="5312800" y="2741047"/>
            <a:ext cx="1375920" cy="1000132"/>
          </a:xfrm>
          <a:prstGeom prst="rect">
            <a:avLst/>
          </a:prstGeom>
          <a:effectLst>
            <a:reflection blurRad="6350" stA="50000" endA="295" endPos="92000" dist="101600" dir="5400000" sy="-100000" algn="bl" rotWithShape="0"/>
          </a:effectLst>
        </p:spPr>
      </p:pic>
      <p:pic>
        <p:nvPicPr>
          <p:cNvPr id="26" name="25 Imagen" descr="12986123141535873203croissant-md.png"/>
          <p:cNvPicPr>
            <a:picLocks noChangeAspect="1"/>
          </p:cNvPicPr>
          <p:nvPr/>
        </p:nvPicPr>
        <p:blipFill>
          <a:blip r:embed="rId3"/>
          <a:stretch>
            <a:fillRect/>
          </a:stretch>
        </p:blipFill>
        <p:spPr>
          <a:xfrm rot="5400000" flipV="1">
            <a:off x="5312800" y="3955475"/>
            <a:ext cx="1375920" cy="1000132"/>
          </a:xfrm>
          <a:prstGeom prst="rect">
            <a:avLst/>
          </a:prstGeom>
          <a:effectLst>
            <a:reflection blurRad="6350" stA="50000" endA="295" endPos="92000" dist="101600" dir="5400000" sy="-100000" algn="bl" rotWithShape="0"/>
          </a:effectLst>
        </p:spPr>
      </p:pic>
      <p:sp>
        <p:nvSpPr>
          <p:cNvPr id="27" name="26 Rectángulo"/>
          <p:cNvSpPr/>
          <p:nvPr/>
        </p:nvSpPr>
        <p:spPr>
          <a:xfrm>
            <a:off x="0" y="0"/>
            <a:ext cx="9144000" cy="6000774"/>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1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0-#ppt_w/2"/>
                                          </p:val>
                                        </p:tav>
                                        <p:tav tm="100000">
                                          <p:val>
                                            <p:strVal val="#ppt_x"/>
                                          </p:val>
                                        </p:tav>
                                      </p:tavLst>
                                    </p:anim>
                                    <p:anim calcmode="lin" valueType="num">
                                      <p:cBhvr additive="base">
                                        <p:cTn id="11" dur="3000" fill="hold"/>
                                        <p:tgtEl>
                                          <p:spTgt spid="1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0-#ppt_w/2"/>
                                          </p:val>
                                        </p:tav>
                                        <p:tav tm="100000">
                                          <p:val>
                                            <p:strVal val="#ppt_x"/>
                                          </p:val>
                                        </p:tav>
                                      </p:tavLst>
                                    </p:anim>
                                    <p:anim calcmode="lin" valueType="num">
                                      <p:cBhvr additive="base">
                                        <p:cTn id="15" dur="3000" fill="hold"/>
                                        <p:tgtEl>
                                          <p:spTgt spid="16"/>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0-#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0-#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1+#ppt_w/2"/>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1+#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additive="base">
                                        <p:cTn id="58" dur="3000" fill="hold"/>
                                        <p:tgtEl>
                                          <p:spTgt spid="3"/>
                                        </p:tgtEl>
                                        <p:attrNameLst>
                                          <p:attrName>ppt_x</p:attrName>
                                        </p:attrNameLst>
                                      </p:cBhvr>
                                      <p:tavLst>
                                        <p:tav tm="0">
                                          <p:val>
                                            <p:strVal val="1+#ppt_w/2"/>
                                          </p:val>
                                        </p:tav>
                                        <p:tav tm="100000">
                                          <p:val>
                                            <p:strVal val="#ppt_x"/>
                                          </p:val>
                                        </p:tav>
                                      </p:tavLst>
                                    </p:anim>
                                    <p:anim calcmode="lin" valueType="num">
                                      <p:cBhvr additive="base">
                                        <p:cTn id="59" dur="3000" fill="hold"/>
                                        <p:tgtEl>
                                          <p:spTgt spid="3"/>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3000" fill="hold"/>
                                        <p:tgtEl>
                                          <p:spTgt spid="4"/>
                                        </p:tgtEl>
                                        <p:attrNameLst>
                                          <p:attrName>ppt_x</p:attrName>
                                        </p:attrNameLst>
                                      </p:cBhvr>
                                      <p:tavLst>
                                        <p:tav tm="0">
                                          <p:val>
                                            <p:strVal val="1+#ppt_w/2"/>
                                          </p:val>
                                        </p:tav>
                                        <p:tav tm="100000">
                                          <p:val>
                                            <p:strVal val="#ppt_x"/>
                                          </p:val>
                                        </p:tav>
                                      </p:tavLst>
                                    </p:anim>
                                    <p:anim calcmode="lin" valueType="num">
                                      <p:cBhvr additive="base">
                                        <p:cTn id="63" dur="3000" fill="hold"/>
                                        <p:tgtEl>
                                          <p:spTgt spid="4"/>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3000" fill="hold"/>
                                        <p:tgtEl>
                                          <p:spTgt spid="5"/>
                                        </p:tgtEl>
                                        <p:attrNameLst>
                                          <p:attrName>ppt_x</p:attrName>
                                        </p:attrNameLst>
                                      </p:cBhvr>
                                      <p:tavLst>
                                        <p:tav tm="0">
                                          <p:val>
                                            <p:strVal val="1+#ppt_w/2"/>
                                          </p:val>
                                        </p:tav>
                                        <p:tav tm="100000">
                                          <p:val>
                                            <p:strVal val="#ppt_x"/>
                                          </p:val>
                                        </p:tav>
                                      </p:tavLst>
                                    </p:anim>
                                    <p:anim calcmode="lin" valueType="num">
                                      <p:cBhvr additive="base">
                                        <p:cTn id="67" dur="3000" fill="hold"/>
                                        <p:tgtEl>
                                          <p:spTgt spid="5"/>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additive="base">
                                        <p:cTn id="70" dur="3000" fill="hold"/>
                                        <p:tgtEl>
                                          <p:spTgt spid="6"/>
                                        </p:tgtEl>
                                        <p:attrNameLst>
                                          <p:attrName>ppt_x</p:attrName>
                                        </p:attrNameLst>
                                      </p:cBhvr>
                                      <p:tavLst>
                                        <p:tav tm="0">
                                          <p:val>
                                            <p:strVal val="1+#ppt_w/2"/>
                                          </p:val>
                                        </p:tav>
                                        <p:tav tm="100000">
                                          <p:val>
                                            <p:strVal val="#ppt_x"/>
                                          </p:val>
                                        </p:tav>
                                      </p:tavLst>
                                    </p:anim>
                                    <p:anim calcmode="lin" valueType="num">
                                      <p:cBhvr additive="base">
                                        <p:cTn id="71" dur="3000" fill="hold"/>
                                        <p:tgtEl>
                                          <p:spTgt spid="6"/>
                                        </p:tgtEl>
                                        <p:attrNameLst>
                                          <p:attrName>ppt_y</p:attrName>
                                        </p:attrNameLst>
                                      </p:cBhvr>
                                      <p:tavLst>
                                        <p:tav tm="0">
                                          <p:val>
                                            <p:strVal val="1+#ppt_h/2"/>
                                          </p:val>
                                        </p:tav>
                                        <p:tav tm="100000">
                                          <p:val>
                                            <p:strVal val="#ppt_y"/>
                                          </p:val>
                                        </p:tav>
                                      </p:tavLst>
                                    </p:anim>
                                  </p:childTnLst>
                                </p:cTn>
                              </p:par>
                              <p:par>
                                <p:cTn id="72" presetID="2" presetClass="entr" presetSubtype="12" fill="hold"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3000" fill="hold"/>
                                        <p:tgtEl>
                                          <p:spTgt spid="23"/>
                                        </p:tgtEl>
                                        <p:attrNameLst>
                                          <p:attrName>ppt_x</p:attrName>
                                        </p:attrNameLst>
                                      </p:cBhvr>
                                      <p:tavLst>
                                        <p:tav tm="0">
                                          <p:val>
                                            <p:strVal val="0-#ppt_w/2"/>
                                          </p:val>
                                        </p:tav>
                                        <p:tav tm="100000">
                                          <p:val>
                                            <p:strVal val="#ppt_x"/>
                                          </p:val>
                                        </p:tav>
                                      </p:tavLst>
                                    </p:anim>
                                    <p:anim calcmode="lin" valueType="num">
                                      <p:cBhvr additive="base">
                                        <p:cTn id="75" dur="3000" fill="hold"/>
                                        <p:tgtEl>
                                          <p:spTgt spid="23"/>
                                        </p:tgtEl>
                                        <p:attrNameLst>
                                          <p:attrName>ppt_y</p:attrName>
                                        </p:attrNameLst>
                                      </p:cBhvr>
                                      <p:tavLst>
                                        <p:tav tm="0">
                                          <p:val>
                                            <p:strVal val="1+#ppt_h/2"/>
                                          </p:val>
                                        </p:tav>
                                        <p:tav tm="100000">
                                          <p:val>
                                            <p:strVal val="#ppt_y"/>
                                          </p:val>
                                        </p:tav>
                                      </p:tavLst>
                                    </p:anim>
                                  </p:childTnLst>
                                </p:cTn>
                              </p:par>
                              <p:par>
                                <p:cTn id="76" presetID="2" presetClass="entr" presetSubtype="12" fill="hold" nodeType="with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3000" fill="hold"/>
                                        <p:tgtEl>
                                          <p:spTgt spid="24"/>
                                        </p:tgtEl>
                                        <p:attrNameLst>
                                          <p:attrName>ppt_x</p:attrName>
                                        </p:attrNameLst>
                                      </p:cBhvr>
                                      <p:tavLst>
                                        <p:tav tm="0">
                                          <p:val>
                                            <p:strVal val="0-#ppt_w/2"/>
                                          </p:val>
                                        </p:tav>
                                        <p:tav tm="100000">
                                          <p:val>
                                            <p:strVal val="#ppt_x"/>
                                          </p:val>
                                        </p:tav>
                                      </p:tavLst>
                                    </p:anim>
                                    <p:anim calcmode="lin" valueType="num">
                                      <p:cBhvr additive="base">
                                        <p:cTn id="79" dur="300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12" fill="hold"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3000" fill="hold"/>
                                        <p:tgtEl>
                                          <p:spTgt spid="25"/>
                                        </p:tgtEl>
                                        <p:attrNameLst>
                                          <p:attrName>ppt_x</p:attrName>
                                        </p:attrNameLst>
                                      </p:cBhvr>
                                      <p:tavLst>
                                        <p:tav tm="0">
                                          <p:val>
                                            <p:strVal val="0-#ppt_w/2"/>
                                          </p:val>
                                        </p:tav>
                                        <p:tav tm="100000">
                                          <p:val>
                                            <p:strVal val="#ppt_x"/>
                                          </p:val>
                                        </p:tav>
                                      </p:tavLst>
                                    </p:anim>
                                    <p:anim calcmode="lin" valueType="num">
                                      <p:cBhvr additive="base">
                                        <p:cTn id="83" dur="3000" fill="hold"/>
                                        <p:tgtEl>
                                          <p:spTgt spid="25"/>
                                        </p:tgtEl>
                                        <p:attrNameLst>
                                          <p:attrName>ppt_y</p:attrName>
                                        </p:attrNameLst>
                                      </p:cBhvr>
                                      <p:tavLst>
                                        <p:tav tm="0">
                                          <p:val>
                                            <p:strVal val="1+#ppt_h/2"/>
                                          </p:val>
                                        </p:tav>
                                        <p:tav tm="100000">
                                          <p:val>
                                            <p:strVal val="#ppt_y"/>
                                          </p:val>
                                        </p:tav>
                                      </p:tavLst>
                                    </p:anim>
                                  </p:childTnLst>
                                </p:cTn>
                              </p:par>
                              <p:par>
                                <p:cTn id="84" presetID="2" presetClass="entr" presetSubtype="12"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0-#ppt_w/2"/>
                                          </p:val>
                                        </p:tav>
                                        <p:tav tm="100000">
                                          <p:val>
                                            <p:strVal val="#ppt_x"/>
                                          </p:val>
                                        </p:tav>
                                      </p:tavLst>
                                    </p:anim>
                                    <p:anim calcmode="lin" valueType="num">
                                      <p:cBhvr additive="base">
                                        <p:cTn id="87" dur="3000" fill="hold"/>
                                        <p:tgtEl>
                                          <p:spTgt spid="26"/>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1+#ppt_w/2"/>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3000" fill="hold"/>
                                        <p:tgtEl>
                                          <p:spTgt spid="20"/>
                                        </p:tgtEl>
                                        <p:attrNameLst>
                                          <p:attrName>ppt_x</p:attrName>
                                        </p:attrNameLst>
                                      </p:cBhvr>
                                      <p:tavLst>
                                        <p:tav tm="0">
                                          <p:val>
                                            <p:strVal val="1+#ppt_w/2"/>
                                          </p:val>
                                        </p:tav>
                                        <p:tav tm="100000">
                                          <p:val>
                                            <p:strVal val="#ppt_x"/>
                                          </p:val>
                                        </p:tav>
                                      </p:tavLst>
                                    </p:anim>
                                    <p:anim calcmode="lin" valueType="num">
                                      <p:cBhvr additive="base">
                                        <p:cTn id="95" dur="3000" fill="hold"/>
                                        <p:tgtEl>
                                          <p:spTgt spid="20"/>
                                        </p:tgtEl>
                                        <p:attrNameLst>
                                          <p:attrName>ppt_y</p:attrName>
                                        </p:attrNameLst>
                                      </p:cBhvr>
                                      <p:tavLst>
                                        <p:tav tm="0">
                                          <p:val>
                                            <p:strVal val="1+#ppt_h/2"/>
                                          </p:val>
                                        </p:tav>
                                        <p:tav tm="100000">
                                          <p:val>
                                            <p:strVal val="#ppt_y"/>
                                          </p:val>
                                        </p:tav>
                                      </p:tavLst>
                                    </p:anim>
                                  </p:childTnLst>
                                </p:cTn>
                              </p:par>
                              <p:par>
                                <p:cTn id="96" presetID="2" presetClass="entr" presetSubtype="6" fill="hold"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1+#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6" fill="hold" nodeType="withEffect">
                                  <p:stCondLst>
                                    <p:cond delay="0"/>
                                  </p:stCondLst>
                                  <p:childTnLst>
                                    <p:set>
                                      <p:cBhvr>
                                        <p:cTn id="101" dur="1" fill="hold">
                                          <p:stCondLst>
                                            <p:cond delay="0"/>
                                          </p:stCondLst>
                                        </p:cTn>
                                        <p:tgtEl>
                                          <p:spTgt spid="22"/>
                                        </p:tgtEl>
                                        <p:attrNameLst>
                                          <p:attrName>style.visibility</p:attrName>
                                        </p:attrNameLst>
                                      </p:cBhvr>
                                      <p:to>
                                        <p:strVal val="visible"/>
                                      </p:to>
                                    </p:set>
                                    <p:anim calcmode="lin" valueType="num">
                                      <p:cBhvr additive="base">
                                        <p:cTn id="102" dur="3000" fill="hold"/>
                                        <p:tgtEl>
                                          <p:spTgt spid="22"/>
                                        </p:tgtEl>
                                        <p:attrNameLst>
                                          <p:attrName>ppt_x</p:attrName>
                                        </p:attrNameLst>
                                      </p:cBhvr>
                                      <p:tavLst>
                                        <p:tav tm="0">
                                          <p:val>
                                            <p:strVal val="1+#ppt_w/2"/>
                                          </p:val>
                                        </p:tav>
                                        <p:tav tm="100000">
                                          <p:val>
                                            <p:strVal val="#ppt_x"/>
                                          </p:val>
                                        </p:tav>
                                      </p:tavLst>
                                    </p:anim>
                                    <p:anim calcmode="lin" valueType="num">
                                      <p:cBhvr additive="base">
                                        <p:cTn id="103" dur="3000" fill="hold"/>
                                        <p:tgtEl>
                                          <p:spTgt spid="22"/>
                                        </p:tgtEl>
                                        <p:attrNameLst>
                                          <p:attrName>ppt_y</p:attrName>
                                        </p:attrNameLst>
                                      </p:cBhvr>
                                      <p:tavLst>
                                        <p:tav tm="0">
                                          <p:val>
                                            <p:strVal val="1+#ppt_h/2"/>
                                          </p:val>
                                        </p:tav>
                                        <p:tav tm="100000">
                                          <p:val>
                                            <p:strVal val="#ppt_y"/>
                                          </p:val>
                                        </p:tav>
                                      </p:tavLst>
                                    </p:anim>
                                  </p:childTnLst>
                                </p:cTn>
                              </p:par>
                              <p:par>
                                <p:cTn id="104" presetID="8" presetClass="emph" presetSubtype="0" fill="hold"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3"/>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4"/>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2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26"/>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2"/>
                                        </p:tgtEl>
                                        <p:attrNameLst>
                                          <p:attrName>r</p:attrName>
                                        </p:attrNameLst>
                                      </p:cBhvr>
                                    </p:animRot>
                                  </p:childTnLst>
                                </p:cTn>
                              </p:par>
                            </p:childTnLst>
                          </p:cTn>
                        </p:par>
                        <p:par>
                          <p:cTn id="152" fill="hold">
                            <p:stCondLst>
                              <p:cond delay="3000"/>
                            </p:stCondLst>
                            <p:childTnLst>
                              <p:par>
                                <p:cTn id="153" presetID="2" presetClass="exit" presetSubtype="2" fill="hold" nodeType="afterEffect">
                                  <p:stCondLst>
                                    <p:cond delay="0"/>
                                  </p:stCondLst>
                                  <p:childTnLst>
                                    <p:anim calcmode="lin" valueType="num">
                                      <p:cBhvr additive="base">
                                        <p:cTn id="154" dur="3000"/>
                                        <p:tgtEl>
                                          <p:spTgt spid="7"/>
                                        </p:tgtEl>
                                        <p:attrNameLst>
                                          <p:attrName>ppt_x</p:attrName>
                                        </p:attrNameLst>
                                      </p:cBhvr>
                                      <p:tavLst>
                                        <p:tav tm="0">
                                          <p:val>
                                            <p:strVal val="ppt_x"/>
                                          </p:val>
                                        </p:tav>
                                        <p:tav tm="100000">
                                          <p:val>
                                            <p:strVal val="1+ppt_w/2"/>
                                          </p:val>
                                        </p:tav>
                                      </p:tavLst>
                                    </p:anim>
                                    <p:anim calcmode="lin" valueType="num">
                                      <p:cBhvr additive="base">
                                        <p:cTn id="155" dur="3000"/>
                                        <p:tgtEl>
                                          <p:spTgt spid="7"/>
                                        </p:tgtEl>
                                        <p:attrNameLst>
                                          <p:attrName>ppt_y</p:attrName>
                                        </p:attrNameLst>
                                      </p:cBhvr>
                                      <p:tavLst>
                                        <p:tav tm="0">
                                          <p:val>
                                            <p:strVal val="ppt_y"/>
                                          </p:val>
                                        </p:tav>
                                        <p:tav tm="100000">
                                          <p:val>
                                            <p:strVal val="ppt_y"/>
                                          </p:val>
                                        </p:tav>
                                      </p:tavLst>
                                    </p:anim>
                                    <p:set>
                                      <p:cBhvr>
                                        <p:cTn id="156" dur="1" fill="hold">
                                          <p:stCondLst>
                                            <p:cond delay="2999"/>
                                          </p:stCondLst>
                                        </p:cTn>
                                        <p:tgtEl>
                                          <p:spTgt spid="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9"/>
                                        </p:tgtEl>
                                        <p:attrNameLst>
                                          <p:attrName>ppt_x</p:attrName>
                                        </p:attrNameLst>
                                      </p:cBhvr>
                                      <p:tavLst>
                                        <p:tav tm="0">
                                          <p:val>
                                            <p:strVal val="ppt_x"/>
                                          </p:val>
                                        </p:tav>
                                        <p:tav tm="100000">
                                          <p:val>
                                            <p:strVal val="1+ppt_w/2"/>
                                          </p:val>
                                        </p:tav>
                                      </p:tavLst>
                                    </p:anim>
                                    <p:anim calcmode="lin" valueType="num">
                                      <p:cBhvr additive="base">
                                        <p:cTn id="163" dur="3000"/>
                                        <p:tgtEl>
                                          <p:spTgt spid="9"/>
                                        </p:tgtEl>
                                        <p:attrNameLst>
                                          <p:attrName>ppt_y</p:attrName>
                                        </p:attrNameLst>
                                      </p:cBhvr>
                                      <p:tavLst>
                                        <p:tav tm="0">
                                          <p:val>
                                            <p:strVal val="ppt_y"/>
                                          </p:val>
                                        </p:tav>
                                        <p:tav tm="100000">
                                          <p:val>
                                            <p:strVal val="ppt_y"/>
                                          </p:val>
                                        </p:tav>
                                      </p:tavLst>
                                    </p:anim>
                                    <p:set>
                                      <p:cBhvr>
                                        <p:cTn id="164" dur="1" fill="hold">
                                          <p:stCondLst>
                                            <p:cond delay="2999"/>
                                          </p:stCondLst>
                                        </p:cTn>
                                        <p:tgtEl>
                                          <p:spTgt spid="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10"/>
                                        </p:tgtEl>
                                        <p:attrNameLst>
                                          <p:attrName>ppt_x</p:attrName>
                                        </p:attrNameLst>
                                      </p:cBhvr>
                                      <p:tavLst>
                                        <p:tav tm="0">
                                          <p:val>
                                            <p:strVal val="ppt_x"/>
                                          </p:val>
                                        </p:tav>
                                        <p:tav tm="100000">
                                          <p:val>
                                            <p:strVal val="1+ppt_w/2"/>
                                          </p:val>
                                        </p:tav>
                                      </p:tavLst>
                                    </p:anim>
                                    <p:anim calcmode="lin" valueType="num">
                                      <p:cBhvr additive="base">
                                        <p:cTn id="167" dur="3000"/>
                                        <p:tgtEl>
                                          <p:spTgt spid="10"/>
                                        </p:tgtEl>
                                        <p:attrNameLst>
                                          <p:attrName>ppt_y</p:attrName>
                                        </p:attrNameLst>
                                      </p:cBhvr>
                                      <p:tavLst>
                                        <p:tav tm="0">
                                          <p:val>
                                            <p:strVal val="ppt_y"/>
                                          </p:val>
                                        </p:tav>
                                        <p:tav tm="100000">
                                          <p:val>
                                            <p:strVal val="ppt_y"/>
                                          </p:val>
                                        </p:tav>
                                      </p:tavLst>
                                    </p:anim>
                                    <p:set>
                                      <p:cBhvr>
                                        <p:cTn id="168" dur="1" fill="hold">
                                          <p:stCondLst>
                                            <p:cond delay="2999"/>
                                          </p:stCondLst>
                                        </p:cTn>
                                        <p:tgtEl>
                                          <p:spTgt spid="10"/>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ppt_y"/>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ppt_y"/>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13"/>
                                        </p:tgtEl>
                                        <p:attrNameLst>
                                          <p:attrName>ppt_x</p:attrName>
                                        </p:attrNameLst>
                                      </p:cBhvr>
                                      <p:tavLst>
                                        <p:tav tm="0">
                                          <p:val>
                                            <p:strVal val="ppt_x"/>
                                          </p:val>
                                        </p:tav>
                                        <p:tav tm="100000">
                                          <p:val>
                                            <p:strVal val="1+ppt_w/2"/>
                                          </p:val>
                                        </p:tav>
                                      </p:tavLst>
                                    </p:anim>
                                    <p:anim calcmode="lin" valueType="num">
                                      <p:cBhvr additive="base">
                                        <p:cTn id="179" dur="3000"/>
                                        <p:tgtEl>
                                          <p:spTgt spid="13"/>
                                        </p:tgtEl>
                                        <p:attrNameLst>
                                          <p:attrName>ppt_y</p:attrName>
                                        </p:attrNameLst>
                                      </p:cBhvr>
                                      <p:tavLst>
                                        <p:tav tm="0">
                                          <p:val>
                                            <p:strVal val="ppt_y"/>
                                          </p:val>
                                        </p:tav>
                                        <p:tav tm="100000">
                                          <p:val>
                                            <p:strVal val="ppt_y"/>
                                          </p:val>
                                        </p:tav>
                                      </p:tavLst>
                                    </p:anim>
                                    <p:set>
                                      <p:cBhvr>
                                        <p:cTn id="180" dur="1" fill="hold">
                                          <p:stCondLst>
                                            <p:cond delay="2999"/>
                                          </p:stCondLst>
                                        </p:cTn>
                                        <p:tgtEl>
                                          <p:spTgt spid="13"/>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14"/>
                                        </p:tgtEl>
                                        <p:attrNameLst>
                                          <p:attrName>ppt_x</p:attrName>
                                        </p:attrNameLst>
                                      </p:cBhvr>
                                      <p:tavLst>
                                        <p:tav tm="0">
                                          <p:val>
                                            <p:strVal val="ppt_x"/>
                                          </p:val>
                                        </p:tav>
                                        <p:tav tm="100000">
                                          <p:val>
                                            <p:strVal val="1+ppt_w/2"/>
                                          </p:val>
                                        </p:tav>
                                      </p:tavLst>
                                    </p:anim>
                                    <p:anim calcmode="lin" valueType="num">
                                      <p:cBhvr additive="base">
                                        <p:cTn id="183" dur="3000"/>
                                        <p:tgtEl>
                                          <p:spTgt spid="14"/>
                                        </p:tgtEl>
                                        <p:attrNameLst>
                                          <p:attrName>ppt_y</p:attrName>
                                        </p:attrNameLst>
                                      </p:cBhvr>
                                      <p:tavLst>
                                        <p:tav tm="0">
                                          <p:val>
                                            <p:strVal val="ppt_y"/>
                                          </p:val>
                                        </p:tav>
                                        <p:tav tm="100000">
                                          <p:val>
                                            <p:strVal val="ppt_y"/>
                                          </p:val>
                                        </p:tav>
                                      </p:tavLst>
                                    </p:anim>
                                    <p:set>
                                      <p:cBhvr>
                                        <p:cTn id="184" dur="1" fill="hold">
                                          <p:stCondLst>
                                            <p:cond delay="2999"/>
                                          </p:stCondLst>
                                        </p:cTn>
                                        <p:tgtEl>
                                          <p:spTgt spid="14"/>
                                        </p:tgtEl>
                                        <p:attrNameLst>
                                          <p:attrName>style.visibility</p:attrName>
                                        </p:attrNameLst>
                                      </p:cBhvr>
                                      <p:to>
                                        <p:strVal val="hidden"/>
                                      </p:to>
                                    </p:set>
                                  </p:childTnLst>
                                </p:cTn>
                              </p:par>
                              <p:par>
                                <p:cTn id="185" presetID="2" presetClass="exit" presetSubtype="2" fill="hold"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1+ppt_w/2"/>
                                          </p:val>
                                        </p:tav>
                                      </p:tavLst>
                                    </p:anim>
                                    <p:anim calcmode="lin" valueType="num">
                                      <p:cBhvr additive="base">
                                        <p:cTn id="187" dur="3000"/>
                                        <p:tgtEl>
                                          <p:spTgt spid="15"/>
                                        </p:tgtEl>
                                        <p:attrNameLst>
                                          <p:attrName>ppt_y</p:attrName>
                                        </p:attrNameLst>
                                      </p:cBhvr>
                                      <p:tavLst>
                                        <p:tav tm="0">
                                          <p:val>
                                            <p:strVal val="ppt_y"/>
                                          </p:val>
                                        </p:tav>
                                        <p:tav tm="100000">
                                          <p:val>
                                            <p:strVal val="ppt_y"/>
                                          </p:val>
                                        </p:tav>
                                      </p:tavLst>
                                    </p:anim>
                                    <p:set>
                                      <p:cBhvr>
                                        <p:cTn id="188" dur="1" fill="hold">
                                          <p:stCondLst>
                                            <p:cond delay="2999"/>
                                          </p:stCondLst>
                                        </p:cTn>
                                        <p:tgtEl>
                                          <p:spTgt spid="15"/>
                                        </p:tgtEl>
                                        <p:attrNameLst>
                                          <p:attrName>style.visibility</p:attrName>
                                        </p:attrNameLst>
                                      </p:cBhvr>
                                      <p:to>
                                        <p:strVal val="hidden"/>
                                      </p:to>
                                    </p:set>
                                  </p:childTnLst>
                                </p:cTn>
                              </p:par>
                              <p:par>
                                <p:cTn id="189" presetID="2" presetClass="exit" presetSubtype="2" fill="hold"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1+ppt_w/2"/>
                                          </p:val>
                                        </p:tav>
                                      </p:tavLst>
                                    </p:anim>
                                    <p:anim calcmode="lin" valueType="num">
                                      <p:cBhvr additive="base">
                                        <p:cTn id="191" dur="3000"/>
                                        <p:tgtEl>
                                          <p:spTgt spid="16"/>
                                        </p:tgtEl>
                                        <p:attrNameLst>
                                          <p:attrName>ppt_y</p:attrName>
                                        </p:attrNameLst>
                                      </p:cBhvr>
                                      <p:tavLst>
                                        <p:tav tm="0">
                                          <p:val>
                                            <p:strVal val="ppt_y"/>
                                          </p:val>
                                        </p:tav>
                                        <p:tav tm="100000">
                                          <p:val>
                                            <p:strVal val="ppt_y"/>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2" fill="hold" nodeType="withEffect">
                                  <p:stCondLst>
                                    <p:cond delay="0"/>
                                  </p:stCondLst>
                                  <p:childTnLst>
                                    <p:anim calcmode="lin" valueType="num">
                                      <p:cBhvr additive="base">
                                        <p:cTn id="194" dur="3000"/>
                                        <p:tgtEl>
                                          <p:spTgt spid="17"/>
                                        </p:tgtEl>
                                        <p:attrNameLst>
                                          <p:attrName>ppt_x</p:attrName>
                                        </p:attrNameLst>
                                      </p:cBhvr>
                                      <p:tavLst>
                                        <p:tav tm="0">
                                          <p:val>
                                            <p:strVal val="ppt_x"/>
                                          </p:val>
                                        </p:tav>
                                        <p:tav tm="100000">
                                          <p:val>
                                            <p:strVal val="1+ppt_w/2"/>
                                          </p:val>
                                        </p:tav>
                                      </p:tavLst>
                                    </p:anim>
                                    <p:anim calcmode="lin" valueType="num">
                                      <p:cBhvr additive="base">
                                        <p:cTn id="195" dur="3000"/>
                                        <p:tgtEl>
                                          <p:spTgt spid="17"/>
                                        </p:tgtEl>
                                        <p:attrNameLst>
                                          <p:attrName>ppt_y</p:attrName>
                                        </p:attrNameLst>
                                      </p:cBhvr>
                                      <p:tavLst>
                                        <p:tav tm="0">
                                          <p:val>
                                            <p:strVal val="ppt_y"/>
                                          </p:val>
                                        </p:tav>
                                        <p:tav tm="100000">
                                          <p:val>
                                            <p:strVal val="ppt_y"/>
                                          </p:val>
                                        </p:tav>
                                      </p:tavLst>
                                    </p:anim>
                                    <p:set>
                                      <p:cBhvr>
                                        <p:cTn id="196" dur="1" fill="hold">
                                          <p:stCondLst>
                                            <p:cond delay="2999"/>
                                          </p:stCondLst>
                                        </p:cTn>
                                        <p:tgtEl>
                                          <p:spTgt spid="17"/>
                                        </p:tgtEl>
                                        <p:attrNameLst>
                                          <p:attrName>style.visibility</p:attrName>
                                        </p:attrNameLst>
                                      </p:cBhvr>
                                      <p:to>
                                        <p:strVal val="hidden"/>
                                      </p:to>
                                    </p:set>
                                  </p:childTnLst>
                                </p:cTn>
                              </p:par>
                              <p:par>
                                <p:cTn id="197" presetID="2" presetClass="exit" presetSubtype="2" fill="hold" nodeType="withEffect">
                                  <p:stCondLst>
                                    <p:cond delay="0"/>
                                  </p:stCondLst>
                                  <p:childTnLst>
                                    <p:anim calcmode="lin" valueType="num">
                                      <p:cBhvr additive="base">
                                        <p:cTn id="198" dur="3000"/>
                                        <p:tgtEl>
                                          <p:spTgt spid="18"/>
                                        </p:tgtEl>
                                        <p:attrNameLst>
                                          <p:attrName>ppt_x</p:attrName>
                                        </p:attrNameLst>
                                      </p:cBhvr>
                                      <p:tavLst>
                                        <p:tav tm="0">
                                          <p:val>
                                            <p:strVal val="ppt_x"/>
                                          </p:val>
                                        </p:tav>
                                        <p:tav tm="100000">
                                          <p:val>
                                            <p:strVal val="1+ppt_w/2"/>
                                          </p:val>
                                        </p:tav>
                                      </p:tavLst>
                                    </p:anim>
                                    <p:anim calcmode="lin" valueType="num">
                                      <p:cBhvr additive="base">
                                        <p:cTn id="199" dur="3000"/>
                                        <p:tgtEl>
                                          <p:spTgt spid="18"/>
                                        </p:tgtEl>
                                        <p:attrNameLst>
                                          <p:attrName>ppt_y</p:attrName>
                                        </p:attrNameLst>
                                      </p:cBhvr>
                                      <p:tavLst>
                                        <p:tav tm="0">
                                          <p:val>
                                            <p:strVal val="ppt_y"/>
                                          </p:val>
                                        </p:tav>
                                        <p:tav tm="100000">
                                          <p:val>
                                            <p:strVal val="ppt_y"/>
                                          </p:val>
                                        </p:tav>
                                      </p:tavLst>
                                    </p:anim>
                                    <p:set>
                                      <p:cBhvr>
                                        <p:cTn id="200" dur="1" fill="hold">
                                          <p:stCondLst>
                                            <p:cond delay="2999"/>
                                          </p:stCondLst>
                                        </p:cTn>
                                        <p:tgtEl>
                                          <p:spTgt spid="18"/>
                                        </p:tgtEl>
                                        <p:attrNameLst>
                                          <p:attrName>style.visibility</p:attrName>
                                        </p:attrNameLst>
                                      </p:cBhvr>
                                      <p:to>
                                        <p:strVal val="hidden"/>
                                      </p:to>
                                    </p:set>
                                  </p:childTnLst>
                                </p:cTn>
                              </p:par>
                              <p:par>
                                <p:cTn id="201" presetID="19" presetClass="exit" presetSubtype="10" fill="hold" nodeType="withEffect">
                                  <p:stCondLst>
                                    <p:cond delay="0"/>
                                  </p:stCondLst>
                                  <p:childTnLst>
                                    <p:anim calcmode="lin" valueType="num">
                                      <p:cBhvr>
                                        <p:cTn id="202" dur="3000"/>
                                        <p:tgtEl>
                                          <p:spTgt spid="7"/>
                                        </p:tgtEl>
                                        <p:attrNameLst>
                                          <p:attrName>ppt_h</p:attrName>
                                        </p:attrNameLst>
                                      </p:cBhvr>
                                      <p:tavLst>
                                        <p:tav tm="0">
                                          <p:val>
                                            <p:strVal val="ppt_h"/>
                                          </p:val>
                                        </p:tav>
                                        <p:tav tm="100000">
                                          <p:val>
                                            <p:strVal val="ppt_h"/>
                                          </p:val>
                                        </p:tav>
                                      </p:tavLst>
                                    </p:anim>
                                    <p:anim calcmode="lin" valueType="num">
                                      <p:cBhvr>
                                        <p:cTn id="20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7"/>
                                        </p:tgtEl>
                                        <p:attrNameLst>
                                          <p:attrName>style.visibility</p:attrName>
                                        </p:attrNameLst>
                                      </p:cBhvr>
                                      <p:to>
                                        <p:strVal val="hidden"/>
                                      </p:to>
                                    </p:set>
                                  </p:childTnLst>
                                </p:cTn>
                              </p:par>
                              <p:par>
                                <p:cTn id="205" presetID="19" presetClass="exit" presetSubtype="10" fill="hold" nodeType="withEffect">
                                  <p:stCondLst>
                                    <p:cond delay="0"/>
                                  </p:stCondLst>
                                  <p:childTnLst>
                                    <p:anim calcmode="lin" valueType="num">
                                      <p:cBhvr>
                                        <p:cTn id="206" dur="3000"/>
                                        <p:tgtEl>
                                          <p:spTgt spid="8"/>
                                        </p:tgtEl>
                                        <p:attrNameLst>
                                          <p:attrName>ppt_h</p:attrName>
                                        </p:attrNameLst>
                                      </p:cBhvr>
                                      <p:tavLst>
                                        <p:tav tm="0">
                                          <p:val>
                                            <p:strVal val="ppt_h"/>
                                          </p:val>
                                        </p:tav>
                                        <p:tav tm="100000">
                                          <p:val>
                                            <p:strVal val="ppt_h"/>
                                          </p:val>
                                        </p:tav>
                                      </p:tavLst>
                                    </p:anim>
                                    <p:anim calcmode="lin" valueType="num">
                                      <p:cBhvr>
                                        <p:cTn id="20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8"/>
                                        </p:tgtEl>
                                        <p:attrNameLst>
                                          <p:attrName>style.visibility</p:attrName>
                                        </p:attrNameLst>
                                      </p:cBhvr>
                                      <p:to>
                                        <p:strVal val="hidden"/>
                                      </p:to>
                                    </p:set>
                                  </p:childTnLst>
                                </p:cTn>
                              </p:par>
                              <p:par>
                                <p:cTn id="209" presetID="19" presetClass="exit" presetSubtype="10" fill="hold"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nodeType="withEffect">
                                  <p:stCondLst>
                                    <p:cond delay="0"/>
                                  </p:stCondLst>
                                  <p:childTnLst>
                                    <p:anim calcmode="lin" valueType="num">
                                      <p:cBhvr>
                                        <p:cTn id="218" dur="3000"/>
                                        <p:tgtEl>
                                          <p:spTgt spid="11"/>
                                        </p:tgtEl>
                                        <p:attrNameLst>
                                          <p:attrName>ppt_h</p:attrName>
                                        </p:attrNameLst>
                                      </p:cBhvr>
                                      <p:tavLst>
                                        <p:tav tm="0">
                                          <p:val>
                                            <p:strVal val="ppt_h"/>
                                          </p:val>
                                        </p:tav>
                                        <p:tav tm="100000">
                                          <p:val>
                                            <p:strVal val="ppt_h"/>
                                          </p:val>
                                        </p:tav>
                                      </p:tavLst>
                                    </p:anim>
                                    <p:anim calcmode="lin" valueType="num">
                                      <p:cBhvr>
                                        <p:cTn id="219"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1"/>
                                        </p:tgtEl>
                                        <p:attrNameLst>
                                          <p:attrName>style.visibility</p:attrName>
                                        </p:attrNameLst>
                                      </p:cBhvr>
                                      <p:to>
                                        <p:strVal val="hidden"/>
                                      </p:to>
                                    </p:set>
                                  </p:childTnLst>
                                </p:cTn>
                              </p:par>
                              <p:par>
                                <p:cTn id="221" presetID="19" presetClass="exit" presetSubtype="10" fill="hold" nodeType="withEffect">
                                  <p:stCondLst>
                                    <p:cond delay="0"/>
                                  </p:stCondLst>
                                  <p:childTnLst>
                                    <p:anim calcmode="lin" valueType="num">
                                      <p:cBhvr>
                                        <p:cTn id="222" dur="3000"/>
                                        <p:tgtEl>
                                          <p:spTgt spid="12"/>
                                        </p:tgtEl>
                                        <p:attrNameLst>
                                          <p:attrName>ppt_h</p:attrName>
                                        </p:attrNameLst>
                                      </p:cBhvr>
                                      <p:tavLst>
                                        <p:tav tm="0">
                                          <p:val>
                                            <p:strVal val="ppt_h"/>
                                          </p:val>
                                        </p:tav>
                                        <p:tav tm="100000">
                                          <p:val>
                                            <p:strVal val="ppt_h"/>
                                          </p:val>
                                        </p:tav>
                                      </p:tavLst>
                                    </p:anim>
                                    <p:anim calcmode="lin" valueType="num">
                                      <p:cBhvr>
                                        <p:cTn id="22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2"/>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19" presetClass="exit" presetSubtype="10" fill="hold" nodeType="withEffect">
                                  <p:stCondLst>
                                    <p:cond delay="0"/>
                                  </p:stCondLst>
                                  <p:childTnLst>
                                    <p:anim calcmode="lin" valueType="num">
                                      <p:cBhvr>
                                        <p:cTn id="238" dur="3000"/>
                                        <p:tgtEl>
                                          <p:spTgt spid="16"/>
                                        </p:tgtEl>
                                        <p:attrNameLst>
                                          <p:attrName>ppt_h</p:attrName>
                                        </p:attrNameLst>
                                      </p:cBhvr>
                                      <p:tavLst>
                                        <p:tav tm="0">
                                          <p:val>
                                            <p:strVal val="ppt_h"/>
                                          </p:val>
                                        </p:tav>
                                        <p:tav tm="100000">
                                          <p:val>
                                            <p:strVal val="ppt_h"/>
                                          </p:val>
                                        </p:tav>
                                      </p:tavLst>
                                    </p:anim>
                                    <p:anim calcmode="lin" valueType="num">
                                      <p:cBhvr>
                                        <p:cTn id="23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6"/>
                                        </p:tgtEl>
                                        <p:attrNameLst>
                                          <p:attrName>style.visibility</p:attrName>
                                        </p:attrNameLst>
                                      </p:cBhvr>
                                      <p:to>
                                        <p:strVal val="hidden"/>
                                      </p:to>
                                    </p:set>
                                  </p:childTnLst>
                                </p:cTn>
                              </p:par>
                              <p:par>
                                <p:cTn id="241" presetID="19" presetClass="exit" presetSubtype="10" fill="hold" nodeType="withEffect">
                                  <p:stCondLst>
                                    <p:cond delay="0"/>
                                  </p:stCondLst>
                                  <p:childTnLst>
                                    <p:anim calcmode="lin" valueType="num">
                                      <p:cBhvr>
                                        <p:cTn id="242" dur="3000"/>
                                        <p:tgtEl>
                                          <p:spTgt spid="17"/>
                                        </p:tgtEl>
                                        <p:attrNameLst>
                                          <p:attrName>ppt_h</p:attrName>
                                        </p:attrNameLst>
                                      </p:cBhvr>
                                      <p:tavLst>
                                        <p:tav tm="0">
                                          <p:val>
                                            <p:strVal val="ppt_h"/>
                                          </p:val>
                                        </p:tav>
                                        <p:tav tm="100000">
                                          <p:val>
                                            <p:strVal val="ppt_h"/>
                                          </p:val>
                                        </p:tav>
                                      </p:tavLst>
                                    </p:anim>
                                    <p:anim calcmode="lin" valueType="num">
                                      <p:cBhvr>
                                        <p:cTn id="243"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7"/>
                                        </p:tgtEl>
                                        <p:attrNameLst>
                                          <p:attrName>style.visibility</p:attrName>
                                        </p:attrNameLst>
                                      </p:cBhvr>
                                      <p:to>
                                        <p:strVal val="hidden"/>
                                      </p:to>
                                    </p:set>
                                  </p:childTnLst>
                                </p:cTn>
                              </p:par>
                              <p:par>
                                <p:cTn id="245" presetID="19" presetClass="exit" presetSubtype="10" fill="hold" nodeType="withEffect">
                                  <p:stCondLst>
                                    <p:cond delay="0"/>
                                  </p:stCondLst>
                                  <p:childTnLst>
                                    <p:anim calcmode="lin" valueType="num">
                                      <p:cBhvr>
                                        <p:cTn id="246" dur="3000"/>
                                        <p:tgtEl>
                                          <p:spTgt spid="18"/>
                                        </p:tgtEl>
                                        <p:attrNameLst>
                                          <p:attrName>ppt_h</p:attrName>
                                        </p:attrNameLst>
                                      </p:cBhvr>
                                      <p:tavLst>
                                        <p:tav tm="0">
                                          <p:val>
                                            <p:strVal val="ppt_h"/>
                                          </p:val>
                                        </p:tav>
                                        <p:tav tm="100000">
                                          <p:val>
                                            <p:strVal val="ppt_h"/>
                                          </p:val>
                                        </p:tav>
                                      </p:tavLst>
                                    </p:anim>
                                    <p:anim calcmode="lin" valueType="num">
                                      <p:cBhvr>
                                        <p:cTn id="247"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8"/>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3"/>
                                        </p:tgtEl>
                                        <p:attrNameLst>
                                          <p:attrName>ppt_x</p:attrName>
                                        </p:attrNameLst>
                                      </p:cBhvr>
                                      <p:tavLst>
                                        <p:tav tm="0">
                                          <p:val>
                                            <p:strVal val="ppt_x"/>
                                          </p:val>
                                        </p:tav>
                                        <p:tav tm="100000">
                                          <p:val>
                                            <p:strVal val="0-ppt_w/2"/>
                                          </p:val>
                                        </p:tav>
                                      </p:tavLst>
                                    </p:anim>
                                    <p:anim calcmode="lin" valueType="num">
                                      <p:cBhvr additive="base">
                                        <p:cTn id="251" dur="3000"/>
                                        <p:tgtEl>
                                          <p:spTgt spid="3"/>
                                        </p:tgtEl>
                                        <p:attrNameLst>
                                          <p:attrName>ppt_y</p:attrName>
                                        </p:attrNameLst>
                                      </p:cBhvr>
                                      <p:tavLst>
                                        <p:tav tm="0">
                                          <p:val>
                                            <p:strVal val="ppt_y"/>
                                          </p:val>
                                        </p:tav>
                                        <p:tav tm="100000">
                                          <p:val>
                                            <p:strVal val="ppt_y"/>
                                          </p:val>
                                        </p:tav>
                                      </p:tavLst>
                                    </p:anim>
                                    <p:set>
                                      <p:cBhvr>
                                        <p:cTn id="252" dur="1" fill="hold">
                                          <p:stCondLst>
                                            <p:cond delay="2999"/>
                                          </p:stCondLst>
                                        </p:cTn>
                                        <p:tgtEl>
                                          <p:spTgt spid="3"/>
                                        </p:tgtEl>
                                        <p:attrNameLst>
                                          <p:attrName>style.visibility</p:attrName>
                                        </p:attrNameLst>
                                      </p:cBhvr>
                                      <p:to>
                                        <p:strVal val="hidden"/>
                                      </p:to>
                                    </p:set>
                                  </p:childTnLst>
                                </p:cTn>
                              </p:par>
                              <p:par>
                                <p:cTn id="253" presetID="2" presetClass="exit" presetSubtype="8" fill="hold" nodeType="withEffect">
                                  <p:stCondLst>
                                    <p:cond delay="0"/>
                                  </p:stCondLst>
                                  <p:childTnLst>
                                    <p:anim calcmode="lin" valueType="num">
                                      <p:cBhvr additive="base">
                                        <p:cTn id="254" dur="3000"/>
                                        <p:tgtEl>
                                          <p:spTgt spid="4"/>
                                        </p:tgtEl>
                                        <p:attrNameLst>
                                          <p:attrName>ppt_x</p:attrName>
                                        </p:attrNameLst>
                                      </p:cBhvr>
                                      <p:tavLst>
                                        <p:tav tm="0">
                                          <p:val>
                                            <p:strVal val="ppt_x"/>
                                          </p:val>
                                        </p:tav>
                                        <p:tav tm="100000">
                                          <p:val>
                                            <p:strVal val="0-ppt_w/2"/>
                                          </p:val>
                                        </p:tav>
                                      </p:tavLst>
                                    </p:anim>
                                    <p:anim calcmode="lin" valueType="num">
                                      <p:cBhvr additive="base">
                                        <p:cTn id="255" dur="3000"/>
                                        <p:tgtEl>
                                          <p:spTgt spid="4"/>
                                        </p:tgtEl>
                                        <p:attrNameLst>
                                          <p:attrName>ppt_y</p:attrName>
                                        </p:attrNameLst>
                                      </p:cBhvr>
                                      <p:tavLst>
                                        <p:tav tm="0">
                                          <p:val>
                                            <p:strVal val="ppt_y"/>
                                          </p:val>
                                        </p:tav>
                                        <p:tav tm="100000">
                                          <p:val>
                                            <p:strVal val="ppt_y"/>
                                          </p:val>
                                        </p:tav>
                                      </p:tavLst>
                                    </p:anim>
                                    <p:set>
                                      <p:cBhvr>
                                        <p:cTn id="256" dur="1" fill="hold">
                                          <p:stCondLst>
                                            <p:cond delay="2999"/>
                                          </p:stCondLst>
                                        </p:cTn>
                                        <p:tgtEl>
                                          <p:spTgt spid="4"/>
                                        </p:tgtEl>
                                        <p:attrNameLst>
                                          <p:attrName>style.visibility</p:attrName>
                                        </p:attrNameLst>
                                      </p:cBhvr>
                                      <p:to>
                                        <p:strVal val="hidden"/>
                                      </p:to>
                                    </p:set>
                                  </p:childTnLst>
                                </p:cTn>
                              </p:par>
                              <p:par>
                                <p:cTn id="257" presetID="2" presetClass="exit" presetSubtype="8" fill="hold" nodeType="withEffect">
                                  <p:stCondLst>
                                    <p:cond delay="0"/>
                                  </p:stCondLst>
                                  <p:childTnLst>
                                    <p:anim calcmode="lin" valueType="num">
                                      <p:cBhvr additive="base">
                                        <p:cTn id="258" dur="3000"/>
                                        <p:tgtEl>
                                          <p:spTgt spid="5"/>
                                        </p:tgtEl>
                                        <p:attrNameLst>
                                          <p:attrName>ppt_x</p:attrName>
                                        </p:attrNameLst>
                                      </p:cBhvr>
                                      <p:tavLst>
                                        <p:tav tm="0">
                                          <p:val>
                                            <p:strVal val="ppt_x"/>
                                          </p:val>
                                        </p:tav>
                                        <p:tav tm="100000">
                                          <p:val>
                                            <p:strVal val="0-ppt_w/2"/>
                                          </p:val>
                                        </p:tav>
                                      </p:tavLst>
                                    </p:anim>
                                    <p:anim calcmode="lin" valueType="num">
                                      <p:cBhvr additive="base">
                                        <p:cTn id="259" dur="3000"/>
                                        <p:tgtEl>
                                          <p:spTgt spid="5"/>
                                        </p:tgtEl>
                                        <p:attrNameLst>
                                          <p:attrName>ppt_y</p:attrName>
                                        </p:attrNameLst>
                                      </p:cBhvr>
                                      <p:tavLst>
                                        <p:tav tm="0">
                                          <p:val>
                                            <p:strVal val="ppt_y"/>
                                          </p:val>
                                        </p:tav>
                                        <p:tav tm="100000">
                                          <p:val>
                                            <p:strVal val="ppt_y"/>
                                          </p:val>
                                        </p:tav>
                                      </p:tavLst>
                                    </p:anim>
                                    <p:set>
                                      <p:cBhvr>
                                        <p:cTn id="260" dur="1" fill="hold">
                                          <p:stCondLst>
                                            <p:cond delay="2999"/>
                                          </p:stCondLst>
                                        </p:cTn>
                                        <p:tgtEl>
                                          <p:spTgt spid="5"/>
                                        </p:tgtEl>
                                        <p:attrNameLst>
                                          <p:attrName>style.visibility</p:attrName>
                                        </p:attrNameLst>
                                      </p:cBhvr>
                                      <p:to>
                                        <p:strVal val="hidden"/>
                                      </p:to>
                                    </p:set>
                                  </p:childTnLst>
                                </p:cTn>
                              </p:par>
                              <p:par>
                                <p:cTn id="261" presetID="2" presetClass="exit" presetSubtype="8" fill="hold" nodeType="withEffect">
                                  <p:stCondLst>
                                    <p:cond delay="0"/>
                                  </p:stCondLst>
                                  <p:childTnLst>
                                    <p:anim calcmode="lin" valueType="num">
                                      <p:cBhvr additive="base">
                                        <p:cTn id="262" dur="3000"/>
                                        <p:tgtEl>
                                          <p:spTgt spid="6"/>
                                        </p:tgtEl>
                                        <p:attrNameLst>
                                          <p:attrName>ppt_x</p:attrName>
                                        </p:attrNameLst>
                                      </p:cBhvr>
                                      <p:tavLst>
                                        <p:tav tm="0">
                                          <p:val>
                                            <p:strVal val="ppt_x"/>
                                          </p:val>
                                        </p:tav>
                                        <p:tav tm="100000">
                                          <p:val>
                                            <p:strVal val="0-ppt_w/2"/>
                                          </p:val>
                                        </p:tav>
                                      </p:tavLst>
                                    </p:anim>
                                    <p:anim calcmode="lin" valueType="num">
                                      <p:cBhvr additive="base">
                                        <p:cTn id="263" dur="3000"/>
                                        <p:tgtEl>
                                          <p:spTgt spid="6"/>
                                        </p:tgtEl>
                                        <p:attrNameLst>
                                          <p:attrName>ppt_y</p:attrName>
                                        </p:attrNameLst>
                                      </p:cBhvr>
                                      <p:tavLst>
                                        <p:tav tm="0">
                                          <p:val>
                                            <p:strVal val="ppt_y"/>
                                          </p:val>
                                        </p:tav>
                                        <p:tav tm="100000">
                                          <p:val>
                                            <p:strVal val="ppt_y"/>
                                          </p:val>
                                        </p:tav>
                                      </p:tavLst>
                                    </p:anim>
                                    <p:set>
                                      <p:cBhvr>
                                        <p:cTn id="264" dur="1" fill="hold">
                                          <p:stCondLst>
                                            <p:cond delay="2999"/>
                                          </p:stCondLst>
                                        </p:cTn>
                                        <p:tgtEl>
                                          <p:spTgt spid="6"/>
                                        </p:tgtEl>
                                        <p:attrNameLst>
                                          <p:attrName>style.visibility</p:attrName>
                                        </p:attrNameLst>
                                      </p:cBhvr>
                                      <p:to>
                                        <p:strVal val="hidden"/>
                                      </p:to>
                                    </p:set>
                                  </p:childTnLst>
                                </p:cTn>
                              </p:par>
                              <p:par>
                                <p:cTn id="265" presetID="2" presetClass="exit" presetSubtype="8" fill="hold" nodeType="withEffect">
                                  <p:stCondLst>
                                    <p:cond delay="0"/>
                                  </p:stCondLst>
                                  <p:childTnLst>
                                    <p:anim calcmode="lin" valueType="num">
                                      <p:cBhvr additive="base">
                                        <p:cTn id="266" dur="3000"/>
                                        <p:tgtEl>
                                          <p:spTgt spid="19"/>
                                        </p:tgtEl>
                                        <p:attrNameLst>
                                          <p:attrName>ppt_x</p:attrName>
                                        </p:attrNameLst>
                                      </p:cBhvr>
                                      <p:tavLst>
                                        <p:tav tm="0">
                                          <p:val>
                                            <p:strVal val="ppt_x"/>
                                          </p:val>
                                        </p:tav>
                                        <p:tav tm="100000">
                                          <p:val>
                                            <p:strVal val="0-ppt_w/2"/>
                                          </p:val>
                                        </p:tav>
                                      </p:tavLst>
                                    </p:anim>
                                    <p:anim calcmode="lin" valueType="num">
                                      <p:cBhvr additive="base">
                                        <p:cTn id="267" dur="3000"/>
                                        <p:tgtEl>
                                          <p:spTgt spid="19"/>
                                        </p:tgtEl>
                                        <p:attrNameLst>
                                          <p:attrName>ppt_y</p:attrName>
                                        </p:attrNameLst>
                                      </p:cBhvr>
                                      <p:tavLst>
                                        <p:tav tm="0">
                                          <p:val>
                                            <p:strVal val="ppt_y"/>
                                          </p:val>
                                        </p:tav>
                                        <p:tav tm="100000">
                                          <p:val>
                                            <p:strVal val="ppt_y"/>
                                          </p:val>
                                        </p:tav>
                                      </p:tavLst>
                                    </p:anim>
                                    <p:set>
                                      <p:cBhvr>
                                        <p:cTn id="268" dur="1" fill="hold">
                                          <p:stCondLst>
                                            <p:cond delay="2999"/>
                                          </p:stCondLst>
                                        </p:cTn>
                                        <p:tgtEl>
                                          <p:spTgt spid="19"/>
                                        </p:tgtEl>
                                        <p:attrNameLst>
                                          <p:attrName>style.visibility</p:attrName>
                                        </p:attrNameLst>
                                      </p:cBhvr>
                                      <p:to>
                                        <p:strVal val="hidden"/>
                                      </p:to>
                                    </p:set>
                                  </p:childTnLst>
                                </p:cTn>
                              </p:par>
                              <p:par>
                                <p:cTn id="269" presetID="2" presetClass="exit" presetSubtype="8" fill="hold" nodeType="withEffect">
                                  <p:stCondLst>
                                    <p:cond delay="0"/>
                                  </p:stCondLst>
                                  <p:childTnLst>
                                    <p:anim calcmode="lin" valueType="num">
                                      <p:cBhvr additive="base">
                                        <p:cTn id="270" dur="3000"/>
                                        <p:tgtEl>
                                          <p:spTgt spid="20"/>
                                        </p:tgtEl>
                                        <p:attrNameLst>
                                          <p:attrName>ppt_x</p:attrName>
                                        </p:attrNameLst>
                                      </p:cBhvr>
                                      <p:tavLst>
                                        <p:tav tm="0">
                                          <p:val>
                                            <p:strVal val="ppt_x"/>
                                          </p:val>
                                        </p:tav>
                                        <p:tav tm="100000">
                                          <p:val>
                                            <p:strVal val="0-ppt_w/2"/>
                                          </p:val>
                                        </p:tav>
                                      </p:tavLst>
                                    </p:anim>
                                    <p:anim calcmode="lin" valueType="num">
                                      <p:cBhvr additive="base">
                                        <p:cTn id="271" dur="3000"/>
                                        <p:tgtEl>
                                          <p:spTgt spid="20"/>
                                        </p:tgtEl>
                                        <p:attrNameLst>
                                          <p:attrName>ppt_y</p:attrName>
                                        </p:attrNameLst>
                                      </p:cBhvr>
                                      <p:tavLst>
                                        <p:tav tm="0">
                                          <p:val>
                                            <p:strVal val="ppt_y"/>
                                          </p:val>
                                        </p:tav>
                                        <p:tav tm="100000">
                                          <p:val>
                                            <p:strVal val="ppt_y"/>
                                          </p:val>
                                        </p:tav>
                                      </p:tavLst>
                                    </p:anim>
                                    <p:set>
                                      <p:cBhvr>
                                        <p:cTn id="272" dur="1" fill="hold">
                                          <p:stCondLst>
                                            <p:cond delay="2999"/>
                                          </p:stCondLst>
                                        </p:cTn>
                                        <p:tgtEl>
                                          <p:spTgt spid="20"/>
                                        </p:tgtEl>
                                        <p:attrNameLst>
                                          <p:attrName>style.visibility</p:attrName>
                                        </p:attrNameLst>
                                      </p:cBhvr>
                                      <p:to>
                                        <p:strVal val="hidden"/>
                                      </p:to>
                                    </p:set>
                                  </p:childTnLst>
                                </p:cTn>
                              </p:par>
                              <p:par>
                                <p:cTn id="273" presetID="2" presetClass="exit" presetSubtype="8" fill="hold" nodeType="withEffect">
                                  <p:stCondLst>
                                    <p:cond delay="0"/>
                                  </p:stCondLst>
                                  <p:childTnLst>
                                    <p:anim calcmode="lin" valueType="num">
                                      <p:cBhvr additive="base">
                                        <p:cTn id="274" dur="3000"/>
                                        <p:tgtEl>
                                          <p:spTgt spid="21"/>
                                        </p:tgtEl>
                                        <p:attrNameLst>
                                          <p:attrName>ppt_x</p:attrName>
                                        </p:attrNameLst>
                                      </p:cBhvr>
                                      <p:tavLst>
                                        <p:tav tm="0">
                                          <p:val>
                                            <p:strVal val="ppt_x"/>
                                          </p:val>
                                        </p:tav>
                                        <p:tav tm="100000">
                                          <p:val>
                                            <p:strVal val="0-ppt_w/2"/>
                                          </p:val>
                                        </p:tav>
                                      </p:tavLst>
                                    </p:anim>
                                    <p:anim calcmode="lin" valueType="num">
                                      <p:cBhvr additive="base">
                                        <p:cTn id="275" dur="3000"/>
                                        <p:tgtEl>
                                          <p:spTgt spid="21"/>
                                        </p:tgtEl>
                                        <p:attrNameLst>
                                          <p:attrName>ppt_y</p:attrName>
                                        </p:attrNameLst>
                                      </p:cBhvr>
                                      <p:tavLst>
                                        <p:tav tm="0">
                                          <p:val>
                                            <p:strVal val="ppt_y"/>
                                          </p:val>
                                        </p:tav>
                                        <p:tav tm="100000">
                                          <p:val>
                                            <p:strVal val="ppt_y"/>
                                          </p:val>
                                        </p:tav>
                                      </p:tavLst>
                                    </p:anim>
                                    <p:set>
                                      <p:cBhvr>
                                        <p:cTn id="276" dur="1" fill="hold">
                                          <p:stCondLst>
                                            <p:cond delay="2999"/>
                                          </p:stCondLst>
                                        </p:cTn>
                                        <p:tgtEl>
                                          <p:spTgt spid="21"/>
                                        </p:tgtEl>
                                        <p:attrNameLst>
                                          <p:attrName>style.visibility</p:attrName>
                                        </p:attrNameLst>
                                      </p:cBhvr>
                                      <p:to>
                                        <p:strVal val="hidden"/>
                                      </p:to>
                                    </p:set>
                                  </p:childTnLst>
                                </p:cTn>
                              </p:par>
                              <p:par>
                                <p:cTn id="277" presetID="2" presetClass="exit" presetSubtype="8" fill="hold" nodeType="withEffect">
                                  <p:stCondLst>
                                    <p:cond delay="0"/>
                                  </p:stCondLst>
                                  <p:childTnLst>
                                    <p:anim calcmode="lin" valueType="num">
                                      <p:cBhvr additive="base">
                                        <p:cTn id="278" dur="3000"/>
                                        <p:tgtEl>
                                          <p:spTgt spid="22"/>
                                        </p:tgtEl>
                                        <p:attrNameLst>
                                          <p:attrName>ppt_x</p:attrName>
                                        </p:attrNameLst>
                                      </p:cBhvr>
                                      <p:tavLst>
                                        <p:tav tm="0">
                                          <p:val>
                                            <p:strVal val="ppt_x"/>
                                          </p:val>
                                        </p:tav>
                                        <p:tav tm="100000">
                                          <p:val>
                                            <p:strVal val="0-ppt_w/2"/>
                                          </p:val>
                                        </p:tav>
                                      </p:tavLst>
                                    </p:anim>
                                    <p:anim calcmode="lin" valueType="num">
                                      <p:cBhvr additive="base">
                                        <p:cTn id="279" dur="3000"/>
                                        <p:tgtEl>
                                          <p:spTgt spid="22"/>
                                        </p:tgtEl>
                                        <p:attrNameLst>
                                          <p:attrName>ppt_y</p:attrName>
                                        </p:attrNameLst>
                                      </p:cBhvr>
                                      <p:tavLst>
                                        <p:tav tm="0">
                                          <p:val>
                                            <p:strVal val="ppt_y"/>
                                          </p:val>
                                        </p:tav>
                                        <p:tav tm="100000">
                                          <p:val>
                                            <p:strVal val="ppt_y"/>
                                          </p:val>
                                        </p:tav>
                                      </p:tavLst>
                                    </p:anim>
                                    <p:set>
                                      <p:cBhvr>
                                        <p:cTn id="280" dur="1" fill="hold">
                                          <p:stCondLst>
                                            <p:cond delay="2999"/>
                                          </p:stCondLst>
                                        </p:cTn>
                                        <p:tgtEl>
                                          <p:spTgt spid="22"/>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23"/>
                                        </p:tgtEl>
                                        <p:attrNameLst>
                                          <p:attrName>ppt_x</p:attrName>
                                        </p:attrNameLst>
                                      </p:cBhvr>
                                      <p:tavLst>
                                        <p:tav tm="0">
                                          <p:val>
                                            <p:strVal val="ppt_x"/>
                                          </p:val>
                                        </p:tav>
                                        <p:tav tm="100000">
                                          <p:val>
                                            <p:strVal val="0-ppt_w/2"/>
                                          </p:val>
                                        </p:tav>
                                      </p:tavLst>
                                    </p:anim>
                                    <p:anim calcmode="lin" valueType="num">
                                      <p:cBhvr additive="base">
                                        <p:cTn id="283" dur="3000"/>
                                        <p:tgtEl>
                                          <p:spTgt spid="23"/>
                                        </p:tgtEl>
                                        <p:attrNameLst>
                                          <p:attrName>ppt_y</p:attrName>
                                        </p:attrNameLst>
                                      </p:cBhvr>
                                      <p:tavLst>
                                        <p:tav tm="0">
                                          <p:val>
                                            <p:strVal val="ppt_y"/>
                                          </p:val>
                                        </p:tav>
                                        <p:tav tm="100000">
                                          <p:val>
                                            <p:strVal val="ppt_y"/>
                                          </p:val>
                                        </p:tav>
                                      </p:tavLst>
                                    </p:anim>
                                    <p:set>
                                      <p:cBhvr>
                                        <p:cTn id="284" dur="1" fill="hold">
                                          <p:stCondLst>
                                            <p:cond delay="2999"/>
                                          </p:stCondLst>
                                        </p:cTn>
                                        <p:tgtEl>
                                          <p:spTgt spid="23"/>
                                        </p:tgtEl>
                                        <p:attrNameLst>
                                          <p:attrName>style.visibility</p:attrName>
                                        </p:attrNameLst>
                                      </p:cBhvr>
                                      <p:to>
                                        <p:strVal val="hidden"/>
                                      </p:to>
                                    </p:set>
                                  </p:childTnLst>
                                </p:cTn>
                              </p:par>
                              <p:par>
                                <p:cTn id="285" presetID="2" presetClass="exit" presetSubtype="8" fill="hold" nodeType="withEffect">
                                  <p:stCondLst>
                                    <p:cond delay="0"/>
                                  </p:stCondLst>
                                  <p:childTnLst>
                                    <p:anim calcmode="lin" valueType="num">
                                      <p:cBhvr additive="base">
                                        <p:cTn id="286" dur="3000"/>
                                        <p:tgtEl>
                                          <p:spTgt spid="24"/>
                                        </p:tgtEl>
                                        <p:attrNameLst>
                                          <p:attrName>ppt_x</p:attrName>
                                        </p:attrNameLst>
                                      </p:cBhvr>
                                      <p:tavLst>
                                        <p:tav tm="0">
                                          <p:val>
                                            <p:strVal val="ppt_x"/>
                                          </p:val>
                                        </p:tav>
                                        <p:tav tm="100000">
                                          <p:val>
                                            <p:strVal val="0-ppt_w/2"/>
                                          </p:val>
                                        </p:tav>
                                      </p:tavLst>
                                    </p:anim>
                                    <p:anim calcmode="lin" valueType="num">
                                      <p:cBhvr additive="base">
                                        <p:cTn id="287" dur="3000"/>
                                        <p:tgtEl>
                                          <p:spTgt spid="24"/>
                                        </p:tgtEl>
                                        <p:attrNameLst>
                                          <p:attrName>ppt_y</p:attrName>
                                        </p:attrNameLst>
                                      </p:cBhvr>
                                      <p:tavLst>
                                        <p:tav tm="0">
                                          <p:val>
                                            <p:strVal val="ppt_y"/>
                                          </p:val>
                                        </p:tav>
                                        <p:tav tm="100000">
                                          <p:val>
                                            <p:strVal val="ppt_y"/>
                                          </p:val>
                                        </p:tav>
                                      </p:tavLst>
                                    </p:anim>
                                    <p:set>
                                      <p:cBhvr>
                                        <p:cTn id="288" dur="1" fill="hold">
                                          <p:stCondLst>
                                            <p:cond delay="2999"/>
                                          </p:stCondLst>
                                        </p:cTn>
                                        <p:tgtEl>
                                          <p:spTgt spid="24"/>
                                        </p:tgtEl>
                                        <p:attrNameLst>
                                          <p:attrName>style.visibility</p:attrName>
                                        </p:attrNameLst>
                                      </p:cBhvr>
                                      <p:to>
                                        <p:strVal val="hidden"/>
                                      </p:to>
                                    </p:set>
                                  </p:childTnLst>
                                </p:cTn>
                              </p:par>
                              <p:par>
                                <p:cTn id="289" presetID="2" presetClass="exit" presetSubtype="8" fill="hold" nodeType="withEffect">
                                  <p:stCondLst>
                                    <p:cond delay="0"/>
                                  </p:stCondLst>
                                  <p:childTnLst>
                                    <p:anim calcmode="lin" valueType="num">
                                      <p:cBhvr additive="base">
                                        <p:cTn id="290" dur="3000"/>
                                        <p:tgtEl>
                                          <p:spTgt spid="25"/>
                                        </p:tgtEl>
                                        <p:attrNameLst>
                                          <p:attrName>ppt_x</p:attrName>
                                        </p:attrNameLst>
                                      </p:cBhvr>
                                      <p:tavLst>
                                        <p:tav tm="0">
                                          <p:val>
                                            <p:strVal val="ppt_x"/>
                                          </p:val>
                                        </p:tav>
                                        <p:tav tm="100000">
                                          <p:val>
                                            <p:strVal val="0-ppt_w/2"/>
                                          </p:val>
                                        </p:tav>
                                      </p:tavLst>
                                    </p:anim>
                                    <p:anim calcmode="lin" valueType="num">
                                      <p:cBhvr additive="base">
                                        <p:cTn id="291" dur="3000"/>
                                        <p:tgtEl>
                                          <p:spTgt spid="25"/>
                                        </p:tgtEl>
                                        <p:attrNameLst>
                                          <p:attrName>ppt_y</p:attrName>
                                        </p:attrNameLst>
                                      </p:cBhvr>
                                      <p:tavLst>
                                        <p:tav tm="0">
                                          <p:val>
                                            <p:strVal val="ppt_y"/>
                                          </p:val>
                                        </p:tav>
                                        <p:tav tm="100000">
                                          <p:val>
                                            <p:strVal val="ppt_y"/>
                                          </p:val>
                                        </p:tav>
                                      </p:tavLst>
                                    </p:anim>
                                    <p:set>
                                      <p:cBhvr>
                                        <p:cTn id="292" dur="1" fill="hold">
                                          <p:stCondLst>
                                            <p:cond delay="2999"/>
                                          </p:stCondLst>
                                        </p:cTn>
                                        <p:tgtEl>
                                          <p:spTgt spid="25"/>
                                        </p:tgtEl>
                                        <p:attrNameLst>
                                          <p:attrName>style.visibility</p:attrName>
                                        </p:attrNameLst>
                                      </p:cBhvr>
                                      <p:to>
                                        <p:strVal val="hidden"/>
                                      </p:to>
                                    </p:set>
                                  </p:childTnLst>
                                </p:cTn>
                              </p:par>
                              <p:par>
                                <p:cTn id="293" presetID="2" presetClass="exit" presetSubtype="8" fill="hold" nodeType="withEffect">
                                  <p:stCondLst>
                                    <p:cond delay="0"/>
                                  </p:stCondLst>
                                  <p:childTnLst>
                                    <p:anim calcmode="lin" valueType="num">
                                      <p:cBhvr additive="base">
                                        <p:cTn id="294" dur="3000"/>
                                        <p:tgtEl>
                                          <p:spTgt spid="26"/>
                                        </p:tgtEl>
                                        <p:attrNameLst>
                                          <p:attrName>ppt_x</p:attrName>
                                        </p:attrNameLst>
                                      </p:cBhvr>
                                      <p:tavLst>
                                        <p:tav tm="0">
                                          <p:val>
                                            <p:strVal val="ppt_x"/>
                                          </p:val>
                                        </p:tav>
                                        <p:tav tm="100000">
                                          <p:val>
                                            <p:strVal val="0-ppt_w/2"/>
                                          </p:val>
                                        </p:tav>
                                      </p:tavLst>
                                    </p:anim>
                                    <p:anim calcmode="lin" valueType="num">
                                      <p:cBhvr additive="base">
                                        <p:cTn id="295" dur="3000"/>
                                        <p:tgtEl>
                                          <p:spTgt spid="26"/>
                                        </p:tgtEl>
                                        <p:attrNameLst>
                                          <p:attrName>ppt_y</p:attrName>
                                        </p:attrNameLst>
                                      </p:cBhvr>
                                      <p:tavLst>
                                        <p:tav tm="0">
                                          <p:val>
                                            <p:strVal val="ppt_y"/>
                                          </p:val>
                                        </p:tav>
                                        <p:tav tm="100000">
                                          <p:val>
                                            <p:strVal val="ppt_y"/>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10" fill="hold" nodeType="withEffect">
                                  <p:stCondLst>
                                    <p:cond delay="0"/>
                                  </p:stCondLst>
                                  <p:childTnLst>
                                    <p:anim calcmode="lin" valueType="num">
                                      <p:cBhvr>
                                        <p:cTn id="298" dur="3000"/>
                                        <p:tgtEl>
                                          <p:spTgt spid="3"/>
                                        </p:tgtEl>
                                        <p:attrNameLst>
                                          <p:attrName>ppt_h</p:attrName>
                                        </p:attrNameLst>
                                      </p:cBhvr>
                                      <p:tavLst>
                                        <p:tav tm="0">
                                          <p:val>
                                            <p:strVal val="ppt_h"/>
                                          </p:val>
                                        </p:tav>
                                        <p:tav tm="100000">
                                          <p:val>
                                            <p:strVal val="ppt_h"/>
                                          </p:val>
                                        </p:tav>
                                      </p:tavLst>
                                    </p:anim>
                                    <p:anim calcmode="lin" valueType="num">
                                      <p:cBhvr>
                                        <p:cTn id="299"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0" dur="1" fill="hold">
                                          <p:stCondLst>
                                            <p:cond delay="2999"/>
                                          </p:stCondLst>
                                        </p:cTn>
                                        <p:tgtEl>
                                          <p:spTgt spid="3"/>
                                        </p:tgtEl>
                                        <p:attrNameLst>
                                          <p:attrName>style.visibility</p:attrName>
                                        </p:attrNameLst>
                                      </p:cBhvr>
                                      <p:to>
                                        <p:strVal val="hidden"/>
                                      </p:to>
                                    </p:set>
                                  </p:childTnLst>
                                </p:cTn>
                              </p:par>
                              <p:par>
                                <p:cTn id="301" presetID="19" presetClass="exit" presetSubtype="10" fill="hold" nodeType="withEffect">
                                  <p:stCondLst>
                                    <p:cond delay="0"/>
                                  </p:stCondLst>
                                  <p:childTnLst>
                                    <p:anim calcmode="lin" valueType="num">
                                      <p:cBhvr>
                                        <p:cTn id="302" dur="3000"/>
                                        <p:tgtEl>
                                          <p:spTgt spid="4"/>
                                        </p:tgtEl>
                                        <p:attrNameLst>
                                          <p:attrName>ppt_h</p:attrName>
                                        </p:attrNameLst>
                                      </p:cBhvr>
                                      <p:tavLst>
                                        <p:tav tm="0">
                                          <p:val>
                                            <p:strVal val="ppt_h"/>
                                          </p:val>
                                        </p:tav>
                                        <p:tav tm="100000">
                                          <p:val>
                                            <p:strVal val="ppt_h"/>
                                          </p:val>
                                        </p:tav>
                                      </p:tavLst>
                                    </p:anim>
                                    <p:anim calcmode="lin" valueType="num">
                                      <p:cBhvr>
                                        <p:cTn id="30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4" dur="1" fill="hold">
                                          <p:stCondLst>
                                            <p:cond delay="2999"/>
                                          </p:stCondLst>
                                        </p:cTn>
                                        <p:tgtEl>
                                          <p:spTgt spid="4"/>
                                        </p:tgtEl>
                                        <p:attrNameLst>
                                          <p:attrName>style.visibility</p:attrName>
                                        </p:attrNameLst>
                                      </p:cBhvr>
                                      <p:to>
                                        <p:strVal val="hidden"/>
                                      </p:to>
                                    </p:set>
                                  </p:childTnLst>
                                </p:cTn>
                              </p:par>
                              <p:par>
                                <p:cTn id="305" presetID="19" presetClass="exit" presetSubtype="10" fill="hold" nodeType="withEffect">
                                  <p:stCondLst>
                                    <p:cond delay="0"/>
                                  </p:stCondLst>
                                  <p:childTnLst>
                                    <p:anim calcmode="lin" valueType="num">
                                      <p:cBhvr>
                                        <p:cTn id="306" dur="3000"/>
                                        <p:tgtEl>
                                          <p:spTgt spid="5"/>
                                        </p:tgtEl>
                                        <p:attrNameLst>
                                          <p:attrName>ppt_h</p:attrName>
                                        </p:attrNameLst>
                                      </p:cBhvr>
                                      <p:tavLst>
                                        <p:tav tm="0">
                                          <p:val>
                                            <p:strVal val="ppt_h"/>
                                          </p:val>
                                        </p:tav>
                                        <p:tav tm="100000">
                                          <p:val>
                                            <p:strVal val="ppt_h"/>
                                          </p:val>
                                        </p:tav>
                                      </p:tavLst>
                                    </p:anim>
                                    <p:anim calcmode="lin" valueType="num">
                                      <p:cBhvr>
                                        <p:cTn id="30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5"/>
                                        </p:tgtEl>
                                        <p:attrNameLst>
                                          <p:attrName>style.visibility</p:attrName>
                                        </p:attrNameLst>
                                      </p:cBhvr>
                                      <p:to>
                                        <p:strVal val="hidden"/>
                                      </p:to>
                                    </p:set>
                                  </p:childTnLst>
                                </p:cTn>
                              </p:par>
                              <p:par>
                                <p:cTn id="309" presetID="19" presetClass="exit" presetSubtype="10" fill="hold" nodeType="withEffect">
                                  <p:stCondLst>
                                    <p:cond delay="0"/>
                                  </p:stCondLst>
                                  <p:childTnLst>
                                    <p:anim calcmode="lin" valueType="num">
                                      <p:cBhvr>
                                        <p:cTn id="310" dur="3000"/>
                                        <p:tgtEl>
                                          <p:spTgt spid="6"/>
                                        </p:tgtEl>
                                        <p:attrNameLst>
                                          <p:attrName>ppt_h</p:attrName>
                                        </p:attrNameLst>
                                      </p:cBhvr>
                                      <p:tavLst>
                                        <p:tav tm="0">
                                          <p:val>
                                            <p:strVal val="ppt_h"/>
                                          </p:val>
                                        </p:tav>
                                        <p:tav tm="100000">
                                          <p:val>
                                            <p:strVal val="ppt_h"/>
                                          </p:val>
                                        </p:tav>
                                      </p:tavLst>
                                    </p:anim>
                                    <p:anim calcmode="lin" valueType="num">
                                      <p:cBhvr>
                                        <p:cTn id="3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2" dur="1" fill="hold">
                                          <p:stCondLst>
                                            <p:cond delay="2999"/>
                                          </p:stCondLst>
                                        </p:cTn>
                                        <p:tgtEl>
                                          <p:spTgt spid="6"/>
                                        </p:tgtEl>
                                        <p:attrNameLst>
                                          <p:attrName>style.visibility</p:attrName>
                                        </p:attrNameLst>
                                      </p:cBhvr>
                                      <p:to>
                                        <p:strVal val="hidden"/>
                                      </p:to>
                                    </p:set>
                                  </p:childTnLst>
                                </p:cTn>
                              </p:par>
                              <p:par>
                                <p:cTn id="313" presetID="19" presetClass="exit" presetSubtype="10" fill="hold" nodeType="withEffect">
                                  <p:stCondLst>
                                    <p:cond delay="0"/>
                                  </p:stCondLst>
                                  <p:childTnLst>
                                    <p:anim calcmode="lin" valueType="num">
                                      <p:cBhvr>
                                        <p:cTn id="314" dur="3000"/>
                                        <p:tgtEl>
                                          <p:spTgt spid="19"/>
                                        </p:tgtEl>
                                        <p:attrNameLst>
                                          <p:attrName>ppt_h</p:attrName>
                                        </p:attrNameLst>
                                      </p:cBhvr>
                                      <p:tavLst>
                                        <p:tav tm="0">
                                          <p:val>
                                            <p:strVal val="ppt_h"/>
                                          </p:val>
                                        </p:tav>
                                        <p:tav tm="100000">
                                          <p:val>
                                            <p:strVal val="ppt_h"/>
                                          </p:val>
                                        </p:tav>
                                      </p:tavLst>
                                    </p:anim>
                                    <p:anim calcmode="lin" valueType="num">
                                      <p:cBhvr>
                                        <p:cTn id="315"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6" dur="1" fill="hold">
                                          <p:stCondLst>
                                            <p:cond delay="2999"/>
                                          </p:stCondLst>
                                        </p:cTn>
                                        <p:tgtEl>
                                          <p:spTgt spid="19"/>
                                        </p:tgtEl>
                                        <p:attrNameLst>
                                          <p:attrName>style.visibility</p:attrName>
                                        </p:attrNameLst>
                                      </p:cBhvr>
                                      <p:to>
                                        <p:strVal val="hidden"/>
                                      </p:to>
                                    </p:set>
                                  </p:childTnLst>
                                </p:cTn>
                              </p:par>
                              <p:par>
                                <p:cTn id="317" presetID="19" presetClass="exit" presetSubtype="10" fill="hold" nodeType="withEffect">
                                  <p:stCondLst>
                                    <p:cond delay="0"/>
                                  </p:stCondLst>
                                  <p:childTnLst>
                                    <p:anim calcmode="lin" valueType="num">
                                      <p:cBhvr>
                                        <p:cTn id="318" dur="3000"/>
                                        <p:tgtEl>
                                          <p:spTgt spid="20"/>
                                        </p:tgtEl>
                                        <p:attrNameLst>
                                          <p:attrName>ppt_h</p:attrName>
                                        </p:attrNameLst>
                                      </p:cBhvr>
                                      <p:tavLst>
                                        <p:tav tm="0">
                                          <p:val>
                                            <p:strVal val="ppt_h"/>
                                          </p:val>
                                        </p:tav>
                                        <p:tav tm="100000">
                                          <p:val>
                                            <p:strVal val="ppt_h"/>
                                          </p:val>
                                        </p:tav>
                                      </p:tavLst>
                                    </p:anim>
                                    <p:anim calcmode="lin" valueType="num">
                                      <p:cBhvr>
                                        <p:cTn id="31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0" dur="1" fill="hold">
                                          <p:stCondLst>
                                            <p:cond delay="2999"/>
                                          </p:stCondLst>
                                        </p:cTn>
                                        <p:tgtEl>
                                          <p:spTgt spid="20"/>
                                        </p:tgtEl>
                                        <p:attrNameLst>
                                          <p:attrName>style.visibility</p:attrName>
                                        </p:attrNameLst>
                                      </p:cBhvr>
                                      <p:to>
                                        <p:strVal val="hidden"/>
                                      </p:to>
                                    </p:set>
                                  </p:childTnLst>
                                </p:cTn>
                              </p:par>
                              <p:par>
                                <p:cTn id="321" presetID="19" presetClass="exit" presetSubtype="10" fill="hold" nodeType="withEffect">
                                  <p:stCondLst>
                                    <p:cond delay="0"/>
                                  </p:stCondLst>
                                  <p:childTnLst>
                                    <p:anim calcmode="lin" valueType="num">
                                      <p:cBhvr>
                                        <p:cTn id="322" dur="3000"/>
                                        <p:tgtEl>
                                          <p:spTgt spid="21"/>
                                        </p:tgtEl>
                                        <p:attrNameLst>
                                          <p:attrName>ppt_h</p:attrName>
                                        </p:attrNameLst>
                                      </p:cBhvr>
                                      <p:tavLst>
                                        <p:tav tm="0">
                                          <p:val>
                                            <p:strVal val="ppt_h"/>
                                          </p:val>
                                        </p:tav>
                                        <p:tav tm="100000">
                                          <p:val>
                                            <p:strVal val="ppt_h"/>
                                          </p:val>
                                        </p:tav>
                                      </p:tavLst>
                                    </p:anim>
                                    <p:anim calcmode="lin" valueType="num">
                                      <p:cBhvr>
                                        <p:cTn id="32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4" dur="1" fill="hold">
                                          <p:stCondLst>
                                            <p:cond delay="2999"/>
                                          </p:stCondLst>
                                        </p:cTn>
                                        <p:tgtEl>
                                          <p:spTgt spid="21"/>
                                        </p:tgtEl>
                                        <p:attrNameLst>
                                          <p:attrName>style.visibility</p:attrName>
                                        </p:attrNameLst>
                                      </p:cBhvr>
                                      <p:to>
                                        <p:strVal val="hidden"/>
                                      </p:to>
                                    </p:set>
                                  </p:childTnLst>
                                </p:cTn>
                              </p:par>
                              <p:par>
                                <p:cTn id="325" presetID="19" presetClass="exit" presetSubtype="10" fill="hold" nodeType="withEffect">
                                  <p:stCondLst>
                                    <p:cond delay="0"/>
                                  </p:stCondLst>
                                  <p:childTnLst>
                                    <p:anim calcmode="lin" valueType="num">
                                      <p:cBhvr>
                                        <p:cTn id="326" dur="3000"/>
                                        <p:tgtEl>
                                          <p:spTgt spid="22"/>
                                        </p:tgtEl>
                                        <p:attrNameLst>
                                          <p:attrName>ppt_h</p:attrName>
                                        </p:attrNameLst>
                                      </p:cBhvr>
                                      <p:tavLst>
                                        <p:tav tm="0">
                                          <p:val>
                                            <p:strVal val="ppt_h"/>
                                          </p:val>
                                        </p:tav>
                                        <p:tav tm="100000">
                                          <p:val>
                                            <p:strVal val="ppt_h"/>
                                          </p:val>
                                        </p:tav>
                                      </p:tavLst>
                                    </p:anim>
                                    <p:anim calcmode="lin" valueType="num">
                                      <p:cBhvr>
                                        <p:cTn id="32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8" dur="1" fill="hold">
                                          <p:stCondLst>
                                            <p:cond delay="2999"/>
                                          </p:stCondLst>
                                        </p:cTn>
                                        <p:tgtEl>
                                          <p:spTgt spid="22"/>
                                        </p:tgtEl>
                                        <p:attrNameLst>
                                          <p:attrName>style.visibility</p:attrName>
                                        </p:attrNameLst>
                                      </p:cBhvr>
                                      <p:to>
                                        <p:strVal val="hidden"/>
                                      </p:to>
                                    </p:set>
                                  </p:childTnLst>
                                </p:cTn>
                              </p:par>
                              <p:par>
                                <p:cTn id="329" presetID="19" presetClass="exit" presetSubtype="10" fill="hold" nodeType="withEffect">
                                  <p:stCondLst>
                                    <p:cond delay="0"/>
                                  </p:stCondLst>
                                  <p:childTnLst>
                                    <p:anim calcmode="lin" valueType="num">
                                      <p:cBhvr>
                                        <p:cTn id="330" dur="3000"/>
                                        <p:tgtEl>
                                          <p:spTgt spid="23"/>
                                        </p:tgtEl>
                                        <p:attrNameLst>
                                          <p:attrName>ppt_h</p:attrName>
                                        </p:attrNameLst>
                                      </p:cBhvr>
                                      <p:tavLst>
                                        <p:tav tm="0">
                                          <p:val>
                                            <p:strVal val="ppt_h"/>
                                          </p:val>
                                        </p:tav>
                                        <p:tav tm="100000">
                                          <p:val>
                                            <p:strVal val="ppt_h"/>
                                          </p:val>
                                        </p:tav>
                                      </p:tavLst>
                                    </p:anim>
                                    <p:anim calcmode="lin" valueType="num">
                                      <p:cBhvr>
                                        <p:cTn id="331"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2" dur="1" fill="hold">
                                          <p:stCondLst>
                                            <p:cond delay="2999"/>
                                          </p:stCondLst>
                                        </p:cTn>
                                        <p:tgtEl>
                                          <p:spTgt spid="23"/>
                                        </p:tgtEl>
                                        <p:attrNameLst>
                                          <p:attrName>style.visibility</p:attrName>
                                        </p:attrNameLst>
                                      </p:cBhvr>
                                      <p:to>
                                        <p:strVal val="hidden"/>
                                      </p:to>
                                    </p:set>
                                  </p:childTnLst>
                                </p:cTn>
                              </p:par>
                              <p:par>
                                <p:cTn id="333" presetID="19" presetClass="exit" presetSubtype="10" fill="hold" nodeType="withEffect">
                                  <p:stCondLst>
                                    <p:cond delay="0"/>
                                  </p:stCondLst>
                                  <p:childTnLst>
                                    <p:anim calcmode="lin" valueType="num">
                                      <p:cBhvr>
                                        <p:cTn id="334" dur="3000"/>
                                        <p:tgtEl>
                                          <p:spTgt spid="24"/>
                                        </p:tgtEl>
                                        <p:attrNameLst>
                                          <p:attrName>ppt_h</p:attrName>
                                        </p:attrNameLst>
                                      </p:cBhvr>
                                      <p:tavLst>
                                        <p:tav tm="0">
                                          <p:val>
                                            <p:strVal val="ppt_h"/>
                                          </p:val>
                                        </p:tav>
                                        <p:tav tm="100000">
                                          <p:val>
                                            <p:strVal val="ppt_h"/>
                                          </p:val>
                                        </p:tav>
                                      </p:tavLst>
                                    </p:anim>
                                    <p:anim calcmode="lin" valueType="num">
                                      <p:cBhvr>
                                        <p:cTn id="335"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24"/>
                                        </p:tgtEl>
                                        <p:attrNameLst>
                                          <p:attrName>style.visibility</p:attrName>
                                        </p:attrNameLst>
                                      </p:cBhvr>
                                      <p:to>
                                        <p:strVal val="hidden"/>
                                      </p:to>
                                    </p:set>
                                  </p:childTnLst>
                                </p:cTn>
                              </p:par>
                              <p:par>
                                <p:cTn id="337" presetID="19" presetClass="exit" presetSubtype="10" fill="hold" nodeType="withEffect">
                                  <p:stCondLst>
                                    <p:cond delay="0"/>
                                  </p:stCondLst>
                                  <p:childTnLst>
                                    <p:anim calcmode="lin" valueType="num">
                                      <p:cBhvr>
                                        <p:cTn id="338" dur="3000"/>
                                        <p:tgtEl>
                                          <p:spTgt spid="25"/>
                                        </p:tgtEl>
                                        <p:attrNameLst>
                                          <p:attrName>ppt_h</p:attrName>
                                        </p:attrNameLst>
                                      </p:cBhvr>
                                      <p:tavLst>
                                        <p:tav tm="0">
                                          <p:val>
                                            <p:strVal val="ppt_h"/>
                                          </p:val>
                                        </p:tav>
                                        <p:tav tm="100000">
                                          <p:val>
                                            <p:strVal val="ppt_h"/>
                                          </p:val>
                                        </p:tav>
                                      </p:tavLst>
                                    </p:anim>
                                    <p:anim calcmode="lin" valueType="num">
                                      <p:cBhvr>
                                        <p:cTn id="339"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0" dur="1" fill="hold">
                                          <p:stCondLst>
                                            <p:cond delay="2999"/>
                                          </p:stCondLst>
                                        </p:cTn>
                                        <p:tgtEl>
                                          <p:spTgt spid="25"/>
                                        </p:tgtEl>
                                        <p:attrNameLst>
                                          <p:attrName>style.visibility</p:attrName>
                                        </p:attrNameLst>
                                      </p:cBhvr>
                                      <p:to>
                                        <p:strVal val="hidden"/>
                                      </p:to>
                                    </p:set>
                                  </p:childTnLst>
                                </p:cTn>
                              </p:par>
                              <p:par>
                                <p:cTn id="341" presetID="19" presetClass="exit" presetSubtype="10" fill="hold" nodeType="withEffect">
                                  <p:stCondLst>
                                    <p:cond delay="0"/>
                                  </p:stCondLst>
                                  <p:childTnLst>
                                    <p:anim calcmode="lin" valueType="num">
                                      <p:cBhvr>
                                        <p:cTn id="342" dur="3000"/>
                                        <p:tgtEl>
                                          <p:spTgt spid="26"/>
                                        </p:tgtEl>
                                        <p:attrNameLst>
                                          <p:attrName>ppt_h</p:attrName>
                                        </p:attrNameLst>
                                      </p:cBhvr>
                                      <p:tavLst>
                                        <p:tav tm="0">
                                          <p:val>
                                            <p:strVal val="ppt_h"/>
                                          </p:val>
                                        </p:tav>
                                        <p:tav tm="100000">
                                          <p:val>
                                            <p:strVal val="ppt_h"/>
                                          </p:val>
                                        </p:tav>
                                      </p:tavLst>
                                    </p:anim>
                                    <p:anim calcmode="lin" valueType="num">
                                      <p:cBhvr>
                                        <p:cTn id="343"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4" dur="1" fill="hold">
                                          <p:stCondLst>
                                            <p:cond delay="2999"/>
                                          </p:stCondLst>
                                        </p:cTn>
                                        <p:tgtEl>
                                          <p:spTgt spid="26"/>
                                        </p:tgtEl>
                                        <p:attrNameLst>
                                          <p:attrName>style.visibility</p:attrName>
                                        </p:attrNameLst>
                                      </p:cBhvr>
                                      <p:to>
                                        <p:strVal val="hidden"/>
                                      </p:to>
                                    </p:set>
                                  </p:childTnLst>
                                </p:cTn>
                              </p:par>
                              <p:par>
                                <p:cTn id="345" presetID="23" presetClass="entr" presetSubtype="288" fill="hold" nodeType="withEffect">
                                  <p:stCondLst>
                                    <p:cond delay="0"/>
                                  </p:stCondLst>
                                  <p:childTnLst>
                                    <p:set>
                                      <p:cBhvr>
                                        <p:cTn id="346" dur="1" fill="hold">
                                          <p:stCondLst>
                                            <p:cond delay="0"/>
                                          </p:stCondLst>
                                        </p:cTn>
                                        <p:tgtEl>
                                          <p:spTgt spid="2"/>
                                        </p:tgtEl>
                                        <p:attrNameLst>
                                          <p:attrName>style.visibility</p:attrName>
                                        </p:attrNameLst>
                                      </p:cBhvr>
                                      <p:to>
                                        <p:strVal val="visible"/>
                                      </p:to>
                                    </p:set>
                                    <p:anim calcmode="lin" valueType="num">
                                      <p:cBhvr>
                                        <p:cTn id="347" dur="3000" fill="hold"/>
                                        <p:tgtEl>
                                          <p:spTgt spid="2"/>
                                        </p:tgtEl>
                                        <p:attrNameLst>
                                          <p:attrName>ppt_w</p:attrName>
                                        </p:attrNameLst>
                                      </p:cBhvr>
                                      <p:tavLst>
                                        <p:tav tm="0">
                                          <p:val>
                                            <p:strVal val="4/3*#ppt_w"/>
                                          </p:val>
                                        </p:tav>
                                        <p:tav tm="100000">
                                          <p:val>
                                            <p:strVal val="#ppt_w"/>
                                          </p:val>
                                        </p:tav>
                                      </p:tavLst>
                                    </p:anim>
                                    <p:anim calcmode="lin" valueType="num">
                                      <p:cBhvr>
                                        <p:cTn id="348" dur="3000" fill="hold"/>
                                        <p:tgtEl>
                                          <p:spTgt spid="2"/>
                                        </p:tgtEl>
                                        <p:attrNameLst>
                                          <p:attrName>ppt_h</p:attrName>
                                        </p:attrNameLst>
                                      </p:cBhvr>
                                      <p:tavLst>
                                        <p:tav tm="0">
                                          <p:val>
                                            <p:strVal val="4/3*#ppt_h"/>
                                          </p:val>
                                        </p:tav>
                                        <p:tav tm="100000">
                                          <p:val>
                                            <p:strVal val="#ppt_h"/>
                                          </p:val>
                                        </p:tav>
                                      </p:tavLst>
                                    </p:anim>
                                  </p:childTnLst>
                                </p:cTn>
                              </p:par>
                              <p:par>
                                <p:cTn id="349" presetID="16" presetClass="entr" presetSubtype="37" fill="hold" nodeType="withEffect">
                                  <p:stCondLst>
                                    <p:cond delay="0"/>
                                  </p:stCondLst>
                                  <p:childTnLst>
                                    <p:set>
                                      <p:cBhvr>
                                        <p:cTn id="350" dur="1" fill="hold">
                                          <p:stCondLst>
                                            <p:cond delay="0"/>
                                          </p:stCondLst>
                                        </p:cTn>
                                        <p:tgtEl>
                                          <p:spTgt spid="2"/>
                                        </p:tgtEl>
                                        <p:attrNameLst>
                                          <p:attrName>style.visibility</p:attrName>
                                        </p:attrNameLst>
                                      </p:cBhvr>
                                      <p:to>
                                        <p:strVal val="visible"/>
                                      </p:to>
                                    </p:set>
                                    <p:animEffect transition="in" filter="barn(outVertical)">
                                      <p:cBhvr>
                                        <p:cTn id="3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3d7bb4ee4156b1bc23960aa5140aa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uits-food-bread-honey-1680x1050-wallpap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ostada.png"/>
          <p:cNvPicPr>
            <a:picLocks noChangeAspect="1"/>
          </p:cNvPicPr>
          <p:nvPr/>
        </p:nvPicPr>
        <p:blipFill>
          <a:blip r:embed="rId3"/>
          <a:stretch>
            <a:fillRect/>
          </a:stretch>
        </p:blipFill>
        <p:spPr>
          <a:xfrm rot="18877638">
            <a:off x="3605357" y="390679"/>
            <a:ext cx="1886499" cy="1886499"/>
          </a:xfrm>
          <a:prstGeom prst="rect">
            <a:avLst/>
          </a:prstGeom>
          <a:effectLst>
            <a:softEdge rad="127000"/>
          </a:effectLst>
        </p:spPr>
      </p:pic>
      <p:pic>
        <p:nvPicPr>
          <p:cNvPr id="4" name="3 Imagen" descr="tostada.png"/>
          <p:cNvPicPr>
            <a:picLocks noChangeAspect="1"/>
          </p:cNvPicPr>
          <p:nvPr/>
        </p:nvPicPr>
        <p:blipFill>
          <a:blip r:embed="rId3"/>
          <a:stretch>
            <a:fillRect/>
          </a:stretch>
        </p:blipFill>
        <p:spPr>
          <a:xfrm rot="18877638">
            <a:off x="1319342" y="390682"/>
            <a:ext cx="1886499" cy="1886499"/>
          </a:xfrm>
          <a:prstGeom prst="rect">
            <a:avLst/>
          </a:prstGeom>
          <a:effectLst>
            <a:softEdge rad="127000"/>
          </a:effectLst>
        </p:spPr>
      </p:pic>
      <p:pic>
        <p:nvPicPr>
          <p:cNvPr id="5" name="4 Imagen" descr="tostada.png"/>
          <p:cNvPicPr>
            <a:picLocks noChangeAspect="1"/>
          </p:cNvPicPr>
          <p:nvPr/>
        </p:nvPicPr>
        <p:blipFill>
          <a:blip r:embed="rId3"/>
          <a:stretch>
            <a:fillRect/>
          </a:stretch>
        </p:blipFill>
        <p:spPr>
          <a:xfrm rot="18877638">
            <a:off x="5891373" y="390679"/>
            <a:ext cx="1886499" cy="1886499"/>
          </a:xfrm>
          <a:prstGeom prst="rect">
            <a:avLst/>
          </a:prstGeom>
          <a:effectLst>
            <a:softEdge rad="127000"/>
          </a:effectLst>
        </p:spPr>
      </p:pic>
      <p:pic>
        <p:nvPicPr>
          <p:cNvPr id="6" name="5 Imagen" descr="tostada.png"/>
          <p:cNvPicPr>
            <a:picLocks noChangeAspect="1"/>
          </p:cNvPicPr>
          <p:nvPr/>
        </p:nvPicPr>
        <p:blipFill>
          <a:blip r:embed="rId3"/>
          <a:stretch>
            <a:fillRect/>
          </a:stretch>
        </p:blipFill>
        <p:spPr>
          <a:xfrm rot="8051477">
            <a:off x="1390673" y="2866428"/>
            <a:ext cx="1886499" cy="1886499"/>
          </a:xfrm>
          <a:prstGeom prst="rect">
            <a:avLst/>
          </a:prstGeom>
          <a:effectLst>
            <a:softEdge rad="127000"/>
          </a:effectLst>
        </p:spPr>
      </p:pic>
      <p:pic>
        <p:nvPicPr>
          <p:cNvPr id="7" name="6 Imagen" descr="tostada.png"/>
          <p:cNvPicPr>
            <a:picLocks noChangeAspect="1"/>
          </p:cNvPicPr>
          <p:nvPr/>
        </p:nvPicPr>
        <p:blipFill>
          <a:blip r:embed="rId3"/>
          <a:stretch>
            <a:fillRect/>
          </a:stretch>
        </p:blipFill>
        <p:spPr>
          <a:xfrm rot="8051477">
            <a:off x="3676690" y="2866427"/>
            <a:ext cx="1886499" cy="1886499"/>
          </a:xfrm>
          <a:prstGeom prst="rect">
            <a:avLst/>
          </a:prstGeom>
          <a:effectLst>
            <a:softEdge rad="127000"/>
          </a:effectLst>
        </p:spPr>
      </p:pic>
      <p:pic>
        <p:nvPicPr>
          <p:cNvPr id="8" name="7 Imagen" descr="tostada.png"/>
          <p:cNvPicPr>
            <a:picLocks noChangeAspect="1"/>
          </p:cNvPicPr>
          <p:nvPr/>
        </p:nvPicPr>
        <p:blipFill>
          <a:blip r:embed="rId3"/>
          <a:stretch>
            <a:fillRect/>
          </a:stretch>
        </p:blipFill>
        <p:spPr>
          <a:xfrm rot="8051477">
            <a:off x="5891267" y="2866427"/>
            <a:ext cx="1886499" cy="1886499"/>
          </a:xfrm>
          <a:prstGeom prst="rect">
            <a:avLst/>
          </a:prstGeom>
          <a:effectLst>
            <a:softEdge rad="127000"/>
          </a:effectLst>
        </p:spPr>
      </p:pic>
      <p:sp>
        <p:nvSpPr>
          <p:cNvPr id="9" name="8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0-#ppt_h/2"/>
                                          </p:val>
                                        </p:tav>
                                        <p:tav tm="100000">
                                          <p:val>
                                            <p:strVal val="#ppt_y"/>
                                          </p:val>
                                        </p:tav>
                                      </p:tavLst>
                                    </p:anim>
                                  </p:childTnLst>
                                </p:cTn>
                              </p:par>
                              <p:par>
                                <p:cTn id="32" presetID="19" presetClass="entr" presetSubtype="1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par>
                                <p:cTn id="40" presetID="19" presetClass="entr" presetSubtype="10" fill="hold"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19" presetClass="entr" presetSubtype="1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fmla="#ppt_w*sin(2.5*pi*$)">
                                          <p:val>
                                            <p:fltVal val="0"/>
                                          </p:val>
                                        </p:tav>
                                        <p:tav tm="100000">
                                          <p:val>
                                            <p:fltVal val="1"/>
                                          </p:val>
                                        </p:tav>
                                      </p:tavLst>
                                    </p:anim>
                                    <p:anim calcmode="lin" valueType="num">
                                      <p:cBhvr>
                                        <p:cTn id="47" dur="3000" fill="hold"/>
                                        <p:tgtEl>
                                          <p:spTgt spid="6"/>
                                        </p:tgtEl>
                                        <p:attrNameLst>
                                          <p:attrName>ppt_h</p:attrName>
                                        </p:attrNameLst>
                                      </p:cBhvr>
                                      <p:tavLst>
                                        <p:tav tm="0">
                                          <p:val>
                                            <p:strVal val="#ppt_h"/>
                                          </p:val>
                                        </p:tav>
                                        <p:tav tm="100000">
                                          <p:val>
                                            <p:strVal val="#ppt_h"/>
                                          </p:val>
                                        </p:tav>
                                      </p:tavLst>
                                    </p:anim>
                                  </p:childTnLst>
                                </p:cTn>
                              </p:par>
                              <p:par>
                                <p:cTn id="48" presetID="19" presetClass="entr" presetSubtype="1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3000" fill="hold"/>
                                        <p:tgtEl>
                                          <p:spTgt spid="7"/>
                                        </p:tgtEl>
                                        <p:attrNameLst>
                                          <p:attrName>ppt_w</p:attrName>
                                        </p:attrNameLst>
                                      </p:cBhvr>
                                      <p:tavLst>
                                        <p:tav tm="0" fmla="#ppt_w*sin(2.5*pi*$)">
                                          <p:val>
                                            <p:fltVal val="0"/>
                                          </p:val>
                                        </p:tav>
                                        <p:tav tm="100000">
                                          <p:val>
                                            <p:fltVal val="1"/>
                                          </p:val>
                                        </p:tav>
                                      </p:tavLst>
                                    </p:anim>
                                    <p:anim calcmode="lin" valueType="num">
                                      <p:cBhvr>
                                        <p:cTn id="51" dur="3000" fill="hold"/>
                                        <p:tgtEl>
                                          <p:spTgt spid="7"/>
                                        </p:tgtEl>
                                        <p:attrNameLst>
                                          <p:attrName>ppt_h</p:attrName>
                                        </p:attrNameLst>
                                      </p:cBhvr>
                                      <p:tavLst>
                                        <p:tav tm="0">
                                          <p:val>
                                            <p:strVal val="#ppt_h"/>
                                          </p:val>
                                        </p:tav>
                                        <p:tav tm="100000">
                                          <p:val>
                                            <p:strVal val="#ppt_h"/>
                                          </p:val>
                                        </p:tav>
                                      </p:tavLst>
                                    </p:anim>
                                  </p:childTnLst>
                                </p:cTn>
                              </p:par>
                              <p:par>
                                <p:cTn id="52" presetID="19" presetClass="entr" presetSubtype="10"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p:cTn id="54" dur="3000" fill="hold"/>
                                        <p:tgtEl>
                                          <p:spTgt spid="8"/>
                                        </p:tgtEl>
                                        <p:attrNameLst>
                                          <p:attrName>ppt_w</p:attrName>
                                        </p:attrNameLst>
                                      </p:cBhvr>
                                      <p:tavLst>
                                        <p:tav tm="0" fmla="#ppt_w*sin(2.5*pi*$)">
                                          <p:val>
                                            <p:fltVal val="0"/>
                                          </p:val>
                                        </p:tav>
                                        <p:tav tm="100000">
                                          <p:val>
                                            <p:fltVal val="1"/>
                                          </p:val>
                                        </p:tav>
                                      </p:tavLst>
                                    </p:anim>
                                    <p:anim calcmode="lin" valueType="num">
                                      <p:cBhvr>
                                        <p:cTn id="55" dur="3000" fill="hold"/>
                                        <p:tgtEl>
                                          <p:spTgt spid="8"/>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4" fill="hold" nodeType="afterEffect">
                                  <p:stCondLst>
                                    <p:cond delay="0"/>
                                  </p:stCondLst>
                                  <p:childTnLst>
                                    <p:anim calcmode="lin" valueType="num">
                                      <p:cBhvr additive="base">
                                        <p:cTn id="58" dur="3000"/>
                                        <p:tgtEl>
                                          <p:spTgt spid="3"/>
                                        </p:tgtEl>
                                        <p:attrNameLst>
                                          <p:attrName>ppt_x</p:attrName>
                                        </p:attrNameLst>
                                      </p:cBhvr>
                                      <p:tavLst>
                                        <p:tav tm="0">
                                          <p:val>
                                            <p:strVal val="ppt_x"/>
                                          </p:val>
                                        </p:tav>
                                        <p:tav tm="100000">
                                          <p:val>
                                            <p:strVal val="ppt_x"/>
                                          </p:val>
                                        </p:tav>
                                      </p:tavLst>
                                    </p:anim>
                                    <p:anim calcmode="lin" valueType="num">
                                      <p:cBhvr additive="base">
                                        <p:cTn id="59" dur="3000"/>
                                        <p:tgtEl>
                                          <p:spTgt spid="3"/>
                                        </p:tgtEl>
                                        <p:attrNameLst>
                                          <p:attrName>ppt_y</p:attrName>
                                        </p:attrNameLst>
                                      </p:cBhvr>
                                      <p:tavLst>
                                        <p:tav tm="0">
                                          <p:val>
                                            <p:strVal val="ppt_y"/>
                                          </p:val>
                                        </p:tav>
                                        <p:tav tm="100000">
                                          <p:val>
                                            <p:strVal val="1+ppt_h/2"/>
                                          </p:val>
                                        </p:tav>
                                      </p:tavLst>
                                    </p:anim>
                                    <p:set>
                                      <p:cBhvr>
                                        <p:cTn id="60" dur="1" fill="hold">
                                          <p:stCondLst>
                                            <p:cond delay="2999"/>
                                          </p:stCondLst>
                                        </p:cTn>
                                        <p:tgtEl>
                                          <p:spTgt spid="3"/>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4"/>
                                        </p:tgtEl>
                                        <p:attrNameLst>
                                          <p:attrName>ppt_x</p:attrName>
                                        </p:attrNameLst>
                                      </p:cBhvr>
                                      <p:tavLst>
                                        <p:tav tm="0">
                                          <p:val>
                                            <p:strVal val="ppt_x"/>
                                          </p:val>
                                        </p:tav>
                                        <p:tav tm="100000">
                                          <p:val>
                                            <p:strVal val="ppt_x"/>
                                          </p:val>
                                        </p:tav>
                                      </p:tavLst>
                                    </p:anim>
                                    <p:anim calcmode="lin" valueType="num">
                                      <p:cBhvr additive="base">
                                        <p:cTn id="63" dur="3000"/>
                                        <p:tgtEl>
                                          <p:spTgt spid="4"/>
                                        </p:tgtEl>
                                        <p:attrNameLst>
                                          <p:attrName>ppt_y</p:attrName>
                                        </p:attrNameLst>
                                      </p:cBhvr>
                                      <p:tavLst>
                                        <p:tav tm="0">
                                          <p:val>
                                            <p:strVal val="ppt_y"/>
                                          </p:val>
                                        </p:tav>
                                        <p:tav tm="100000">
                                          <p:val>
                                            <p:strVal val="1+ppt_h/2"/>
                                          </p:val>
                                        </p:tav>
                                      </p:tavLst>
                                    </p:anim>
                                    <p:set>
                                      <p:cBhvr>
                                        <p:cTn id="64" dur="1" fill="hold">
                                          <p:stCondLst>
                                            <p:cond delay="2999"/>
                                          </p:stCondLst>
                                        </p:cTn>
                                        <p:tgtEl>
                                          <p:spTgt spid="4"/>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ppt_x"/>
                                          </p:val>
                                        </p:tav>
                                      </p:tavLst>
                                    </p:anim>
                                    <p:anim calcmode="lin" valueType="num">
                                      <p:cBhvr additive="base">
                                        <p:cTn id="71" dur="3000"/>
                                        <p:tgtEl>
                                          <p:spTgt spid="6"/>
                                        </p:tgtEl>
                                        <p:attrNameLst>
                                          <p:attrName>ppt_y</p:attrName>
                                        </p:attrNameLst>
                                      </p:cBhvr>
                                      <p:tavLst>
                                        <p:tav tm="0">
                                          <p:val>
                                            <p:strVal val="ppt_y"/>
                                          </p:val>
                                        </p:tav>
                                        <p:tav tm="100000">
                                          <p:val>
                                            <p:strVal val="0-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0-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0-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19" presetClass="exit" presetSubtype="10" fill="hold" nodeType="withEffect">
                                  <p:stCondLst>
                                    <p:cond delay="0"/>
                                  </p:stCondLst>
                                  <p:childTnLst>
                                    <p:anim calcmode="lin" valueType="num">
                                      <p:cBhvr>
                                        <p:cTn id="82" dur="3000"/>
                                        <p:tgtEl>
                                          <p:spTgt spid="3"/>
                                        </p:tgtEl>
                                        <p:attrNameLst>
                                          <p:attrName>ppt_h</p:attrName>
                                        </p:attrNameLst>
                                      </p:cBhvr>
                                      <p:tavLst>
                                        <p:tav tm="0">
                                          <p:val>
                                            <p:strVal val="ppt_h"/>
                                          </p:val>
                                        </p:tav>
                                        <p:tav tm="100000">
                                          <p:val>
                                            <p:strVal val="ppt_h"/>
                                          </p:val>
                                        </p:tav>
                                      </p:tavLst>
                                    </p:anim>
                                    <p:anim calcmode="lin" valueType="num">
                                      <p:cBhvr>
                                        <p:cTn id="83"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3"/>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4"/>
                                        </p:tgtEl>
                                        <p:attrNameLst>
                                          <p:attrName>ppt_h</p:attrName>
                                        </p:attrNameLst>
                                      </p:cBhvr>
                                      <p:tavLst>
                                        <p:tav tm="0">
                                          <p:val>
                                            <p:strVal val="ppt_h"/>
                                          </p:val>
                                        </p:tav>
                                        <p:tav tm="100000">
                                          <p:val>
                                            <p:strVal val="ppt_h"/>
                                          </p:val>
                                        </p:tav>
                                      </p:tavLst>
                                    </p:anim>
                                    <p:anim calcmode="lin" valueType="num">
                                      <p:cBhvr>
                                        <p:cTn id="8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4"/>
                                        </p:tgtEl>
                                        <p:attrNameLst>
                                          <p:attrName>style.visibility</p:attrName>
                                        </p:attrNameLst>
                                      </p:cBhvr>
                                      <p:to>
                                        <p:strVal val="hidden"/>
                                      </p:to>
                                    </p:set>
                                  </p:childTnLst>
                                </p:cTn>
                              </p:par>
                              <p:par>
                                <p:cTn id="89" presetID="19" presetClass="exit" presetSubtype="10" fill="hold" nodeType="withEffect">
                                  <p:stCondLst>
                                    <p:cond delay="0"/>
                                  </p:stCondLst>
                                  <p:childTnLst>
                                    <p:anim calcmode="lin" valueType="num">
                                      <p:cBhvr>
                                        <p:cTn id="90" dur="3000"/>
                                        <p:tgtEl>
                                          <p:spTgt spid="5"/>
                                        </p:tgtEl>
                                        <p:attrNameLst>
                                          <p:attrName>ppt_h</p:attrName>
                                        </p:attrNameLst>
                                      </p:cBhvr>
                                      <p:tavLst>
                                        <p:tav tm="0">
                                          <p:val>
                                            <p:strVal val="ppt_h"/>
                                          </p:val>
                                        </p:tav>
                                        <p:tav tm="100000">
                                          <p:val>
                                            <p:strVal val="ppt_h"/>
                                          </p:val>
                                        </p:tav>
                                      </p:tavLst>
                                    </p:anim>
                                    <p:anim calcmode="lin" valueType="num">
                                      <p:cBhvr>
                                        <p:cTn id="91"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19" presetClass="exit" presetSubtype="10" fill="hold" nodeType="withEffect">
                                  <p:stCondLst>
                                    <p:cond delay="0"/>
                                  </p:stCondLst>
                                  <p:childTnLst>
                                    <p:anim calcmode="lin" valueType="num">
                                      <p:cBhvr>
                                        <p:cTn id="94" dur="3000"/>
                                        <p:tgtEl>
                                          <p:spTgt spid="6"/>
                                        </p:tgtEl>
                                        <p:attrNameLst>
                                          <p:attrName>ppt_h</p:attrName>
                                        </p:attrNameLst>
                                      </p:cBhvr>
                                      <p:tavLst>
                                        <p:tav tm="0">
                                          <p:val>
                                            <p:strVal val="ppt_h"/>
                                          </p:val>
                                        </p:tav>
                                        <p:tav tm="100000">
                                          <p:val>
                                            <p:strVal val="ppt_h"/>
                                          </p:val>
                                        </p:tav>
                                      </p:tavLst>
                                    </p:anim>
                                    <p:anim calcmode="lin" valueType="num">
                                      <p:cBhvr>
                                        <p:cTn id="95"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6"/>
                                        </p:tgtEl>
                                        <p:attrNameLst>
                                          <p:attrName>style.visibility</p:attrName>
                                        </p:attrNameLst>
                                      </p:cBhvr>
                                      <p:to>
                                        <p:strVal val="hidden"/>
                                      </p:to>
                                    </p:set>
                                  </p:childTnLst>
                                </p:cTn>
                              </p:par>
                              <p:par>
                                <p:cTn id="97" presetID="19" presetClass="exit" presetSubtype="10" fill="hold" nodeType="withEffect">
                                  <p:stCondLst>
                                    <p:cond delay="0"/>
                                  </p:stCondLst>
                                  <p:childTnLst>
                                    <p:anim calcmode="lin" valueType="num">
                                      <p:cBhvr>
                                        <p:cTn id="98" dur="3000"/>
                                        <p:tgtEl>
                                          <p:spTgt spid="7"/>
                                        </p:tgtEl>
                                        <p:attrNameLst>
                                          <p:attrName>ppt_h</p:attrName>
                                        </p:attrNameLst>
                                      </p:cBhvr>
                                      <p:tavLst>
                                        <p:tav tm="0">
                                          <p:val>
                                            <p:strVal val="ppt_h"/>
                                          </p:val>
                                        </p:tav>
                                        <p:tav tm="100000">
                                          <p:val>
                                            <p:strVal val="ppt_h"/>
                                          </p:val>
                                        </p:tav>
                                      </p:tavLst>
                                    </p:anim>
                                    <p:anim calcmode="lin" valueType="num">
                                      <p:cBhvr>
                                        <p:cTn id="99"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9" presetClass="exit" presetSubtype="10" fill="hold" nodeType="withEffect">
                                  <p:stCondLst>
                                    <p:cond delay="0"/>
                                  </p:stCondLst>
                                  <p:childTnLst>
                                    <p:anim calcmode="lin" valueType="num">
                                      <p:cBhvr>
                                        <p:cTn id="102" dur="3000"/>
                                        <p:tgtEl>
                                          <p:spTgt spid="8"/>
                                        </p:tgtEl>
                                        <p:attrNameLst>
                                          <p:attrName>ppt_h</p:attrName>
                                        </p:attrNameLst>
                                      </p:cBhvr>
                                      <p:tavLst>
                                        <p:tav tm="0">
                                          <p:val>
                                            <p:strVal val="ppt_h"/>
                                          </p:val>
                                        </p:tav>
                                        <p:tav tm="100000">
                                          <p:val>
                                            <p:strVal val="ppt_h"/>
                                          </p:val>
                                        </p:tav>
                                      </p:tavLst>
                                    </p:anim>
                                    <p:anim calcmode="lin" valueType="num">
                                      <p:cBhvr>
                                        <p:cTn id="103"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8"/>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4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Horizont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an_zopf.png"/>
          <p:cNvPicPr>
            <a:picLocks noChangeAspect="1"/>
          </p:cNvPicPr>
          <p:nvPr/>
        </p:nvPicPr>
        <p:blipFill>
          <a:blip r:embed="rId3"/>
          <a:stretch>
            <a:fillRect/>
          </a:stretch>
        </p:blipFill>
        <p:spPr>
          <a:xfrm rot="150653">
            <a:off x="2234366" y="2124911"/>
            <a:ext cx="2450930" cy="958524"/>
          </a:xfrm>
          <a:prstGeom prst="rect">
            <a:avLst/>
          </a:prstGeom>
        </p:spPr>
      </p:pic>
      <p:pic>
        <p:nvPicPr>
          <p:cNvPr id="4" name="3 Imagen" descr="pan_zopf.png"/>
          <p:cNvPicPr>
            <a:picLocks noChangeAspect="1"/>
          </p:cNvPicPr>
          <p:nvPr/>
        </p:nvPicPr>
        <p:blipFill>
          <a:blip r:embed="rId3"/>
          <a:stretch>
            <a:fillRect/>
          </a:stretch>
        </p:blipFill>
        <p:spPr>
          <a:xfrm rot="10800000">
            <a:off x="4572000" y="2214560"/>
            <a:ext cx="2450930" cy="958524"/>
          </a:xfrm>
          <a:prstGeom prst="rect">
            <a:avLst/>
          </a:prstGeom>
        </p:spPr>
      </p:pic>
      <p:pic>
        <p:nvPicPr>
          <p:cNvPr id="5" name="4 Imagen" descr="pan_zopf.png"/>
          <p:cNvPicPr>
            <a:picLocks noChangeAspect="1"/>
          </p:cNvPicPr>
          <p:nvPr/>
        </p:nvPicPr>
        <p:blipFill>
          <a:blip r:embed="rId3"/>
          <a:stretch>
            <a:fillRect/>
          </a:stretch>
        </p:blipFill>
        <p:spPr>
          <a:xfrm rot="5682354">
            <a:off x="3496092" y="781391"/>
            <a:ext cx="2450930" cy="958524"/>
          </a:xfrm>
          <a:prstGeom prst="rect">
            <a:avLst/>
          </a:prstGeom>
        </p:spPr>
      </p:pic>
      <p:pic>
        <p:nvPicPr>
          <p:cNvPr id="6" name="5 Imagen" descr="pan_zopf.png"/>
          <p:cNvPicPr>
            <a:picLocks noChangeAspect="1"/>
          </p:cNvPicPr>
          <p:nvPr/>
        </p:nvPicPr>
        <p:blipFill>
          <a:blip r:embed="rId3"/>
          <a:stretch>
            <a:fillRect/>
          </a:stretch>
        </p:blipFill>
        <p:spPr>
          <a:xfrm rot="16200000">
            <a:off x="3397169" y="3438773"/>
            <a:ext cx="2450930" cy="958524"/>
          </a:xfrm>
          <a:prstGeom prst="rect">
            <a:avLst/>
          </a:prstGeom>
        </p:spPr>
      </p:pic>
      <p:pic>
        <p:nvPicPr>
          <p:cNvPr id="7" name="6 Imagen" descr="pan_zopf.png"/>
          <p:cNvPicPr>
            <a:picLocks noChangeAspect="1"/>
          </p:cNvPicPr>
          <p:nvPr/>
        </p:nvPicPr>
        <p:blipFill>
          <a:blip r:embed="rId3"/>
          <a:stretch>
            <a:fillRect/>
          </a:stretch>
        </p:blipFill>
        <p:spPr>
          <a:xfrm rot="2265026">
            <a:off x="2322891" y="1221427"/>
            <a:ext cx="2450930" cy="958524"/>
          </a:xfrm>
          <a:prstGeom prst="rect">
            <a:avLst/>
          </a:prstGeom>
        </p:spPr>
      </p:pic>
      <p:pic>
        <p:nvPicPr>
          <p:cNvPr id="8" name="7 Imagen" descr="pan_zopf.png"/>
          <p:cNvPicPr>
            <a:picLocks noChangeAspect="1"/>
          </p:cNvPicPr>
          <p:nvPr/>
        </p:nvPicPr>
        <p:blipFill>
          <a:blip r:embed="rId3"/>
          <a:stretch>
            <a:fillRect/>
          </a:stretch>
        </p:blipFill>
        <p:spPr>
          <a:xfrm rot="19209611">
            <a:off x="2165638" y="3245570"/>
            <a:ext cx="2450930" cy="958524"/>
          </a:xfrm>
          <a:prstGeom prst="rect">
            <a:avLst/>
          </a:prstGeom>
        </p:spPr>
      </p:pic>
      <p:pic>
        <p:nvPicPr>
          <p:cNvPr id="9" name="8 Imagen" descr="pan_zopf.png"/>
          <p:cNvPicPr>
            <a:picLocks noChangeAspect="1"/>
          </p:cNvPicPr>
          <p:nvPr/>
        </p:nvPicPr>
        <p:blipFill>
          <a:blip r:embed="rId3"/>
          <a:stretch>
            <a:fillRect/>
          </a:stretch>
        </p:blipFill>
        <p:spPr>
          <a:xfrm rot="7759114">
            <a:off x="4422365" y="1058210"/>
            <a:ext cx="2450930" cy="958524"/>
          </a:xfrm>
          <a:prstGeom prst="rect">
            <a:avLst/>
          </a:prstGeom>
        </p:spPr>
      </p:pic>
      <p:pic>
        <p:nvPicPr>
          <p:cNvPr id="10" name="9 Imagen" descr="pan_zopf.png"/>
          <p:cNvPicPr>
            <a:picLocks noChangeAspect="1"/>
          </p:cNvPicPr>
          <p:nvPr/>
        </p:nvPicPr>
        <p:blipFill>
          <a:blip r:embed="rId3"/>
          <a:stretch>
            <a:fillRect/>
          </a:stretch>
        </p:blipFill>
        <p:spPr>
          <a:xfrm rot="13652712">
            <a:off x="4455901" y="3177279"/>
            <a:ext cx="2450930" cy="958524"/>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4"/>
                                        </p:tgtEl>
                                        <p:attrNameLst>
                                          <p:attrName>ppt_w</p:attrName>
                                        </p:attrNameLst>
                                      </p:cBhvr>
                                      <p:tavLst>
                                        <p:tav tm="0">
                                          <p:val>
                                            <p:strVal val="ppt_w"/>
                                          </p:val>
                                        </p:tav>
                                        <p:tav tm="100000">
                                          <p:val>
                                            <p:fltVal val="0"/>
                                          </p:val>
                                        </p:tav>
                                      </p:tavLst>
                                    </p:anim>
                                    <p:anim calcmode="lin" valueType="num">
                                      <p:cBhvr>
                                        <p:cTn id="81" dur="3000"/>
                                        <p:tgtEl>
                                          <p:spTgt spid="4"/>
                                        </p:tgtEl>
                                        <p:attrNameLst>
                                          <p:attrName>ppt_h</p:attrName>
                                        </p:attrNameLst>
                                      </p:cBhvr>
                                      <p:tavLst>
                                        <p:tav tm="0">
                                          <p:val>
                                            <p:strVal val="ppt_h"/>
                                          </p:val>
                                        </p:tav>
                                        <p:tav tm="100000">
                                          <p:val>
                                            <p:fltVal val="0"/>
                                          </p:val>
                                        </p:tav>
                                      </p:tavLst>
                                    </p:anim>
                                    <p:anim calcmode="lin" valueType="num">
                                      <p:cBhvr>
                                        <p:cTn id="82" dur="3000"/>
                                        <p:tgtEl>
                                          <p:spTgt spid="4"/>
                                        </p:tgtEl>
                                        <p:attrNameLst>
                                          <p:attrName>ppt_x</p:attrName>
                                        </p:attrNameLst>
                                      </p:cBhvr>
                                      <p:tavLst>
                                        <p:tav tm="0">
                                          <p:val>
                                            <p:strVal val="ppt_x"/>
                                          </p:val>
                                        </p:tav>
                                        <p:tav tm="100000">
                                          <p:val>
                                            <p:fltVal val="0.5"/>
                                          </p:val>
                                        </p:tav>
                                      </p:tavLst>
                                    </p:anim>
                                    <p:anim calcmode="lin" valueType="num">
                                      <p:cBhvr>
                                        <p:cTn id="83" dur="3000"/>
                                        <p:tgtEl>
                                          <p:spTgt spid="4"/>
                                        </p:tgtEl>
                                        <p:attrNameLst>
                                          <p:attrName>ppt_y</p:attrName>
                                        </p:attrNameLst>
                                      </p:cBhvr>
                                      <p:tavLst>
                                        <p:tav tm="0">
                                          <p:val>
                                            <p:strVal val="ppt_y"/>
                                          </p:val>
                                        </p:tav>
                                        <p:tav tm="100000">
                                          <p:val>
                                            <p:fltVal val="0.5"/>
                                          </p:val>
                                        </p:tav>
                                      </p:tavLst>
                                    </p:anim>
                                    <p:set>
                                      <p:cBhvr>
                                        <p:cTn id="84" dur="1" fill="hold">
                                          <p:stCondLst>
                                            <p:cond delay="2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5"/>
                                        </p:tgtEl>
                                        <p:attrNameLst>
                                          <p:attrName>ppt_w</p:attrName>
                                        </p:attrNameLst>
                                      </p:cBhvr>
                                      <p:tavLst>
                                        <p:tav tm="0">
                                          <p:val>
                                            <p:strVal val="ppt_w"/>
                                          </p:val>
                                        </p:tav>
                                        <p:tav tm="100000">
                                          <p:val>
                                            <p:fltVal val="0"/>
                                          </p:val>
                                        </p:tav>
                                      </p:tavLst>
                                    </p:anim>
                                    <p:anim calcmode="lin" valueType="num">
                                      <p:cBhvr>
                                        <p:cTn id="87" dur="3000"/>
                                        <p:tgtEl>
                                          <p:spTgt spid="5"/>
                                        </p:tgtEl>
                                        <p:attrNameLst>
                                          <p:attrName>ppt_h</p:attrName>
                                        </p:attrNameLst>
                                      </p:cBhvr>
                                      <p:tavLst>
                                        <p:tav tm="0">
                                          <p:val>
                                            <p:strVal val="ppt_h"/>
                                          </p:val>
                                        </p:tav>
                                        <p:tav tm="100000">
                                          <p:val>
                                            <p:fltVal val="0"/>
                                          </p:val>
                                        </p:tav>
                                      </p:tavLst>
                                    </p:anim>
                                    <p:anim calcmode="lin" valueType="num">
                                      <p:cBhvr>
                                        <p:cTn id="88" dur="3000"/>
                                        <p:tgtEl>
                                          <p:spTgt spid="5"/>
                                        </p:tgtEl>
                                        <p:attrNameLst>
                                          <p:attrName>ppt_x</p:attrName>
                                        </p:attrNameLst>
                                      </p:cBhvr>
                                      <p:tavLst>
                                        <p:tav tm="0">
                                          <p:val>
                                            <p:strVal val="ppt_x"/>
                                          </p:val>
                                        </p:tav>
                                        <p:tav tm="100000">
                                          <p:val>
                                            <p:fltVal val="0.5"/>
                                          </p:val>
                                        </p:tav>
                                      </p:tavLst>
                                    </p:anim>
                                    <p:anim calcmode="lin" valueType="num">
                                      <p:cBhvr>
                                        <p:cTn id="89" dur="3000"/>
                                        <p:tgtEl>
                                          <p:spTgt spid="5"/>
                                        </p:tgtEl>
                                        <p:attrNameLst>
                                          <p:attrName>ppt_y</p:attrName>
                                        </p:attrNameLst>
                                      </p:cBhvr>
                                      <p:tavLst>
                                        <p:tav tm="0">
                                          <p:val>
                                            <p:strVal val="ppt_y"/>
                                          </p:val>
                                        </p:tav>
                                        <p:tav tm="100000">
                                          <p:val>
                                            <p:fltVal val="0.5"/>
                                          </p:val>
                                        </p:tav>
                                      </p:tavLst>
                                    </p:anim>
                                    <p:set>
                                      <p:cBhvr>
                                        <p:cTn id="90" dur="1" fill="hold">
                                          <p:stCondLst>
                                            <p:cond delay="2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fltVal val="0"/>
                                          </p:val>
                                        </p:tav>
                                      </p:tavLst>
                                    </p:anim>
                                    <p:anim calcmode="lin" valueType="num">
                                      <p:cBhvr>
                                        <p:cTn id="94" dur="3000"/>
                                        <p:tgtEl>
                                          <p:spTgt spid="6"/>
                                        </p:tgtEl>
                                        <p:attrNameLst>
                                          <p:attrName>ppt_x</p:attrName>
                                        </p:attrNameLst>
                                      </p:cBhvr>
                                      <p:tavLst>
                                        <p:tav tm="0">
                                          <p:val>
                                            <p:strVal val="ppt_x"/>
                                          </p:val>
                                        </p:tav>
                                        <p:tav tm="100000">
                                          <p:val>
                                            <p:fltVal val="0.5"/>
                                          </p:val>
                                        </p:tav>
                                      </p:tavLst>
                                    </p:anim>
                                    <p:anim calcmode="lin" valueType="num">
                                      <p:cBhvr>
                                        <p:cTn id="95" dur="3000"/>
                                        <p:tgtEl>
                                          <p:spTgt spid="6"/>
                                        </p:tgtEl>
                                        <p:attrNameLst>
                                          <p:attrName>ppt_y</p:attrName>
                                        </p:attrNameLst>
                                      </p:cBhvr>
                                      <p:tavLst>
                                        <p:tav tm="0">
                                          <p:val>
                                            <p:strVal val="ppt_y"/>
                                          </p:val>
                                        </p:tav>
                                        <p:tav tm="100000">
                                          <p:val>
                                            <p:fltVal val="0.5"/>
                                          </p:val>
                                        </p:tav>
                                      </p:tavLst>
                                    </p:anim>
                                    <p:set>
                                      <p:cBhvr>
                                        <p:cTn id="96" dur="1" fill="hold">
                                          <p:stCondLst>
                                            <p:cond delay="2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8"/>
                                        </p:tgtEl>
                                        <p:attrNameLst>
                                          <p:attrName>ppt_w</p:attrName>
                                        </p:attrNameLst>
                                      </p:cBhvr>
                                      <p:tavLst>
                                        <p:tav tm="0">
                                          <p:val>
                                            <p:strVal val="ppt_w"/>
                                          </p:val>
                                        </p:tav>
                                        <p:tav tm="100000">
                                          <p:val>
                                            <p:fltVal val="0"/>
                                          </p:val>
                                        </p:tav>
                                      </p:tavLst>
                                    </p:anim>
                                    <p:anim calcmode="lin" valueType="num">
                                      <p:cBhvr>
                                        <p:cTn id="105" dur="3000"/>
                                        <p:tgtEl>
                                          <p:spTgt spid="8"/>
                                        </p:tgtEl>
                                        <p:attrNameLst>
                                          <p:attrName>ppt_h</p:attrName>
                                        </p:attrNameLst>
                                      </p:cBhvr>
                                      <p:tavLst>
                                        <p:tav tm="0">
                                          <p:val>
                                            <p:strVal val="ppt_h"/>
                                          </p:val>
                                        </p:tav>
                                        <p:tav tm="100000">
                                          <p:val>
                                            <p:fltVal val="0"/>
                                          </p:val>
                                        </p:tav>
                                      </p:tavLst>
                                    </p:anim>
                                    <p:anim calcmode="lin" valueType="num">
                                      <p:cBhvr>
                                        <p:cTn id="106" dur="3000"/>
                                        <p:tgtEl>
                                          <p:spTgt spid="8"/>
                                        </p:tgtEl>
                                        <p:attrNameLst>
                                          <p:attrName>ppt_x</p:attrName>
                                        </p:attrNameLst>
                                      </p:cBhvr>
                                      <p:tavLst>
                                        <p:tav tm="0">
                                          <p:val>
                                            <p:strVal val="ppt_x"/>
                                          </p:val>
                                        </p:tav>
                                        <p:tav tm="100000">
                                          <p:val>
                                            <p:fltVal val="0.5"/>
                                          </p:val>
                                        </p:tav>
                                      </p:tavLst>
                                    </p:anim>
                                    <p:anim calcmode="lin" valueType="num">
                                      <p:cBhvr>
                                        <p:cTn id="107" dur="3000"/>
                                        <p:tgtEl>
                                          <p:spTgt spid="8"/>
                                        </p:tgtEl>
                                        <p:attrNameLst>
                                          <p:attrName>ppt_y</p:attrName>
                                        </p:attrNameLst>
                                      </p:cBhvr>
                                      <p:tavLst>
                                        <p:tav tm="0">
                                          <p:val>
                                            <p:strVal val="ppt_y"/>
                                          </p:val>
                                        </p:tav>
                                        <p:tav tm="100000">
                                          <p:val>
                                            <p:fltVal val="0.5"/>
                                          </p:val>
                                        </p:tav>
                                      </p:tavLst>
                                    </p:anim>
                                    <p:set>
                                      <p:cBhvr>
                                        <p:cTn id="108" dur="1" fill="hold">
                                          <p:stCondLst>
                                            <p:cond delay="2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9"/>
                                        </p:tgtEl>
                                        <p:attrNameLst>
                                          <p:attrName>ppt_w</p:attrName>
                                        </p:attrNameLst>
                                      </p:cBhvr>
                                      <p:tavLst>
                                        <p:tav tm="0">
                                          <p:val>
                                            <p:strVal val="ppt_w"/>
                                          </p:val>
                                        </p:tav>
                                        <p:tav tm="100000">
                                          <p:val>
                                            <p:fltVal val="0"/>
                                          </p:val>
                                        </p:tav>
                                      </p:tavLst>
                                    </p:anim>
                                    <p:anim calcmode="lin" valueType="num">
                                      <p:cBhvr>
                                        <p:cTn id="111" dur="3000"/>
                                        <p:tgtEl>
                                          <p:spTgt spid="9"/>
                                        </p:tgtEl>
                                        <p:attrNameLst>
                                          <p:attrName>ppt_h</p:attrName>
                                        </p:attrNameLst>
                                      </p:cBhvr>
                                      <p:tavLst>
                                        <p:tav tm="0">
                                          <p:val>
                                            <p:strVal val="ppt_h"/>
                                          </p:val>
                                        </p:tav>
                                        <p:tav tm="100000">
                                          <p:val>
                                            <p:fltVal val="0"/>
                                          </p:val>
                                        </p:tav>
                                      </p:tavLst>
                                    </p:anim>
                                    <p:anim calcmode="lin" valueType="num">
                                      <p:cBhvr>
                                        <p:cTn id="112" dur="3000"/>
                                        <p:tgtEl>
                                          <p:spTgt spid="9"/>
                                        </p:tgtEl>
                                        <p:attrNameLst>
                                          <p:attrName>ppt_x</p:attrName>
                                        </p:attrNameLst>
                                      </p:cBhvr>
                                      <p:tavLst>
                                        <p:tav tm="0">
                                          <p:val>
                                            <p:strVal val="ppt_x"/>
                                          </p:val>
                                        </p:tav>
                                        <p:tav tm="100000">
                                          <p:val>
                                            <p:fltVal val="0.5"/>
                                          </p:val>
                                        </p:tav>
                                      </p:tavLst>
                                    </p:anim>
                                    <p:anim calcmode="lin" valueType="num">
                                      <p:cBhvr>
                                        <p:cTn id="113" dur="3000"/>
                                        <p:tgtEl>
                                          <p:spTgt spid="9"/>
                                        </p:tgtEl>
                                        <p:attrNameLst>
                                          <p:attrName>ppt_y</p:attrName>
                                        </p:attrNameLst>
                                      </p:cBhvr>
                                      <p:tavLst>
                                        <p:tav tm="0">
                                          <p:val>
                                            <p:strVal val="ppt_y"/>
                                          </p:val>
                                        </p:tav>
                                        <p:tav tm="100000">
                                          <p:val>
                                            <p:fltVal val="0.5"/>
                                          </p:val>
                                        </p:tav>
                                      </p:tavLst>
                                    </p:anim>
                                    <p:set>
                                      <p:cBhvr>
                                        <p:cTn id="114" dur="1" fill="hold">
                                          <p:stCondLst>
                                            <p:cond delay="2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0"/>
                                        </p:tgtEl>
                                        <p:attrNameLst>
                                          <p:attrName>ppt_w</p:attrName>
                                        </p:attrNameLst>
                                      </p:cBhvr>
                                      <p:tavLst>
                                        <p:tav tm="0">
                                          <p:val>
                                            <p:strVal val="ppt_w"/>
                                          </p:val>
                                        </p:tav>
                                        <p:tav tm="100000">
                                          <p:val>
                                            <p:fltVal val="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ppt_x</p:attrName>
                                        </p:attrNameLst>
                                      </p:cBhvr>
                                      <p:tavLst>
                                        <p:tav tm="0">
                                          <p:val>
                                            <p:strVal val="ppt_x"/>
                                          </p:val>
                                        </p:tav>
                                        <p:tav tm="100000">
                                          <p:val>
                                            <p:fltVal val="0.5"/>
                                          </p:val>
                                        </p:tav>
                                      </p:tavLst>
                                    </p:anim>
                                    <p:anim calcmode="lin" valueType="num">
                                      <p:cBhvr>
                                        <p:cTn id="119" dur="3000"/>
                                        <p:tgtEl>
                                          <p:spTgt spid="10"/>
                                        </p:tgtEl>
                                        <p:attrNameLst>
                                          <p:attrName>ppt_y</p:attrName>
                                        </p:attrNameLst>
                                      </p:cBhvr>
                                      <p:tavLst>
                                        <p:tav tm="0">
                                          <p:val>
                                            <p:strVal val="ppt_y"/>
                                          </p:val>
                                        </p:tav>
                                        <p:tav tm="100000">
                                          <p:val>
                                            <p:fltVal val="0.5"/>
                                          </p:val>
                                        </p:tav>
                                      </p:tavLst>
                                    </p:anim>
                                    <p:set>
                                      <p:cBhvr>
                                        <p:cTn id="120" dur="1" fill="hold">
                                          <p:stCondLst>
                                            <p:cond delay="2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39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rod_335291_Mini-croissant-20g-bridor--260-ud---ref-30190--.png"/>
          <p:cNvPicPr>
            <a:picLocks noChangeAspect="1"/>
          </p:cNvPicPr>
          <p:nvPr/>
        </p:nvPicPr>
        <p:blipFill>
          <a:blip r:embed="rId3"/>
          <a:srcRect l="22222" t="29167" r="19444" b="23611"/>
          <a:stretch>
            <a:fillRect/>
          </a:stretch>
        </p:blipFill>
        <p:spPr>
          <a:xfrm rot="5400000">
            <a:off x="3095163" y="262423"/>
            <a:ext cx="1714496" cy="1189650"/>
          </a:xfrm>
          <a:prstGeom prst="rect">
            <a:avLst/>
          </a:prstGeom>
        </p:spPr>
      </p:pic>
      <p:pic>
        <p:nvPicPr>
          <p:cNvPr id="5" name="4 Imagen" descr="prod_335291_Mini-croissant-20g-bridor--260-ud---ref-30190--.png"/>
          <p:cNvPicPr>
            <a:picLocks noChangeAspect="1"/>
          </p:cNvPicPr>
          <p:nvPr/>
        </p:nvPicPr>
        <p:blipFill>
          <a:blip r:embed="rId3"/>
          <a:srcRect l="22222" t="29167" r="19444" b="23611"/>
          <a:stretch>
            <a:fillRect/>
          </a:stretch>
        </p:blipFill>
        <p:spPr>
          <a:xfrm rot="5400000">
            <a:off x="1952155" y="262423"/>
            <a:ext cx="1714496" cy="1189650"/>
          </a:xfrm>
          <a:prstGeom prst="rect">
            <a:avLst/>
          </a:prstGeom>
        </p:spPr>
      </p:pic>
      <p:pic>
        <p:nvPicPr>
          <p:cNvPr id="6" name="5 Imagen" descr="prod_335291_Mini-croissant-20g-bridor--260-ud---ref-30190--.png"/>
          <p:cNvPicPr>
            <a:picLocks noChangeAspect="1"/>
          </p:cNvPicPr>
          <p:nvPr/>
        </p:nvPicPr>
        <p:blipFill>
          <a:blip r:embed="rId3"/>
          <a:srcRect l="22222" t="29167" r="19444" b="23611"/>
          <a:stretch>
            <a:fillRect/>
          </a:stretch>
        </p:blipFill>
        <p:spPr>
          <a:xfrm rot="5400000">
            <a:off x="809147" y="262423"/>
            <a:ext cx="1714496" cy="1189650"/>
          </a:xfrm>
          <a:prstGeom prst="rect">
            <a:avLst/>
          </a:prstGeom>
        </p:spPr>
      </p:pic>
      <p:pic>
        <p:nvPicPr>
          <p:cNvPr id="7" name="6 Imagen" descr="prod_335291_Mini-croissant-20g-bridor--260-ud---ref-30190--.png"/>
          <p:cNvPicPr>
            <a:picLocks noChangeAspect="1"/>
          </p:cNvPicPr>
          <p:nvPr/>
        </p:nvPicPr>
        <p:blipFill>
          <a:blip r:embed="rId3"/>
          <a:srcRect l="22222" t="29167" r="19444" b="23611"/>
          <a:stretch>
            <a:fillRect/>
          </a:stretch>
        </p:blipFill>
        <p:spPr>
          <a:xfrm rot="5400000">
            <a:off x="-262423" y="262423"/>
            <a:ext cx="1714496" cy="1189650"/>
          </a:xfrm>
          <a:prstGeom prst="rect">
            <a:avLst/>
          </a:prstGeom>
        </p:spPr>
      </p:pic>
      <p:pic>
        <p:nvPicPr>
          <p:cNvPr id="8" name="7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85744"/>
            <a:ext cx="1714496" cy="1143008"/>
          </a:xfrm>
          <a:prstGeom prst="rect">
            <a:avLst/>
          </a:prstGeom>
        </p:spPr>
      </p:pic>
      <p:pic>
        <p:nvPicPr>
          <p:cNvPr id="9" name="8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21463"/>
            <a:ext cx="1714496" cy="1071570"/>
          </a:xfrm>
          <a:prstGeom prst="rect">
            <a:avLst/>
          </a:prstGeom>
        </p:spPr>
      </p:pic>
      <p:pic>
        <p:nvPicPr>
          <p:cNvPr id="10" name="9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85744"/>
            <a:ext cx="1714496" cy="1143008"/>
          </a:xfrm>
          <a:prstGeom prst="rect">
            <a:avLst/>
          </a:prstGeom>
        </p:spPr>
      </p:pic>
      <p:pic>
        <p:nvPicPr>
          <p:cNvPr id="11" name="10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21463"/>
            <a:ext cx="1714496" cy="1071570"/>
          </a:xfrm>
          <a:prstGeom prst="rect">
            <a:avLst/>
          </a:prstGeom>
        </p:spPr>
      </p:pic>
      <p:pic>
        <p:nvPicPr>
          <p:cNvPr id="12" name="11 Imagen" descr="prod_335291_Mini-croissant-20g-bridor--260-ud---ref-30190--.png"/>
          <p:cNvPicPr>
            <a:picLocks noChangeAspect="1"/>
          </p:cNvPicPr>
          <p:nvPr/>
        </p:nvPicPr>
        <p:blipFill>
          <a:blip r:embed="rId3"/>
          <a:srcRect l="22222" t="29167" r="19444" b="23611"/>
          <a:stretch>
            <a:fillRect/>
          </a:stretch>
        </p:blipFill>
        <p:spPr>
          <a:xfrm rot="5400000">
            <a:off x="3095163" y="1976917"/>
            <a:ext cx="1714496" cy="1189650"/>
          </a:xfrm>
          <a:prstGeom prst="rect">
            <a:avLst/>
          </a:prstGeom>
        </p:spPr>
      </p:pic>
      <p:pic>
        <p:nvPicPr>
          <p:cNvPr id="13" name="12 Imagen" descr="prod_335291_Mini-croissant-20g-bridor--260-ud---ref-30190--.png"/>
          <p:cNvPicPr>
            <a:picLocks noChangeAspect="1"/>
          </p:cNvPicPr>
          <p:nvPr/>
        </p:nvPicPr>
        <p:blipFill>
          <a:blip r:embed="rId3"/>
          <a:srcRect l="22222" t="29167" r="19444" b="23611"/>
          <a:stretch>
            <a:fillRect/>
          </a:stretch>
        </p:blipFill>
        <p:spPr>
          <a:xfrm rot="5400000">
            <a:off x="1952155" y="1976917"/>
            <a:ext cx="1714496" cy="1189650"/>
          </a:xfrm>
          <a:prstGeom prst="rect">
            <a:avLst/>
          </a:prstGeom>
        </p:spPr>
      </p:pic>
      <p:pic>
        <p:nvPicPr>
          <p:cNvPr id="14" name="13 Imagen" descr="prod_335291_Mini-croissant-20g-bridor--260-ud---ref-30190--.png"/>
          <p:cNvPicPr>
            <a:picLocks noChangeAspect="1"/>
          </p:cNvPicPr>
          <p:nvPr/>
        </p:nvPicPr>
        <p:blipFill>
          <a:blip r:embed="rId3"/>
          <a:srcRect l="22222" t="29167" r="19444" b="23611"/>
          <a:stretch>
            <a:fillRect/>
          </a:stretch>
        </p:blipFill>
        <p:spPr>
          <a:xfrm rot="5400000">
            <a:off x="809147" y="1976917"/>
            <a:ext cx="1714496" cy="1189650"/>
          </a:xfrm>
          <a:prstGeom prst="rect">
            <a:avLst/>
          </a:prstGeom>
        </p:spPr>
      </p:pic>
      <p:pic>
        <p:nvPicPr>
          <p:cNvPr id="15" name="14 Imagen" descr="prod_335291_Mini-croissant-20g-bridor--260-ud---ref-30190--.png"/>
          <p:cNvPicPr>
            <a:picLocks noChangeAspect="1"/>
          </p:cNvPicPr>
          <p:nvPr/>
        </p:nvPicPr>
        <p:blipFill>
          <a:blip r:embed="rId3"/>
          <a:srcRect l="22222" t="29167" r="19444" b="23611"/>
          <a:stretch>
            <a:fillRect/>
          </a:stretch>
        </p:blipFill>
        <p:spPr>
          <a:xfrm rot="5400000">
            <a:off x="-262423" y="1976917"/>
            <a:ext cx="1714496" cy="1189650"/>
          </a:xfrm>
          <a:prstGeom prst="rect">
            <a:avLst/>
          </a:prstGeom>
        </p:spPr>
      </p:pic>
      <p:pic>
        <p:nvPicPr>
          <p:cNvPr id="16" name="15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2000238"/>
            <a:ext cx="1714496" cy="1143008"/>
          </a:xfrm>
          <a:prstGeom prst="rect">
            <a:avLst/>
          </a:prstGeom>
        </p:spPr>
      </p:pic>
      <p:pic>
        <p:nvPicPr>
          <p:cNvPr id="17" name="16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2035957"/>
            <a:ext cx="1714496" cy="1071570"/>
          </a:xfrm>
          <a:prstGeom prst="rect">
            <a:avLst/>
          </a:prstGeom>
        </p:spPr>
      </p:pic>
      <p:pic>
        <p:nvPicPr>
          <p:cNvPr id="18" name="17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2000238"/>
            <a:ext cx="1714496" cy="1143008"/>
          </a:xfrm>
          <a:prstGeom prst="rect">
            <a:avLst/>
          </a:prstGeom>
        </p:spPr>
      </p:pic>
      <p:pic>
        <p:nvPicPr>
          <p:cNvPr id="19" name="18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2035957"/>
            <a:ext cx="1714496" cy="1071570"/>
          </a:xfrm>
          <a:prstGeom prst="rect">
            <a:avLst/>
          </a:prstGeom>
        </p:spPr>
      </p:pic>
      <p:pic>
        <p:nvPicPr>
          <p:cNvPr id="20" name="19 Imagen" descr="prod_335291_Mini-croissant-20g-bridor--260-ud---ref-30190--.png"/>
          <p:cNvPicPr>
            <a:picLocks noChangeAspect="1"/>
          </p:cNvPicPr>
          <p:nvPr/>
        </p:nvPicPr>
        <p:blipFill>
          <a:blip r:embed="rId3"/>
          <a:srcRect l="22222" t="29167" r="19444" b="23611"/>
          <a:stretch>
            <a:fillRect/>
          </a:stretch>
        </p:blipFill>
        <p:spPr>
          <a:xfrm rot="5400000">
            <a:off x="3095163" y="3691427"/>
            <a:ext cx="1714496" cy="1189650"/>
          </a:xfrm>
          <a:prstGeom prst="rect">
            <a:avLst/>
          </a:prstGeom>
        </p:spPr>
      </p:pic>
      <p:pic>
        <p:nvPicPr>
          <p:cNvPr id="21" name="20 Imagen" descr="prod_335291_Mini-croissant-20g-bridor--260-ud---ref-30190--.png"/>
          <p:cNvPicPr>
            <a:picLocks noChangeAspect="1"/>
          </p:cNvPicPr>
          <p:nvPr/>
        </p:nvPicPr>
        <p:blipFill>
          <a:blip r:embed="rId3"/>
          <a:srcRect l="22222" t="29167" r="19444" b="23611"/>
          <a:stretch>
            <a:fillRect/>
          </a:stretch>
        </p:blipFill>
        <p:spPr>
          <a:xfrm rot="5400000">
            <a:off x="1952155" y="3691427"/>
            <a:ext cx="1714496" cy="1189650"/>
          </a:xfrm>
          <a:prstGeom prst="rect">
            <a:avLst/>
          </a:prstGeom>
        </p:spPr>
      </p:pic>
      <p:pic>
        <p:nvPicPr>
          <p:cNvPr id="22" name="21 Imagen" descr="prod_335291_Mini-croissant-20g-bridor--260-ud---ref-30190--.png"/>
          <p:cNvPicPr>
            <a:picLocks noChangeAspect="1"/>
          </p:cNvPicPr>
          <p:nvPr/>
        </p:nvPicPr>
        <p:blipFill>
          <a:blip r:embed="rId3"/>
          <a:srcRect l="22222" t="29167" r="19444" b="23611"/>
          <a:stretch>
            <a:fillRect/>
          </a:stretch>
        </p:blipFill>
        <p:spPr>
          <a:xfrm rot="5400000">
            <a:off x="809147" y="3691427"/>
            <a:ext cx="1714496" cy="1189650"/>
          </a:xfrm>
          <a:prstGeom prst="rect">
            <a:avLst/>
          </a:prstGeom>
        </p:spPr>
      </p:pic>
      <p:pic>
        <p:nvPicPr>
          <p:cNvPr id="23" name="22 Imagen" descr="prod_335291_Mini-croissant-20g-bridor--260-ud---ref-30190--.png"/>
          <p:cNvPicPr>
            <a:picLocks noChangeAspect="1"/>
          </p:cNvPicPr>
          <p:nvPr/>
        </p:nvPicPr>
        <p:blipFill>
          <a:blip r:embed="rId3"/>
          <a:srcRect l="22222" t="29167" r="19444" b="23611"/>
          <a:stretch>
            <a:fillRect/>
          </a:stretch>
        </p:blipFill>
        <p:spPr>
          <a:xfrm rot="5400000">
            <a:off x="-262423" y="3691427"/>
            <a:ext cx="1714496" cy="1189650"/>
          </a:xfrm>
          <a:prstGeom prst="rect">
            <a:avLst/>
          </a:prstGeom>
        </p:spPr>
      </p:pic>
      <p:pic>
        <p:nvPicPr>
          <p:cNvPr id="24" name="23 Imagen" descr="prod_335291_Mini-croissant-20g-bridor--260-ud---ref-30190--.png"/>
          <p:cNvPicPr>
            <a:picLocks noChangeAspect="1"/>
          </p:cNvPicPr>
          <p:nvPr/>
        </p:nvPicPr>
        <p:blipFill>
          <a:blip r:embed="rId4" cstate="print"/>
          <a:srcRect l="22222" t="29167" r="19444" b="23611"/>
          <a:stretch>
            <a:fillRect/>
          </a:stretch>
        </p:blipFill>
        <p:spPr>
          <a:xfrm rot="5400000" flipV="1">
            <a:off x="4357694" y="3714748"/>
            <a:ext cx="1714496" cy="1143008"/>
          </a:xfrm>
          <a:prstGeom prst="rect">
            <a:avLst/>
          </a:prstGeom>
        </p:spPr>
      </p:pic>
      <p:pic>
        <p:nvPicPr>
          <p:cNvPr id="25" name="24 Imagen" descr="prod_335291_Mini-croissant-20g-bridor--260-ud---ref-30190--.png"/>
          <p:cNvPicPr>
            <a:picLocks noChangeAspect="1"/>
          </p:cNvPicPr>
          <p:nvPr/>
        </p:nvPicPr>
        <p:blipFill>
          <a:blip r:embed="rId5" cstate="print"/>
          <a:srcRect l="22222" t="29167" r="19444" b="23611"/>
          <a:stretch>
            <a:fillRect/>
          </a:stretch>
        </p:blipFill>
        <p:spPr>
          <a:xfrm rot="5400000" flipV="1">
            <a:off x="5536421" y="3750467"/>
            <a:ext cx="1714496" cy="1071570"/>
          </a:xfrm>
          <a:prstGeom prst="rect">
            <a:avLst/>
          </a:prstGeom>
        </p:spPr>
      </p:pic>
      <p:pic>
        <p:nvPicPr>
          <p:cNvPr id="26" name="25 Imagen" descr="prod_335291_Mini-croissant-20g-bridor--260-ud---ref-30190--.png"/>
          <p:cNvPicPr>
            <a:picLocks noChangeAspect="1"/>
          </p:cNvPicPr>
          <p:nvPr/>
        </p:nvPicPr>
        <p:blipFill>
          <a:blip r:embed="rId4" cstate="print"/>
          <a:srcRect l="22222" t="29167" r="19444" b="23611"/>
          <a:stretch>
            <a:fillRect/>
          </a:stretch>
        </p:blipFill>
        <p:spPr>
          <a:xfrm rot="5400000" flipV="1">
            <a:off x="6643710" y="3714748"/>
            <a:ext cx="1714496" cy="1143008"/>
          </a:xfrm>
          <a:prstGeom prst="rect">
            <a:avLst/>
          </a:prstGeom>
        </p:spPr>
      </p:pic>
      <p:pic>
        <p:nvPicPr>
          <p:cNvPr id="27" name="26 Imagen" descr="prod_335291_Mini-croissant-20g-bridor--260-ud---ref-30190--.png"/>
          <p:cNvPicPr>
            <a:picLocks noChangeAspect="1"/>
          </p:cNvPicPr>
          <p:nvPr/>
        </p:nvPicPr>
        <p:blipFill>
          <a:blip r:embed="rId5" cstate="print"/>
          <a:srcRect l="22222" t="29167" r="19444" b="23611"/>
          <a:stretch>
            <a:fillRect/>
          </a:stretch>
        </p:blipFill>
        <p:spPr>
          <a:xfrm rot="5400000" flipV="1">
            <a:off x="7750967" y="3750467"/>
            <a:ext cx="1714496" cy="1071570"/>
          </a:xfrm>
          <a:prstGeom prst="rect">
            <a:avLst/>
          </a:prstGeom>
        </p:spPr>
      </p:pic>
      <p:sp>
        <p:nvSpPr>
          <p:cNvPr id="28" name="27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ppt_x"/>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ppt_x"/>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ppt_x"/>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ppt_x"/>
                                          </p:val>
                                        </p:tav>
                                        <p:tav tm="100000">
                                          <p:val>
                                            <p:strVal val="#ppt_x"/>
                                          </p:val>
                                        </p:tav>
                                      </p:tavLst>
                                    </p:anim>
                                    <p:anim calcmode="lin" valueType="num">
                                      <p:cBhvr additive="base">
                                        <p:cTn id="35" dur="30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ppt_x"/>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0"/>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2"/>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3"/>
                                        </p:tgtEl>
                                        <p:attrNameLst>
                                          <p:attrName>r</p:attrName>
                                        </p:attrNameLst>
                                      </p:cBhvr>
                                    </p:animRot>
                                  </p:childTnLst>
                                </p:cTn>
                              </p:par>
                              <p:par>
                                <p:cTn id="80" presetID="2" presetClass="entr" presetSubtype="1"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ppt_x"/>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1"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ppt_x"/>
                                          </p:val>
                                        </p:tav>
                                        <p:tav tm="100000">
                                          <p:val>
                                            <p:strVal val="#ppt_x"/>
                                          </p:val>
                                        </p:tav>
                                      </p:tavLst>
                                    </p:anim>
                                    <p:anim calcmode="lin" valueType="num">
                                      <p:cBhvr additive="base">
                                        <p:cTn id="87" dur="3000" fill="hold"/>
                                        <p:tgtEl>
                                          <p:spTgt spid="9"/>
                                        </p:tgtEl>
                                        <p:attrNameLst>
                                          <p:attrName>ppt_y</p:attrName>
                                        </p:attrNameLst>
                                      </p:cBhvr>
                                      <p:tavLst>
                                        <p:tav tm="0">
                                          <p:val>
                                            <p:strVal val="0-#ppt_h/2"/>
                                          </p:val>
                                        </p:tav>
                                        <p:tav tm="100000">
                                          <p:val>
                                            <p:strVal val="#ppt_y"/>
                                          </p:val>
                                        </p:tav>
                                      </p:tavLst>
                                    </p:anim>
                                  </p:childTnLst>
                                </p:cTn>
                              </p:par>
                              <p:par>
                                <p:cTn id="88" presetID="2" presetClass="entr" presetSubtype="1"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ppt_x"/>
                                          </p:val>
                                        </p:tav>
                                        <p:tav tm="100000">
                                          <p:val>
                                            <p:strVal val="#ppt_x"/>
                                          </p:val>
                                        </p:tav>
                                      </p:tavLst>
                                    </p:anim>
                                    <p:anim calcmode="lin" valueType="num">
                                      <p:cBhvr additive="base">
                                        <p:cTn id="91" dur="3000" fill="hold"/>
                                        <p:tgtEl>
                                          <p:spTgt spid="10"/>
                                        </p:tgtEl>
                                        <p:attrNameLst>
                                          <p:attrName>ppt_y</p:attrName>
                                        </p:attrNameLst>
                                      </p:cBhvr>
                                      <p:tavLst>
                                        <p:tav tm="0">
                                          <p:val>
                                            <p:strVal val="0-#ppt_h/2"/>
                                          </p:val>
                                        </p:tav>
                                        <p:tav tm="100000">
                                          <p:val>
                                            <p:strVal val="#ppt_y"/>
                                          </p:val>
                                        </p:tav>
                                      </p:tavLst>
                                    </p:anim>
                                  </p:childTnLst>
                                </p:cTn>
                              </p:par>
                              <p:par>
                                <p:cTn id="92" presetID="2" presetClass="entr" presetSubtype="1"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ppt_x"/>
                                          </p:val>
                                        </p:tav>
                                        <p:tav tm="100000">
                                          <p:val>
                                            <p:strVal val="#ppt_x"/>
                                          </p:val>
                                        </p:tav>
                                      </p:tavLst>
                                    </p:anim>
                                    <p:anim calcmode="lin" valueType="num">
                                      <p:cBhvr additive="base">
                                        <p:cTn id="95" dur="3000" fill="hold"/>
                                        <p:tgtEl>
                                          <p:spTgt spid="11"/>
                                        </p:tgtEl>
                                        <p:attrNameLst>
                                          <p:attrName>ppt_y</p:attrName>
                                        </p:attrNameLst>
                                      </p:cBhvr>
                                      <p:tavLst>
                                        <p:tav tm="0">
                                          <p:val>
                                            <p:strVal val="0-#ppt_h/2"/>
                                          </p:val>
                                        </p:tav>
                                        <p:tav tm="100000">
                                          <p:val>
                                            <p:strVal val="#ppt_y"/>
                                          </p:val>
                                        </p:tav>
                                      </p:tavLst>
                                    </p:anim>
                                  </p:childTnLst>
                                </p:cTn>
                              </p:par>
                              <p:par>
                                <p:cTn id="96" presetID="2" presetClass="entr" presetSubtype="1" fill="hold"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3000" fill="hold"/>
                                        <p:tgtEl>
                                          <p:spTgt spid="16"/>
                                        </p:tgtEl>
                                        <p:attrNameLst>
                                          <p:attrName>ppt_x</p:attrName>
                                        </p:attrNameLst>
                                      </p:cBhvr>
                                      <p:tavLst>
                                        <p:tav tm="0">
                                          <p:val>
                                            <p:strVal val="#ppt_x"/>
                                          </p:val>
                                        </p:tav>
                                        <p:tav tm="100000">
                                          <p:val>
                                            <p:strVal val="#ppt_x"/>
                                          </p:val>
                                        </p:tav>
                                      </p:tavLst>
                                    </p:anim>
                                    <p:anim calcmode="lin" valueType="num">
                                      <p:cBhvr additive="base">
                                        <p:cTn id="99" dur="3000" fill="hold"/>
                                        <p:tgtEl>
                                          <p:spTgt spid="16"/>
                                        </p:tgtEl>
                                        <p:attrNameLst>
                                          <p:attrName>ppt_y</p:attrName>
                                        </p:attrNameLst>
                                      </p:cBhvr>
                                      <p:tavLst>
                                        <p:tav tm="0">
                                          <p:val>
                                            <p:strVal val="0-#ppt_h/2"/>
                                          </p:val>
                                        </p:tav>
                                        <p:tav tm="100000">
                                          <p:val>
                                            <p:strVal val="#ppt_y"/>
                                          </p:val>
                                        </p:tav>
                                      </p:tavLst>
                                    </p:anim>
                                  </p:childTnLst>
                                </p:cTn>
                              </p:par>
                              <p:par>
                                <p:cTn id="100" presetID="2" presetClass="entr" presetSubtype="1" fill="hold"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1" fill="hold"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3000" fill="hold"/>
                                        <p:tgtEl>
                                          <p:spTgt spid="18"/>
                                        </p:tgtEl>
                                        <p:attrNameLst>
                                          <p:attrName>ppt_x</p:attrName>
                                        </p:attrNameLst>
                                      </p:cBhvr>
                                      <p:tavLst>
                                        <p:tav tm="0">
                                          <p:val>
                                            <p:strVal val="#ppt_x"/>
                                          </p:val>
                                        </p:tav>
                                        <p:tav tm="100000">
                                          <p:val>
                                            <p:strVal val="#ppt_x"/>
                                          </p:val>
                                        </p:tav>
                                      </p:tavLst>
                                    </p:anim>
                                    <p:anim calcmode="lin" valueType="num">
                                      <p:cBhvr additive="base">
                                        <p:cTn id="107" dur="3000" fill="hold"/>
                                        <p:tgtEl>
                                          <p:spTgt spid="18"/>
                                        </p:tgtEl>
                                        <p:attrNameLst>
                                          <p:attrName>ppt_y</p:attrName>
                                        </p:attrNameLst>
                                      </p:cBhvr>
                                      <p:tavLst>
                                        <p:tav tm="0">
                                          <p:val>
                                            <p:strVal val="0-#ppt_h/2"/>
                                          </p:val>
                                        </p:tav>
                                        <p:tav tm="100000">
                                          <p:val>
                                            <p:strVal val="#ppt_y"/>
                                          </p:val>
                                        </p:tav>
                                      </p:tavLst>
                                    </p:anim>
                                  </p:childTnLst>
                                </p:cTn>
                              </p:par>
                              <p:par>
                                <p:cTn id="108" presetID="2" presetClass="entr" presetSubtype="1"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3000" fill="hold"/>
                                        <p:tgtEl>
                                          <p:spTgt spid="19"/>
                                        </p:tgtEl>
                                        <p:attrNameLst>
                                          <p:attrName>ppt_x</p:attrName>
                                        </p:attrNameLst>
                                      </p:cBhvr>
                                      <p:tavLst>
                                        <p:tav tm="0">
                                          <p:val>
                                            <p:strVal val="#ppt_x"/>
                                          </p:val>
                                        </p:tav>
                                        <p:tav tm="100000">
                                          <p:val>
                                            <p:strVal val="#ppt_x"/>
                                          </p:val>
                                        </p:tav>
                                      </p:tavLst>
                                    </p:anim>
                                    <p:anim calcmode="lin" valueType="num">
                                      <p:cBhvr additive="base">
                                        <p:cTn id="111" dur="3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1" fill="hold" nodeType="withEffect">
                                  <p:stCondLst>
                                    <p:cond delay="0"/>
                                  </p:stCondLst>
                                  <p:childTnLst>
                                    <p:set>
                                      <p:cBhvr>
                                        <p:cTn id="113" dur="1" fill="hold">
                                          <p:stCondLst>
                                            <p:cond delay="0"/>
                                          </p:stCondLst>
                                        </p:cTn>
                                        <p:tgtEl>
                                          <p:spTgt spid="24"/>
                                        </p:tgtEl>
                                        <p:attrNameLst>
                                          <p:attrName>style.visibility</p:attrName>
                                        </p:attrNameLst>
                                      </p:cBhvr>
                                      <p:to>
                                        <p:strVal val="visible"/>
                                      </p:to>
                                    </p:set>
                                    <p:anim calcmode="lin" valueType="num">
                                      <p:cBhvr additive="base">
                                        <p:cTn id="114" dur="3000" fill="hold"/>
                                        <p:tgtEl>
                                          <p:spTgt spid="24"/>
                                        </p:tgtEl>
                                        <p:attrNameLst>
                                          <p:attrName>ppt_x</p:attrName>
                                        </p:attrNameLst>
                                      </p:cBhvr>
                                      <p:tavLst>
                                        <p:tav tm="0">
                                          <p:val>
                                            <p:strVal val="#ppt_x"/>
                                          </p:val>
                                        </p:tav>
                                        <p:tav tm="100000">
                                          <p:val>
                                            <p:strVal val="#ppt_x"/>
                                          </p:val>
                                        </p:tav>
                                      </p:tavLst>
                                    </p:anim>
                                    <p:anim calcmode="lin" valueType="num">
                                      <p:cBhvr additive="base">
                                        <p:cTn id="115" dur="3000" fill="hold"/>
                                        <p:tgtEl>
                                          <p:spTgt spid="24"/>
                                        </p:tgtEl>
                                        <p:attrNameLst>
                                          <p:attrName>ppt_y</p:attrName>
                                        </p:attrNameLst>
                                      </p:cBhvr>
                                      <p:tavLst>
                                        <p:tav tm="0">
                                          <p:val>
                                            <p:strVal val="0-#ppt_h/2"/>
                                          </p:val>
                                        </p:tav>
                                        <p:tav tm="100000">
                                          <p:val>
                                            <p:strVal val="#ppt_y"/>
                                          </p:val>
                                        </p:tav>
                                      </p:tavLst>
                                    </p:anim>
                                  </p:childTnLst>
                                </p:cTn>
                              </p:par>
                              <p:par>
                                <p:cTn id="116" presetID="2" presetClass="entr" presetSubtype="1"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ppt_x"/>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1" fill="hold" nodeType="withEffect">
                                  <p:stCondLst>
                                    <p:cond delay="0"/>
                                  </p:stCondLst>
                                  <p:childTnLst>
                                    <p:set>
                                      <p:cBhvr>
                                        <p:cTn id="121" dur="1" fill="hold">
                                          <p:stCondLst>
                                            <p:cond delay="0"/>
                                          </p:stCondLst>
                                        </p:cTn>
                                        <p:tgtEl>
                                          <p:spTgt spid="26"/>
                                        </p:tgtEl>
                                        <p:attrNameLst>
                                          <p:attrName>style.visibility</p:attrName>
                                        </p:attrNameLst>
                                      </p:cBhvr>
                                      <p:to>
                                        <p:strVal val="visible"/>
                                      </p:to>
                                    </p:set>
                                    <p:anim calcmode="lin" valueType="num">
                                      <p:cBhvr additive="base">
                                        <p:cTn id="122" dur="3000" fill="hold"/>
                                        <p:tgtEl>
                                          <p:spTgt spid="26"/>
                                        </p:tgtEl>
                                        <p:attrNameLst>
                                          <p:attrName>ppt_x</p:attrName>
                                        </p:attrNameLst>
                                      </p:cBhvr>
                                      <p:tavLst>
                                        <p:tav tm="0">
                                          <p:val>
                                            <p:strVal val="#ppt_x"/>
                                          </p:val>
                                        </p:tav>
                                        <p:tav tm="100000">
                                          <p:val>
                                            <p:strVal val="#ppt_x"/>
                                          </p:val>
                                        </p:tav>
                                      </p:tavLst>
                                    </p:anim>
                                    <p:anim calcmode="lin" valueType="num">
                                      <p:cBhvr additive="base">
                                        <p:cTn id="123" dur="3000" fill="hold"/>
                                        <p:tgtEl>
                                          <p:spTgt spid="26"/>
                                        </p:tgtEl>
                                        <p:attrNameLst>
                                          <p:attrName>ppt_y</p:attrName>
                                        </p:attrNameLst>
                                      </p:cBhvr>
                                      <p:tavLst>
                                        <p:tav tm="0">
                                          <p:val>
                                            <p:strVal val="0-#ppt_h/2"/>
                                          </p:val>
                                        </p:tav>
                                        <p:tav tm="100000">
                                          <p:val>
                                            <p:strVal val="#ppt_y"/>
                                          </p:val>
                                        </p:tav>
                                      </p:tavLst>
                                    </p:anim>
                                  </p:childTnLst>
                                </p:cTn>
                              </p:par>
                              <p:par>
                                <p:cTn id="124" presetID="2" presetClass="entr" presetSubtype="1" fill="hold" nodeType="withEffect">
                                  <p:stCondLst>
                                    <p:cond delay="0"/>
                                  </p:stCondLst>
                                  <p:childTnLst>
                                    <p:set>
                                      <p:cBhvr>
                                        <p:cTn id="125" dur="1" fill="hold">
                                          <p:stCondLst>
                                            <p:cond delay="0"/>
                                          </p:stCondLst>
                                        </p:cTn>
                                        <p:tgtEl>
                                          <p:spTgt spid="27"/>
                                        </p:tgtEl>
                                        <p:attrNameLst>
                                          <p:attrName>style.visibility</p:attrName>
                                        </p:attrNameLst>
                                      </p:cBhvr>
                                      <p:to>
                                        <p:strVal val="visible"/>
                                      </p:to>
                                    </p:set>
                                    <p:anim calcmode="lin" valueType="num">
                                      <p:cBhvr additive="base">
                                        <p:cTn id="126" dur="3000" fill="hold"/>
                                        <p:tgtEl>
                                          <p:spTgt spid="27"/>
                                        </p:tgtEl>
                                        <p:attrNameLst>
                                          <p:attrName>ppt_x</p:attrName>
                                        </p:attrNameLst>
                                      </p:cBhvr>
                                      <p:tavLst>
                                        <p:tav tm="0">
                                          <p:val>
                                            <p:strVal val="#ppt_x"/>
                                          </p:val>
                                        </p:tav>
                                        <p:tav tm="100000">
                                          <p:val>
                                            <p:strVal val="#ppt_x"/>
                                          </p:val>
                                        </p:tav>
                                      </p:tavLst>
                                    </p:anim>
                                    <p:anim calcmode="lin" valueType="num">
                                      <p:cBhvr additive="base">
                                        <p:cTn id="127" dur="3000" fill="hold"/>
                                        <p:tgtEl>
                                          <p:spTgt spid="27"/>
                                        </p:tgtEl>
                                        <p:attrNameLst>
                                          <p:attrName>ppt_y</p:attrName>
                                        </p:attrNameLst>
                                      </p:cBhvr>
                                      <p:tavLst>
                                        <p:tav tm="0">
                                          <p:val>
                                            <p:strVal val="0-#ppt_h/2"/>
                                          </p:val>
                                        </p:tav>
                                        <p:tav tm="100000">
                                          <p:val>
                                            <p:strVal val="#ppt_y"/>
                                          </p:val>
                                        </p:tav>
                                      </p:tavLst>
                                    </p:anim>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1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8"/>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9"/>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4"/>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25"/>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2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27"/>
                                        </p:tgtEl>
                                        <p:attrNameLst>
                                          <p:attrName>r</p:attrName>
                                        </p:attrNameLst>
                                      </p:cBhvr>
                                    </p:animRot>
                                  </p:childTnLst>
                                </p:cTn>
                              </p:par>
                              <p:par>
                                <p:cTn id="152" presetID="2" presetClass="exit" presetSubtype="2" fill="hold" nodeType="withEffect">
                                  <p:stCondLst>
                                    <p:cond delay="0"/>
                                  </p:stCondLst>
                                  <p:childTnLst>
                                    <p:anim calcmode="lin" valueType="num">
                                      <p:cBhvr additive="base">
                                        <p:cTn id="153" dur="3000"/>
                                        <p:tgtEl>
                                          <p:spTgt spid="4"/>
                                        </p:tgtEl>
                                        <p:attrNameLst>
                                          <p:attrName>ppt_x</p:attrName>
                                        </p:attrNameLst>
                                      </p:cBhvr>
                                      <p:tavLst>
                                        <p:tav tm="0">
                                          <p:val>
                                            <p:strVal val="ppt_x"/>
                                          </p:val>
                                        </p:tav>
                                        <p:tav tm="100000">
                                          <p:val>
                                            <p:strVal val="1+ppt_w/2"/>
                                          </p:val>
                                        </p:tav>
                                      </p:tavLst>
                                    </p:anim>
                                    <p:anim calcmode="lin" valueType="num">
                                      <p:cBhvr additive="base">
                                        <p:cTn id="154" dur="3000"/>
                                        <p:tgtEl>
                                          <p:spTgt spid="4"/>
                                        </p:tgtEl>
                                        <p:attrNameLst>
                                          <p:attrName>ppt_y</p:attrName>
                                        </p:attrNameLst>
                                      </p:cBhvr>
                                      <p:tavLst>
                                        <p:tav tm="0">
                                          <p:val>
                                            <p:strVal val="ppt_y"/>
                                          </p:val>
                                        </p:tav>
                                        <p:tav tm="100000">
                                          <p:val>
                                            <p:strVal val="ppt_y"/>
                                          </p:val>
                                        </p:tav>
                                      </p:tavLst>
                                    </p:anim>
                                    <p:set>
                                      <p:cBhvr>
                                        <p:cTn id="155" dur="1" fill="hold">
                                          <p:stCondLst>
                                            <p:cond delay="2999"/>
                                          </p:stCondLst>
                                        </p:cTn>
                                        <p:tgtEl>
                                          <p:spTgt spid="4"/>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6"/>
                                        </p:tgtEl>
                                        <p:attrNameLst>
                                          <p:attrName>ppt_x</p:attrName>
                                        </p:attrNameLst>
                                      </p:cBhvr>
                                      <p:tavLst>
                                        <p:tav tm="0">
                                          <p:val>
                                            <p:strVal val="ppt_x"/>
                                          </p:val>
                                        </p:tav>
                                        <p:tav tm="100000">
                                          <p:val>
                                            <p:strVal val="1+ppt_w/2"/>
                                          </p:val>
                                        </p:tav>
                                      </p:tavLst>
                                    </p:anim>
                                    <p:anim calcmode="lin" valueType="num">
                                      <p:cBhvr additive="base">
                                        <p:cTn id="162" dur="3000"/>
                                        <p:tgtEl>
                                          <p:spTgt spid="6"/>
                                        </p:tgtEl>
                                        <p:attrNameLst>
                                          <p:attrName>ppt_y</p:attrName>
                                        </p:attrNameLst>
                                      </p:cBhvr>
                                      <p:tavLst>
                                        <p:tav tm="0">
                                          <p:val>
                                            <p:strVal val="ppt_y"/>
                                          </p:val>
                                        </p:tav>
                                        <p:tav tm="100000">
                                          <p:val>
                                            <p:strVal val="ppt_y"/>
                                          </p:val>
                                        </p:tav>
                                      </p:tavLst>
                                    </p:anim>
                                    <p:set>
                                      <p:cBhvr>
                                        <p:cTn id="163" dur="1" fill="hold">
                                          <p:stCondLst>
                                            <p:cond delay="2999"/>
                                          </p:stCondLst>
                                        </p:cTn>
                                        <p:tgtEl>
                                          <p:spTgt spid="6"/>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7"/>
                                        </p:tgtEl>
                                        <p:attrNameLst>
                                          <p:attrName>ppt_x</p:attrName>
                                        </p:attrNameLst>
                                      </p:cBhvr>
                                      <p:tavLst>
                                        <p:tav tm="0">
                                          <p:val>
                                            <p:strVal val="ppt_x"/>
                                          </p:val>
                                        </p:tav>
                                        <p:tav tm="100000">
                                          <p:val>
                                            <p:strVal val="1+ppt_w/2"/>
                                          </p:val>
                                        </p:tav>
                                      </p:tavLst>
                                    </p:anim>
                                    <p:anim calcmode="lin" valueType="num">
                                      <p:cBhvr additive="base">
                                        <p:cTn id="166" dur="3000"/>
                                        <p:tgtEl>
                                          <p:spTgt spid="7"/>
                                        </p:tgtEl>
                                        <p:attrNameLst>
                                          <p:attrName>ppt_y</p:attrName>
                                        </p:attrNameLst>
                                      </p:cBhvr>
                                      <p:tavLst>
                                        <p:tav tm="0">
                                          <p:val>
                                            <p:strVal val="ppt_y"/>
                                          </p:val>
                                        </p:tav>
                                        <p:tav tm="100000">
                                          <p:val>
                                            <p:strVal val="ppt_y"/>
                                          </p:val>
                                        </p:tav>
                                      </p:tavLst>
                                    </p:anim>
                                    <p:set>
                                      <p:cBhvr>
                                        <p:cTn id="167" dur="1" fill="hold">
                                          <p:stCondLst>
                                            <p:cond delay="2999"/>
                                          </p:stCondLst>
                                        </p:cTn>
                                        <p:tgtEl>
                                          <p:spTgt spid="7"/>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2"/>
                                        </p:tgtEl>
                                        <p:attrNameLst>
                                          <p:attrName>ppt_x</p:attrName>
                                        </p:attrNameLst>
                                      </p:cBhvr>
                                      <p:tavLst>
                                        <p:tav tm="0">
                                          <p:val>
                                            <p:strVal val="ppt_x"/>
                                          </p:val>
                                        </p:tav>
                                        <p:tav tm="100000">
                                          <p:val>
                                            <p:strVal val="1+ppt_w/2"/>
                                          </p:val>
                                        </p:tav>
                                      </p:tavLst>
                                    </p:anim>
                                    <p:anim calcmode="lin" valueType="num">
                                      <p:cBhvr additive="base">
                                        <p:cTn id="170" dur="3000"/>
                                        <p:tgtEl>
                                          <p:spTgt spid="12"/>
                                        </p:tgtEl>
                                        <p:attrNameLst>
                                          <p:attrName>ppt_y</p:attrName>
                                        </p:attrNameLst>
                                      </p:cBhvr>
                                      <p:tavLst>
                                        <p:tav tm="0">
                                          <p:val>
                                            <p:strVal val="ppt_y"/>
                                          </p:val>
                                        </p:tav>
                                        <p:tav tm="100000">
                                          <p:val>
                                            <p:strVal val="ppt_y"/>
                                          </p:val>
                                        </p:tav>
                                      </p:tavLst>
                                    </p:anim>
                                    <p:set>
                                      <p:cBhvr>
                                        <p:cTn id="171" dur="1" fill="hold">
                                          <p:stCondLst>
                                            <p:cond delay="2999"/>
                                          </p:stCondLst>
                                        </p:cTn>
                                        <p:tgtEl>
                                          <p:spTgt spid="12"/>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4"/>
                                        </p:tgtEl>
                                        <p:attrNameLst>
                                          <p:attrName>ppt_x</p:attrName>
                                        </p:attrNameLst>
                                      </p:cBhvr>
                                      <p:tavLst>
                                        <p:tav tm="0">
                                          <p:val>
                                            <p:strVal val="ppt_x"/>
                                          </p:val>
                                        </p:tav>
                                        <p:tav tm="100000">
                                          <p:val>
                                            <p:strVal val="1+ppt_w/2"/>
                                          </p:val>
                                        </p:tav>
                                      </p:tavLst>
                                    </p:anim>
                                    <p:anim calcmode="lin" valueType="num">
                                      <p:cBhvr additive="base">
                                        <p:cTn id="178" dur="3000"/>
                                        <p:tgtEl>
                                          <p:spTgt spid="14"/>
                                        </p:tgtEl>
                                        <p:attrNameLst>
                                          <p:attrName>ppt_y</p:attrName>
                                        </p:attrNameLst>
                                      </p:cBhvr>
                                      <p:tavLst>
                                        <p:tav tm="0">
                                          <p:val>
                                            <p:strVal val="ppt_y"/>
                                          </p:val>
                                        </p:tav>
                                        <p:tav tm="100000">
                                          <p:val>
                                            <p:strVal val="ppt_y"/>
                                          </p:val>
                                        </p:tav>
                                      </p:tavLst>
                                    </p:anim>
                                    <p:set>
                                      <p:cBhvr>
                                        <p:cTn id="179" dur="1" fill="hold">
                                          <p:stCondLst>
                                            <p:cond delay="2999"/>
                                          </p:stCondLst>
                                        </p:cTn>
                                        <p:tgtEl>
                                          <p:spTgt spid="14"/>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5"/>
                                        </p:tgtEl>
                                        <p:attrNameLst>
                                          <p:attrName>ppt_x</p:attrName>
                                        </p:attrNameLst>
                                      </p:cBhvr>
                                      <p:tavLst>
                                        <p:tav tm="0">
                                          <p:val>
                                            <p:strVal val="ppt_x"/>
                                          </p:val>
                                        </p:tav>
                                        <p:tav tm="100000">
                                          <p:val>
                                            <p:strVal val="1+ppt_w/2"/>
                                          </p:val>
                                        </p:tav>
                                      </p:tavLst>
                                    </p:anim>
                                    <p:anim calcmode="lin" valueType="num">
                                      <p:cBhvr additive="base">
                                        <p:cTn id="182" dur="3000"/>
                                        <p:tgtEl>
                                          <p:spTgt spid="15"/>
                                        </p:tgtEl>
                                        <p:attrNameLst>
                                          <p:attrName>ppt_y</p:attrName>
                                        </p:attrNameLst>
                                      </p:cBhvr>
                                      <p:tavLst>
                                        <p:tav tm="0">
                                          <p:val>
                                            <p:strVal val="ppt_y"/>
                                          </p:val>
                                        </p:tav>
                                        <p:tav tm="100000">
                                          <p:val>
                                            <p:strVal val="ppt_y"/>
                                          </p:val>
                                        </p:tav>
                                      </p:tavLst>
                                    </p:anim>
                                    <p:set>
                                      <p:cBhvr>
                                        <p:cTn id="183" dur="1" fill="hold">
                                          <p:stCondLst>
                                            <p:cond delay="2999"/>
                                          </p:stCondLst>
                                        </p:cTn>
                                        <p:tgtEl>
                                          <p:spTgt spid="15"/>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20"/>
                                        </p:tgtEl>
                                        <p:attrNameLst>
                                          <p:attrName>ppt_x</p:attrName>
                                        </p:attrNameLst>
                                      </p:cBhvr>
                                      <p:tavLst>
                                        <p:tav tm="0">
                                          <p:val>
                                            <p:strVal val="ppt_x"/>
                                          </p:val>
                                        </p:tav>
                                        <p:tav tm="100000">
                                          <p:val>
                                            <p:strVal val="1+ppt_w/2"/>
                                          </p:val>
                                        </p:tav>
                                      </p:tavLst>
                                    </p:anim>
                                    <p:anim calcmode="lin" valueType="num">
                                      <p:cBhvr additive="base">
                                        <p:cTn id="186" dur="3000"/>
                                        <p:tgtEl>
                                          <p:spTgt spid="20"/>
                                        </p:tgtEl>
                                        <p:attrNameLst>
                                          <p:attrName>ppt_y</p:attrName>
                                        </p:attrNameLst>
                                      </p:cBhvr>
                                      <p:tavLst>
                                        <p:tav tm="0">
                                          <p:val>
                                            <p:strVal val="ppt_y"/>
                                          </p:val>
                                        </p:tav>
                                        <p:tav tm="100000">
                                          <p:val>
                                            <p:strVal val="ppt_y"/>
                                          </p:val>
                                        </p:tav>
                                      </p:tavLst>
                                    </p:anim>
                                    <p:set>
                                      <p:cBhvr>
                                        <p:cTn id="187" dur="1" fill="hold">
                                          <p:stCondLst>
                                            <p:cond delay="2999"/>
                                          </p:stCondLst>
                                        </p:cTn>
                                        <p:tgtEl>
                                          <p:spTgt spid="20"/>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1+ppt_w/2"/>
                                          </p:val>
                                        </p:tav>
                                      </p:tavLst>
                                    </p:anim>
                                    <p:anim calcmode="lin" valueType="num">
                                      <p:cBhvr additive="base">
                                        <p:cTn id="190" dur="3000"/>
                                        <p:tgtEl>
                                          <p:spTgt spid="21"/>
                                        </p:tgtEl>
                                        <p:attrNameLst>
                                          <p:attrName>ppt_y</p:attrName>
                                        </p:attrNameLst>
                                      </p:cBhvr>
                                      <p:tavLst>
                                        <p:tav tm="0">
                                          <p:val>
                                            <p:strVal val="ppt_y"/>
                                          </p:val>
                                        </p:tav>
                                        <p:tav tm="100000">
                                          <p:val>
                                            <p:strVal val="ppt_y"/>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2"/>
                                        </p:tgtEl>
                                        <p:attrNameLst>
                                          <p:attrName>ppt_x</p:attrName>
                                        </p:attrNameLst>
                                      </p:cBhvr>
                                      <p:tavLst>
                                        <p:tav tm="0">
                                          <p:val>
                                            <p:strVal val="ppt_x"/>
                                          </p:val>
                                        </p:tav>
                                        <p:tav tm="100000">
                                          <p:val>
                                            <p:strVal val="1+ppt_w/2"/>
                                          </p:val>
                                        </p:tav>
                                      </p:tavLst>
                                    </p:anim>
                                    <p:anim calcmode="lin" valueType="num">
                                      <p:cBhvr additive="base">
                                        <p:cTn id="194" dur="3000"/>
                                        <p:tgtEl>
                                          <p:spTgt spid="22"/>
                                        </p:tgtEl>
                                        <p:attrNameLst>
                                          <p:attrName>ppt_y</p:attrName>
                                        </p:attrNameLst>
                                      </p:cBhvr>
                                      <p:tavLst>
                                        <p:tav tm="0">
                                          <p:val>
                                            <p:strVal val="ppt_y"/>
                                          </p:val>
                                        </p:tav>
                                        <p:tav tm="100000">
                                          <p:val>
                                            <p:strVal val="ppt_y"/>
                                          </p:val>
                                        </p:tav>
                                      </p:tavLst>
                                    </p:anim>
                                    <p:set>
                                      <p:cBhvr>
                                        <p:cTn id="195" dur="1" fill="hold">
                                          <p:stCondLst>
                                            <p:cond delay="2999"/>
                                          </p:stCondLst>
                                        </p:cTn>
                                        <p:tgtEl>
                                          <p:spTgt spid="22"/>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3"/>
                                        </p:tgtEl>
                                        <p:attrNameLst>
                                          <p:attrName>ppt_x</p:attrName>
                                        </p:attrNameLst>
                                      </p:cBhvr>
                                      <p:tavLst>
                                        <p:tav tm="0">
                                          <p:val>
                                            <p:strVal val="ppt_x"/>
                                          </p:val>
                                        </p:tav>
                                        <p:tav tm="100000">
                                          <p:val>
                                            <p:strVal val="1+ppt_w/2"/>
                                          </p:val>
                                        </p:tav>
                                      </p:tavLst>
                                    </p:anim>
                                    <p:anim calcmode="lin" valueType="num">
                                      <p:cBhvr additive="base">
                                        <p:cTn id="198" dur="3000"/>
                                        <p:tgtEl>
                                          <p:spTgt spid="23"/>
                                        </p:tgtEl>
                                        <p:attrNameLst>
                                          <p:attrName>ppt_y</p:attrName>
                                        </p:attrNameLst>
                                      </p:cBhvr>
                                      <p:tavLst>
                                        <p:tav tm="0">
                                          <p:val>
                                            <p:strVal val="ppt_y"/>
                                          </p:val>
                                        </p:tav>
                                        <p:tav tm="100000">
                                          <p:val>
                                            <p:strVal val="ppt_y"/>
                                          </p:val>
                                        </p:tav>
                                      </p:tavLst>
                                    </p:anim>
                                    <p:set>
                                      <p:cBhvr>
                                        <p:cTn id="199" dur="1" fill="hold">
                                          <p:stCondLst>
                                            <p:cond delay="2999"/>
                                          </p:stCondLst>
                                        </p:cTn>
                                        <p:tgtEl>
                                          <p:spTgt spid="23"/>
                                        </p:tgtEl>
                                        <p:attrNameLst>
                                          <p:attrName>style.visibility</p:attrName>
                                        </p:attrNameLst>
                                      </p:cBhvr>
                                      <p:to>
                                        <p:strVal val="hidden"/>
                                      </p:to>
                                    </p:set>
                                  </p:childTnLst>
                                </p:cTn>
                              </p:par>
                              <p:par>
                                <p:cTn id="200" presetID="8" presetClass="emph" presetSubtype="0" fill="hold" nodeType="withEffect">
                                  <p:stCondLst>
                                    <p:cond delay="0"/>
                                  </p:stCondLst>
                                  <p:childTnLst>
                                    <p:animRot by="21600000">
                                      <p:cBhvr>
                                        <p:cTn id="201" dur="3000" fill="hold"/>
                                        <p:tgtEl>
                                          <p:spTgt spid="4"/>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6"/>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7"/>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12"/>
                                        </p:tgtEl>
                                        <p:attrNameLst>
                                          <p:attrName>r</p:attrName>
                                        </p:attrNameLst>
                                      </p:cBhvr>
                                    </p:animRot>
                                  </p:childTnLst>
                                </p:cTn>
                              </p:par>
                              <p:par>
                                <p:cTn id="210" presetID="8" presetClass="emph" presetSubtype="0" fill="hold"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fill="hold" nodeType="withEffect">
                                  <p:stCondLst>
                                    <p:cond delay="0"/>
                                  </p:stCondLst>
                                  <p:childTnLst>
                                    <p:animRot by="21600000">
                                      <p:cBhvr>
                                        <p:cTn id="213" dur="3000" fill="hold"/>
                                        <p:tgtEl>
                                          <p:spTgt spid="14"/>
                                        </p:tgtEl>
                                        <p:attrNameLst>
                                          <p:attrName>r</p:attrName>
                                        </p:attrNameLst>
                                      </p:cBhvr>
                                    </p:animRot>
                                  </p:childTnLst>
                                </p:cTn>
                              </p:par>
                              <p:par>
                                <p:cTn id="214" presetID="8" presetClass="emph" presetSubtype="0" fill="hold" nodeType="withEffect">
                                  <p:stCondLst>
                                    <p:cond delay="0"/>
                                  </p:stCondLst>
                                  <p:childTnLst>
                                    <p:animRot by="21600000">
                                      <p:cBhvr>
                                        <p:cTn id="215" dur="3000" fill="hold"/>
                                        <p:tgtEl>
                                          <p:spTgt spid="15"/>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20"/>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1"/>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2"/>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23"/>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8"/>
                                        </p:tgtEl>
                                        <p:attrNameLst>
                                          <p:attrName>ppt_x</p:attrName>
                                        </p:attrNameLst>
                                      </p:cBhvr>
                                      <p:tavLst>
                                        <p:tav tm="0">
                                          <p:val>
                                            <p:strVal val="ppt_x"/>
                                          </p:val>
                                        </p:tav>
                                        <p:tav tm="100000">
                                          <p:val>
                                            <p:strVal val="0-ppt_w/2"/>
                                          </p:val>
                                        </p:tav>
                                      </p:tavLst>
                                    </p:anim>
                                    <p:anim calcmode="lin" valueType="num">
                                      <p:cBhvr additive="base">
                                        <p:cTn id="226" dur="3000"/>
                                        <p:tgtEl>
                                          <p:spTgt spid="8"/>
                                        </p:tgtEl>
                                        <p:attrNameLst>
                                          <p:attrName>ppt_y</p:attrName>
                                        </p:attrNameLst>
                                      </p:cBhvr>
                                      <p:tavLst>
                                        <p:tav tm="0">
                                          <p:val>
                                            <p:strVal val="ppt_y"/>
                                          </p:val>
                                        </p:tav>
                                        <p:tav tm="100000">
                                          <p:val>
                                            <p:strVal val="ppt_y"/>
                                          </p:val>
                                        </p:tav>
                                      </p:tavLst>
                                    </p:anim>
                                    <p:set>
                                      <p:cBhvr>
                                        <p:cTn id="227" dur="1" fill="hold">
                                          <p:stCondLst>
                                            <p:cond delay="2999"/>
                                          </p:stCondLst>
                                        </p:cTn>
                                        <p:tgtEl>
                                          <p:spTgt spid="8"/>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9"/>
                                        </p:tgtEl>
                                        <p:attrNameLst>
                                          <p:attrName>ppt_x</p:attrName>
                                        </p:attrNameLst>
                                      </p:cBhvr>
                                      <p:tavLst>
                                        <p:tav tm="0">
                                          <p:val>
                                            <p:strVal val="ppt_x"/>
                                          </p:val>
                                        </p:tav>
                                        <p:tav tm="100000">
                                          <p:val>
                                            <p:strVal val="0-ppt_w/2"/>
                                          </p:val>
                                        </p:tav>
                                      </p:tavLst>
                                    </p:anim>
                                    <p:anim calcmode="lin" valueType="num">
                                      <p:cBhvr additive="base">
                                        <p:cTn id="230" dur="3000"/>
                                        <p:tgtEl>
                                          <p:spTgt spid="9"/>
                                        </p:tgtEl>
                                        <p:attrNameLst>
                                          <p:attrName>ppt_y</p:attrName>
                                        </p:attrNameLst>
                                      </p:cBhvr>
                                      <p:tavLst>
                                        <p:tav tm="0">
                                          <p:val>
                                            <p:strVal val="ppt_y"/>
                                          </p:val>
                                        </p:tav>
                                        <p:tav tm="100000">
                                          <p:val>
                                            <p:strVal val="ppt_y"/>
                                          </p:val>
                                        </p:tav>
                                      </p:tavLst>
                                    </p:anim>
                                    <p:set>
                                      <p:cBhvr>
                                        <p:cTn id="231" dur="1" fill="hold">
                                          <p:stCondLst>
                                            <p:cond delay="2999"/>
                                          </p:stCondLst>
                                        </p:cTn>
                                        <p:tgtEl>
                                          <p:spTgt spid="9"/>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10"/>
                                        </p:tgtEl>
                                        <p:attrNameLst>
                                          <p:attrName>ppt_x</p:attrName>
                                        </p:attrNameLst>
                                      </p:cBhvr>
                                      <p:tavLst>
                                        <p:tav tm="0">
                                          <p:val>
                                            <p:strVal val="ppt_x"/>
                                          </p:val>
                                        </p:tav>
                                        <p:tav tm="100000">
                                          <p:val>
                                            <p:strVal val="0-ppt_w/2"/>
                                          </p:val>
                                        </p:tav>
                                      </p:tavLst>
                                    </p:anim>
                                    <p:anim calcmode="lin" valueType="num">
                                      <p:cBhvr additive="base">
                                        <p:cTn id="234" dur="3000"/>
                                        <p:tgtEl>
                                          <p:spTgt spid="10"/>
                                        </p:tgtEl>
                                        <p:attrNameLst>
                                          <p:attrName>ppt_y</p:attrName>
                                        </p:attrNameLst>
                                      </p:cBhvr>
                                      <p:tavLst>
                                        <p:tav tm="0">
                                          <p:val>
                                            <p:strVal val="ppt_y"/>
                                          </p:val>
                                        </p:tav>
                                        <p:tav tm="100000">
                                          <p:val>
                                            <p:strVal val="ppt_y"/>
                                          </p:val>
                                        </p:tav>
                                      </p:tavLst>
                                    </p:anim>
                                    <p:set>
                                      <p:cBhvr>
                                        <p:cTn id="235" dur="1" fill="hold">
                                          <p:stCondLst>
                                            <p:cond delay="2999"/>
                                          </p:stCondLst>
                                        </p:cTn>
                                        <p:tgtEl>
                                          <p:spTgt spid="10"/>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1"/>
                                        </p:tgtEl>
                                        <p:attrNameLst>
                                          <p:attrName>ppt_x</p:attrName>
                                        </p:attrNameLst>
                                      </p:cBhvr>
                                      <p:tavLst>
                                        <p:tav tm="0">
                                          <p:val>
                                            <p:strVal val="ppt_x"/>
                                          </p:val>
                                        </p:tav>
                                        <p:tav tm="100000">
                                          <p:val>
                                            <p:strVal val="0-ppt_w/2"/>
                                          </p:val>
                                        </p:tav>
                                      </p:tavLst>
                                    </p:anim>
                                    <p:anim calcmode="lin" valueType="num">
                                      <p:cBhvr additive="base">
                                        <p:cTn id="238" dur="3000"/>
                                        <p:tgtEl>
                                          <p:spTgt spid="11"/>
                                        </p:tgtEl>
                                        <p:attrNameLst>
                                          <p:attrName>ppt_y</p:attrName>
                                        </p:attrNameLst>
                                      </p:cBhvr>
                                      <p:tavLst>
                                        <p:tav tm="0">
                                          <p:val>
                                            <p:strVal val="ppt_y"/>
                                          </p:val>
                                        </p:tav>
                                        <p:tav tm="100000">
                                          <p:val>
                                            <p:strVal val="ppt_y"/>
                                          </p:val>
                                        </p:tav>
                                      </p:tavLst>
                                    </p:anim>
                                    <p:set>
                                      <p:cBhvr>
                                        <p:cTn id="239" dur="1" fill="hold">
                                          <p:stCondLst>
                                            <p:cond delay="2999"/>
                                          </p:stCondLst>
                                        </p:cTn>
                                        <p:tgtEl>
                                          <p:spTgt spid="11"/>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ppt_y"/>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ppt_y"/>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8"/>
                                        </p:tgtEl>
                                        <p:attrNameLst>
                                          <p:attrName>ppt_x</p:attrName>
                                        </p:attrNameLst>
                                      </p:cBhvr>
                                      <p:tavLst>
                                        <p:tav tm="0">
                                          <p:val>
                                            <p:strVal val="ppt_x"/>
                                          </p:val>
                                        </p:tav>
                                        <p:tav tm="100000">
                                          <p:val>
                                            <p:strVal val="0-ppt_w/2"/>
                                          </p:val>
                                        </p:tav>
                                      </p:tavLst>
                                    </p:anim>
                                    <p:anim calcmode="lin" valueType="num">
                                      <p:cBhvr additive="base">
                                        <p:cTn id="250" dur="3000"/>
                                        <p:tgtEl>
                                          <p:spTgt spid="18"/>
                                        </p:tgtEl>
                                        <p:attrNameLst>
                                          <p:attrName>ppt_y</p:attrName>
                                        </p:attrNameLst>
                                      </p:cBhvr>
                                      <p:tavLst>
                                        <p:tav tm="0">
                                          <p:val>
                                            <p:strVal val="ppt_y"/>
                                          </p:val>
                                        </p:tav>
                                        <p:tav tm="100000">
                                          <p:val>
                                            <p:strVal val="ppt_y"/>
                                          </p:val>
                                        </p:tav>
                                      </p:tavLst>
                                    </p:anim>
                                    <p:set>
                                      <p:cBhvr>
                                        <p:cTn id="251" dur="1" fill="hold">
                                          <p:stCondLst>
                                            <p:cond delay="2999"/>
                                          </p:stCondLst>
                                        </p:cTn>
                                        <p:tgtEl>
                                          <p:spTgt spid="18"/>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9"/>
                                        </p:tgtEl>
                                        <p:attrNameLst>
                                          <p:attrName>ppt_x</p:attrName>
                                        </p:attrNameLst>
                                      </p:cBhvr>
                                      <p:tavLst>
                                        <p:tav tm="0">
                                          <p:val>
                                            <p:strVal val="ppt_x"/>
                                          </p:val>
                                        </p:tav>
                                        <p:tav tm="100000">
                                          <p:val>
                                            <p:strVal val="0-ppt_w/2"/>
                                          </p:val>
                                        </p:tav>
                                      </p:tavLst>
                                    </p:anim>
                                    <p:anim calcmode="lin" valueType="num">
                                      <p:cBhvr additive="base">
                                        <p:cTn id="254" dur="3000"/>
                                        <p:tgtEl>
                                          <p:spTgt spid="19"/>
                                        </p:tgtEl>
                                        <p:attrNameLst>
                                          <p:attrName>ppt_y</p:attrName>
                                        </p:attrNameLst>
                                      </p:cBhvr>
                                      <p:tavLst>
                                        <p:tav tm="0">
                                          <p:val>
                                            <p:strVal val="ppt_y"/>
                                          </p:val>
                                        </p:tav>
                                        <p:tav tm="100000">
                                          <p:val>
                                            <p:strVal val="ppt_y"/>
                                          </p:val>
                                        </p:tav>
                                      </p:tavLst>
                                    </p:anim>
                                    <p:set>
                                      <p:cBhvr>
                                        <p:cTn id="255" dur="1" fill="hold">
                                          <p:stCondLst>
                                            <p:cond delay="2999"/>
                                          </p:stCondLst>
                                        </p:cTn>
                                        <p:tgtEl>
                                          <p:spTgt spid="19"/>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4"/>
                                        </p:tgtEl>
                                        <p:attrNameLst>
                                          <p:attrName>ppt_x</p:attrName>
                                        </p:attrNameLst>
                                      </p:cBhvr>
                                      <p:tavLst>
                                        <p:tav tm="0">
                                          <p:val>
                                            <p:strVal val="ppt_x"/>
                                          </p:val>
                                        </p:tav>
                                        <p:tav tm="100000">
                                          <p:val>
                                            <p:strVal val="0-ppt_w/2"/>
                                          </p:val>
                                        </p:tav>
                                      </p:tavLst>
                                    </p:anim>
                                    <p:anim calcmode="lin" valueType="num">
                                      <p:cBhvr additive="base">
                                        <p:cTn id="258" dur="3000"/>
                                        <p:tgtEl>
                                          <p:spTgt spid="24"/>
                                        </p:tgtEl>
                                        <p:attrNameLst>
                                          <p:attrName>ppt_y</p:attrName>
                                        </p:attrNameLst>
                                      </p:cBhvr>
                                      <p:tavLst>
                                        <p:tav tm="0">
                                          <p:val>
                                            <p:strVal val="ppt_y"/>
                                          </p:val>
                                        </p:tav>
                                        <p:tav tm="100000">
                                          <p:val>
                                            <p:strVal val="ppt_y"/>
                                          </p:val>
                                        </p:tav>
                                      </p:tavLst>
                                    </p:anim>
                                    <p:set>
                                      <p:cBhvr>
                                        <p:cTn id="259" dur="1" fill="hold">
                                          <p:stCondLst>
                                            <p:cond delay="2999"/>
                                          </p:stCondLst>
                                        </p:cTn>
                                        <p:tgtEl>
                                          <p:spTgt spid="24"/>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5"/>
                                        </p:tgtEl>
                                        <p:attrNameLst>
                                          <p:attrName>ppt_x</p:attrName>
                                        </p:attrNameLst>
                                      </p:cBhvr>
                                      <p:tavLst>
                                        <p:tav tm="0">
                                          <p:val>
                                            <p:strVal val="ppt_x"/>
                                          </p:val>
                                        </p:tav>
                                        <p:tav tm="100000">
                                          <p:val>
                                            <p:strVal val="0-ppt_w/2"/>
                                          </p:val>
                                        </p:tav>
                                      </p:tavLst>
                                    </p:anim>
                                    <p:anim calcmode="lin" valueType="num">
                                      <p:cBhvr additive="base">
                                        <p:cTn id="262" dur="3000"/>
                                        <p:tgtEl>
                                          <p:spTgt spid="25"/>
                                        </p:tgtEl>
                                        <p:attrNameLst>
                                          <p:attrName>ppt_y</p:attrName>
                                        </p:attrNameLst>
                                      </p:cBhvr>
                                      <p:tavLst>
                                        <p:tav tm="0">
                                          <p:val>
                                            <p:strVal val="ppt_y"/>
                                          </p:val>
                                        </p:tav>
                                        <p:tav tm="100000">
                                          <p:val>
                                            <p:strVal val="ppt_y"/>
                                          </p:val>
                                        </p:tav>
                                      </p:tavLst>
                                    </p:anim>
                                    <p:set>
                                      <p:cBhvr>
                                        <p:cTn id="263" dur="1" fill="hold">
                                          <p:stCondLst>
                                            <p:cond delay="2999"/>
                                          </p:stCondLst>
                                        </p:cTn>
                                        <p:tgtEl>
                                          <p:spTgt spid="25"/>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6"/>
                                        </p:tgtEl>
                                        <p:attrNameLst>
                                          <p:attrName>ppt_x</p:attrName>
                                        </p:attrNameLst>
                                      </p:cBhvr>
                                      <p:tavLst>
                                        <p:tav tm="0">
                                          <p:val>
                                            <p:strVal val="ppt_x"/>
                                          </p:val>
                                        </p:tav>
                                        <p:tav tm="100000">
                                          <p:val>
                                            <p:strVal val="0-ppt_w/2"/>
                                          </p:val>
                                        </p:tav>
                                      </p:tavLst>
                                    </p:anim>
                                    <p:anim calcmode="lin" valueType="num">
                                      <p:cBhvr additive="base">
                                        <p:cTn id="266" dur="3000"/>
                                        <p:tgtEl>
                                          <p:spTgt spid="26"/>
                                        </p:tgtEl>
                                        <p:attrNameLst>
                                          <p:attrName>ppt_y</p:attrName>
                                        </p:attrNameLst>
                                      </p:cBhvr>
                                      <p:tavLst>
                                        <p:tav tm="0">
                                          <p:val>
                                            <p:strVal val="ppt_y"/>
                                          </p:val>
                                        </p:tav>
                                        <p:tav tm="100000">
                                          <p:val>
                                            <p:strVal val="ppt_y"/>
                                          </p:val>
                                        </p:tav>
                                      </p:tavLst>
                                    </p:anim>
                                    <p:set>
                                      <p:cBhvr>
                                        <p:cTn id="267" dur="1" fill="hold">
                                          <p:stCondLst>
                                            <p:cond delay="2999"/>
                                          </p:stCondLst>
                                        </p:cTn>
                                        <p:tgtEl>
                                          <p:spTgt spid="26"/>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7"/>
                                        </p:tgtEl>
                                        <p:attrNameLst>
                                          <p:attrName>ppt_x</p:attrName>
                                        </p:attrNameLst>
                                      </p:cBhvr>
                                      <p:tavLst>
                                        <p:tav tm="0">
                                          <p:val>
                                            <p:strVal val="ppt_x"/>
                                          </p:val>
                                        </p:tav>
                                        <p:tav tm="100000">
                                          <p:val>
                                            <p:strVal val="0-ppt_w/2"/>
                                          </p:val>
                                        </p:tav>
                                      </p:tavLst>
                                    </p:anim>
                                    <p:anim calcmode="lin" valueType="num">
                                      <p:cBhvr additive="base">
                                        <p:cTn id="270" dur="3000"/>
                                        <p:tgtEl>
                                          <p:spTgt spid="27"/>
                                        </p:tgtEl>
                                        <p:attrNameLst>
                                          <p:attrName>ppt_y</p:attrName>
                                        </p:attrNameLst>
                                      </p:cBhvr>
                                      <p:tavLst>
                                        <p:tav tm="0">
                                          <p:val>
                                            <p:strVal val="ppt_y"/>
                                          </p:val>
                                        </p:tav>
                                        <p:tav tm="100000">
                                          <p:val>
                                            <p:strVal val="ppt_y"/>
                                          </p:val>
                                        </p:tav>
                                      </p:tavLst>
                                    </p:anim>
                                    <p:set>
                                      <p:cBhvr>
                                        <p:cTn id="271" dur="1" fill="hold">
                                          <p:stCondLst>
                                            <p:cond delay="2999"/>
                                          </p:stCondLst>
                                        </p:cTn>
                                        <p:tgtEl>
                                          <p:spTgt spid="27"/>
                                        </p:tgtEl>
                                        <p:attrNameLst>
                                          <p:attrName>style.visibility</p:attrName>
                                        </p:attrNameLst>
                                      </p:cBhvr>
                                      <p:to>
                                        <p:strVal val="hidden"/>
                                      </p:to>
                                    </p:set>
                                  </p:childTnLst>
                                </p:cTn>
                              </p:par>
                              <p:par>
                                <p:cTn id="272" presetID="8" presetClass="emph" presetSubtype="0" fill="hold" nodeType="withEffect">
                                  <p:stCondLst>
                                    <p:cond delay="0"/>
                                  </p:stCondLst>
                                  <p:childTnLst>
                                    <p:animRot by="-21600000">
                                      <p:cBhvr>
                                        <p:cTn id="273" dur="3000" fill="hold"/>
                                        <p:tgtEl>
                                          <p:spTgt spid="8"/>
                                        </p:tgtEl>
                                        <p:attrNameLst>
                                          <p:attrName>r</p:attrName>
                                        </p:attrNameLst>
                                      </p:cBhvr>
                                    </p:animRot>
                                  </p:childTnLst>
                                </p:cTn>
                              </p:par>
                              <p:par>
                                <p:cTn id="274" presetID="8" presetClass="emph" presetSubtype="0" fill="hold" nodeType="withEffect">
                                  <p:stCondLst>
                                    <p:cond delay="0"/>
                                  </p:stCondLst>
                                  <p:childTnLst>
                                    <p:animRot by="-21600000">
                                      <p:cBhvr>
                                        <p:cTn id="275" dur="3000" fill="hold"/>
                                        <p:tgtEl>
                                          <p:spTgt spid="9"/>
                                        </p:tgtEl>
                                        <p:attrNameLst>
                                          <p:attrName>r</p:attrName>
                                        </p:attrNameLst>
                                      </p:cBhvr>
                                    </p:animRot>
                                  </p:childTnLst>
                                </p:cTn>
                              </p:par>
                              <p:par>
                                <p:cTn id="276" presetID="8" presetClass="emph" presetSubtype="0" fill="hold" nodeType="withEffect">
                                  <p:stCondLst>
                                    <p:cond delay="0"/>
                                  </p:stCondLst>
                                  <p:childTnLst>
                                    <p:animRot by="-21600000">
                                      <p:cBhvr>
                                        <p:cTn id="277" dur="3000" fill="hold"/>
                                        <p:tgtEl>
                                          <p:spTgt spid="10"/>
                                        </p:tgtEl>
                                        <p:attrNameLst>
                                          <p:attrName>r</p:attrName>
                                        </p:attrNameLst>
                                      </p:cBhvr>
                                    </p:animRot>
                                  </p:childTnLst>
                                </p:cTn>
                              </p:par>
                              <p:par>
                                <p:cTn id="278" presetID="8" presetClass="emph" presetSubtype="0" fill="hold" nodeType="withEffect">
                                  <p:stCondLst>
                                    <p:cond delay="0"/>
                                  </p:stCondLst>
                                  <p:childTnLst>
                                    <p:animRot by="-21600000">
                                      <p:cBhvr>
                                        <p:cTn id="279" dur="3000" fill="hold"/>
                                        <p:tgtEl>
                                          <p:spTgt spid="11"/>
                                        </p:tgtEl>
                                        <p:attrNameLst>
                                          <p:attrName>r</p:attrName>
                                        </p:attrNameLst>
                                      </p:cBhvr>
                                    </p:animRot>
                                  </p:childTnLst>
                                </p:cTn>
                              </p:par>
                              <p:par>
                                <p:cTn id="280" presetID="8" presetClass="emph" presetSubtype="0" fill="hold" nodeType="withEffect">
                                  <p:stCondLst>
                                    <p:cond delay="0"/>
                                  </p:stCondLst>
                                  <p:childTnLst>
                                    <p:animRot by="-21600000">
                                      <p:cBhvr>
                                        <p:cTn id="281" dur="3000" fill="hold"/>
                                        <p:tgtEl>
                                          <p:spTgt spid="16"/>
                                        </p:tgtEl>
                                        <p:attrNameLst>
                                          <p:attrName>r</p:attrName>
                                        </p:attrNameLst>
                                      </p:cBhvr>
                                    </p:animRot>
                                  </p:childTnLst>
                                </p:cTn>
                              </p:par>
                              <p:par>
                                <p:cTn id="282" presetID="8" presetClass="emph" presetSubtype="0" fill="hold" nodeType="withEffect">
                                  <p:stCondLst>
                                    <p:cond delay="0"/>
                                  </p:stCondLst>
                                  <p:childTnLst>
                                    <p:animRot by="-21600000">
                                      <p:cBhvr>
                                        <p:cTn id="283" dur="3000" fill="hold"/>
                                        <p:tgtEl>
                                          <p:spTgt spid="17"/>
                                        </p:tgtEl>
                                        <p:attrNameLst>
                                          <p:attrName>r</p:attrName>
                                        </p:attrNameLst>
                                      </p:cBhvr>
                                    </p:animRot>
                                  </p:childTnLst>
                                </p:cTn>
                              </p:par>
                              <p:par>
                                <p:cTn id="284" presetID="8" presetClass="emph" presetSubtype="0" fill="hold" nodeType="withEffect">
                                  <p:stCondLst>
                                    <p:cond delay="0"/>
                                  </p:stCondLst>
                                  <p:childTnLst>
                                    <p:animRot by="-21600000">
                                      <p:cBhvr>
                                        <p:cTn id="285" dur="3000" fill="hold"/>
                                        <p:tgtEl>
                                          <p:spTgt spid="18"/>
                                        </p:tgtEl>
                                        <p:attrNameLst>
                                          <p:attrName>r</p:attrName>
                                        </p:attrNameLst>
                                      </p:cBhvr>
                                    </p:animRot>
                                  </p:childTnLst>
                                </p:cTn>
                              </p:par>
                              <p:par>
                                <p:cTn id="286" presetID="8" presetClass="emph" presetSubtype="0" fill="hold" nodeType="withEffect">
                                  <p:stCondLst>
                                    <p:cond delay="0"/>
                                  </p:stCondLst>
                                  <p:childTnLst>
                                    <p:animRot by="-21600000">
                                      <p:cBhvr>
                                        <p:cTn id="287" dur="3000" fill="hold"/>
                                        <p:tgtEl>
                                          <p:spTgt spid="19"/>
                                        </p:tgtEl>
                                        <p:attrNameLst>
                                          <p:attrName>r</p:attrName>
                                        </p:attrNameLst>
                                      </p:cBhvr>
                                    </p:animRot>
                                  </p:childTnLst>
                                </p:cTn>
                              </p:par>
                              <p:par>
                                <p:cTn id="288" presetID="8" presetClass="emph" presetSubtype="0" fill="hold" nodeType="withEffect">
                                  <p:stCondLst>
                                    <p:cond delay="0"/>
                                  </p:stCondLst>
                                  <p:childTnLst>
                                    <p:animRot by="-21600000">
                                      <p:cBhvr>
                                        <p:cTn id="289" dur="3000" fill="hold"/>
                                        <p:tgtEl>
                                          <p:spTgt spid="24"/>
                                        </p:tgtEl>
                                        <p:attrNameLst>
                                          <p:attrName>r</p:attrName>
                                        </p:attrNameLst>
                                      </p:cBhvr>
                                    </p:animRot>
                                  </p:childTnLst>
                                </p:cTn>
                              </p:par>
                              <p:par>
                                <p:cTn id="290" presetID="8" presetClass="emph" presetSubtype="0" fill="hold" nodeType="withEffect">
                                  <p:stCondLst>
                                    <p:cond delay="0"/>
                                  </p:stCondLst>
                                  <p:childTnLst>
                                    <p:animRot by="-21600000">
                                      <p:cBhvr>
                                        <p:cTn id="291" dur="3000" fill="hold"/>
                                        <p:tgtEl>
                                          <p:spTgt spid="25"/>
                                        </p:tgtEl>
                                        <p:attrNameLst>
                                          <p:attrName>r</p:attrName>
                                        </p:attrNameLst>
                                      </p:cBhvr>
                                    </p:animRot>
                                  </p:childTnLst>
                                </p:cTn>
                              </p:par>
                              <p:par>
                                <p:cTn id="292" presetID="8" presetClass="emph" presetSubtype="0" fill="hold" nodeType="withEffect">
                                  <p:stCondLst>
                                    <p:cond delay="0"/>
                                  </p:stCondLst>
                                  <p:childTnLst>
                                    <p:animRot by="-21600000">
                                      <p:cBhvr>
                                        <p:cTn id="293" dur="3000" fill="hold"/>
                                        <p:tgtEl>
                                          <p:spTgt spid="26"/>
                                        </p:tgtEl>
                                        <p:attrNameLst>
                                          <p:attrName>r</p:attrName>
                                        </p:attrNameLst>
                                      </p:cBhvr>
                                    </p:animRot>
                                  </p:childTnLst>
                                </p:cTn>
                              </p:par>
                              <p:par>
                                <p:cTn id="294" presetID="8" presetClass="emph" presetSubtype="0" fill="hold" nodeType="withEffect">
                                  <p:stCondLst>
                                    <p:cond delay="0"/>
                                  </p:stCondLst>
                                  <p:childTnLst>
                                    <p:animRot by="-21600000">
                                      <p:cBhvr>
                                        <p:cTn id="295" dur="3000" fill="hold"/>
                                        <p:tgtEl>
                                          <p:spTgt spid="27"/>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il_butylek_plate_grain_bread_roll_pretzel_1440x900_hd-wallpaper-406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le.png"/>
          <p:cNvPicPr>
            <a:picLocks noChangeAspect="1"/>
          </p:cNvPicPr>
          <p:nvPr/>
        </p:nvPicPr>
        <p:blipFill>
          <a:blip r:embed="rId3"/>
          <a:stretch>
            <a:fillRect/>
          </a:stretch>
        </p:blipFill>
        <p:spPr>
          <a:xfrm>
            <a:off x="3286116" y="1"/>
            <a:ext cx="1905000" cy="2686050"/>
          </a:xfrm>
          <a:prstGeom prst="rect">
            <a:avLst/>
          </a:prstGeom>
        </p:spPr>
      </p:pic>
      <p:pic>
        <p:nvPicPr>
          <p:cNvPr id="4" name="3 Imagen" descr="ble.png"/>
          <p:cNvPicPr>
            <a:picLocks noChangeAspect="1"/>
          </p:cNvPicPr>
          <p:nvPr/>
        </p:nvPicPr>
        <p:blipFill>
          <a:blip r:embed="rId3"/>
          <a:stretch>
            <a:fillRect/>
          </a:stretch>
        </p:blipFill>
        <p:spPr>
          <a:xfrm rot="12124742">
            <a:off x="3935403" y="2616978"/>
            <a:ext cx="1905000" cy="2686050"/>
          </a:xfrm>
          <a:prstGeom prst="rect">
            <a:avLst/>
          </a:prstGeom>
        </p:spPr>
      </p:pic>
      <p:pic>
        <p:nvPicPr>
          <p:cNvPr id="5" name="4 Imagen" descr="ble.png"/>
          <p:cNvPicPr>
            <a:picLocks noChangeAspect="1"/>
          </p:cNvPicPr>
          <p:nvPr/>
        </p:nvPicPr>
        <p:blipFill>
          <a:blip r:embed="rId3"/>
          <a:stretch>
            <a:fillRect/>
          </a:stretch>
        </p:blipFill>
        <p:spPr>
          <a:xfrm rot="6820753">
            <a:off x="4946241" y="783026"/>
            <a:ext cx="1905000" cy="2686050"/>
          </a:xfrm>
          <a:prstGeom prst="rect">
            <a:avLst/>
          </a:prstGeom>
        </p:spPr>
      </p:pic>
      <p:pic>
        <p:nvPicPr>
          <p:cNvPr id="6" name="5 Imagen" descr="ble.png"/>
          <p:cNvPicPr>
            <a:picLocks noChangeAspect="1"/>
          </p:cNvPicPr>
          <p:nvPr/>
        </p:nvPicPr>
        <p:blipFill>
          <a:blip r:embed="rId3"/>
          <a:stretch>
            <a:fillRect/>
          </a:stretch>
        </p:blipFill>
        <p:spPr>
          <a:xfrm rot="3433705">
            <a:off x="4407087" y="-100932"/>
            <a:ext cx="1905000" cy="2686050"/>
          </a:xfrm>
          <a:prstGeom prst="rect">
            <a:avLst/>
          </a:prstGeom>
        </p:spPr>
      </p:pic>
      <p:pic>
        <p:nvPicPr>
          <p:cNvPr id="7" name="6 Imagen" descr="ble.png"/>
          <p:cNvPicPr>
            <a:picLocks noChangeAspect="1"/>
          </p:cNvPicPr>
          <p:nvPr/>
        </p:nvPicPr>
        <p:blipFill>
          <a:blip r:embed="rId3"/>
          <a:stretch>
            <a:fillRect/>
          </a:stretch>
        </p:blipFill>
        <p:spPr>
          <a:xfrm rot="9883317">
            <a:off x="4820791" y="1989454"/>
            <a:ext cx="1905000" cy="2686050"/>
          </a:xfrm>
          <a:prstGeom prst="rect">
            <a:avLst/>
          </a:prstGeom>
        </p:spPr>
      </p:pic>
      <p:pic>
        <p:nvPicPr>
          <p:cNvPr id="8" name="7 Imagen" descr="ble.png"/>
          <p:cNvPicPr>
            <a:picLocks noChangeAspect="1"/>
          </p:cNvPicPr>
          <p:nvPr/>
        </p:nvPicPr>
        <p:blipFill>
          <a:blip r:embed="rId3"/>
          <a:stretch>
            <a:fillRect/>
          </a:stretch>
        </p:blipFill>
        <p:spPr>
          <a:xfrm rot="14785576">
            <a:off x="2802485" y="2390351"/>
            <a:ext cx="1905000" cy="2686050"/>
          </a:xfrm>
          <a:prstGeom prst="rect">
            <a:avLst/>
          </a:prstGeom>
        </p:spPr>
      </p:pic>
      <p:pic>
        <p:nvPicPr>
          <p:cNvPr id="9" name="8 Imagen" descr="ble.png"/>
          <p:cNvPicPr>
            <a:picLocks noChangeAspect="1"/>
          </p:cNvPicPr>
          <p:nvPr/>
        </p:nvPicPr>
        <p:blipFill>
          <a:blip r:embed="rId3"/>
          <a:stretch>
            <a:fillRect/>
          </a:stretch>
        </p:blipFill>
        <p:spPr>
          <a:xfrm rot="16875955">
            <a:off x="2408085" y="1567994"/>
            <a:ext cx="1905000" cy="2686050"/>
          </a:xfrm>
          <a:prstGeom prst="rect">
            <a:avLst/>
          </a:prstGeom>
        </p:spPr>
      </p:pic>
      <p:pic>
        <p:nvPicPr>
          <p:cNvPr id="10" name="9 Imagen" descr="ble.png"/>
          <p:cNvPicPr>
            <a:picLocks noChangeAspect="1"/>
          </p:cNvPicPr>
          <p:nvPr/>
        </p:nvPicPr>
        <p:blipFill>
          <a:blip r:embed="rId3"/>
          <a:stretch>
            <a:fillRect/>
          </a:stretch>
        </p:blipFill>
        <p:spPr>
          <a:xfrm rot="19872374">
            <a:off x="2529343" y="507024"/>
            <a:ext cx="1905000" cy="2686050"/>
          </a:xfrm>
          <a:prstGeom prst="rect">
            <a:avLst/>
          </a:prstGeom>
        </p:spPr>
      </p:pic>
      <p:pic>
        <p:nvPicPr>
          <p:cNvPr id="11" name="10 Imagen" descr="redondo-sb-400-gr.png"/>
          <p:cNvPicPr>
            <a:picLocks noChangeAspect="1"/>
          </p:cNvPicPr>
          <p:nvPr/>
        </p:nvPicPr>
        <p:blipFill>
          <a:blip r:embed="rId4"/>
          <a:srcRect l="11207" t="1550" r="11207"/>
          <a:stretch>
            <a:fillRect/>
          </a:stretch>
        </p:blipFill>
        <p:spPr>
          <a:xfrm>
            <a:off x="3786182" y="1643056"/>
            <a:ext cx="1788700" cy="1771649"/>
          </a:xfrm>
          <a:prstGeom prst="rect">
            <a:avLst/>
          </a:prstGeom>
        </p:spPr>
      </p:pic>
      <p:sp>
        <p:nvSpPr>
          <p:cNvPr id="12" name="11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anim calcmode="lin" valueType="num">
                                      <p:cBhvr>
                                        <p:cTn id="18" dur="3000" fill="hold"/>
                                        <p:tgtEl>
                                          <p:spTgt spid="4"/>
                                        </p:tgtEl>
                                        <p:attrNameLst>
                                          <p:attrName>ppt_x</p:attrName>
                                        </p:attrNameLst>
                                      </p:cBhvr>
                                      <p:tavLst>
                                        <p:tav tm="0">
                                          <p:val>
                                            <p:fltVal val="0.5"/>
                                          </p:val>
                                        </p:tav>
                                        <p:tav tm="100000">
                                          <p:val>
                                            <p:strVal val="#ppt_x"/>
                                          </p:val>
                                        </p:tav>
                                      </p:tavLst>
                                    </p:anim>
                                    <p:anim calcmode="lin" valueType="num">
                                      <p:cBhvr>
                                        <p:cTn id="19" dur="3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fltVal val="0"/>
                                          </p:val>
                                        </p:tav>
                                        <p:tav tm="100000">
                                          <p:val>
                                            <p:strVal val="#ppt_h"/>
                                          </p:val>
                                        </p:tav>
                                      </p:tavLst>
                                    </p:anim>
                                    <p:anim calcmode="lin" valueType="num">
                                      <p:cBhvr>
                                        <p:cTn id="24" dur="3000" fill="hold"/>
                                        <p:tgtEl>
                                          <p:spTgt spid="5"/>
                                        </p:tgtEl>
                                        <p:attrNameLst>
                                          <p:attrName>ppt_x</p:attrName>
                                        </p:attrNameLst>
                                      </p:cBhvr>
                                      <p:tavLst>
                                        <p:tav tm="0">
                                          <p:val>
                                            <p:fltVal val="0.5"/>
                                          </p:val>
                                        </p:tav>
                                        <p:tav tm="100000">
                                          <p:val>
                                            <p:strVal val="#ppt_x"/>
                                          </p:val>
                                        </p:tav>
                                      </p:tavLst>
                                    </p:anim>
                                    <p:anim calcmode="lin" valueType="num">
                                      <p:cBhvr>
                                        <p:cTn id="25" dur="3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fltVal val="0"/>
                                          </p:val>
                                        </p:tav>
                                        <p:tav tm="100000">
                                          <p:val>
                                            <p:strVal val="#ppt_w"/>
                                          </p:val>
                                        </p:tav>
                                      </p:tavLst>
                                    </p:anim>
                                    <p:anim calcmode="lin" valueType="num">
                                      <p:cBhvr>
                                        <p:cTn id="29" dur="3000" fill="hold"/>
                                        <p:tgtEl>
                                          <p:spTgt spid="6"/>
                                        </p:tgtEl>
                                        <p:attrNameLst>
                                          <p:attrName>ppt_h</p:attrName>
                                        </p:attrNameLst>
                                      </p:cBhvr>
                                      <p:tavLst>
                                        <p:tav tm="0">
                                          <p:val>
                                            <p:fltVal val="0"/>
                                          </p:val>
                                        </p:tav>
                                        <p:tav tm="100000">
                                          <p:val>
                                            <p:strVal val="#ppt_h"/>
                                          </p:val>
                                        </p:tav>
                                      </p:tavLst>
                                    </p:anim>
                                    <p:anim calcmode="lin" valueType="num">
                                      <p:cBhvr>
                                        <p:cTn id="30" dur="3000" fill="hold"/>
                                        <p:tgtEl>
                                          <p:spTgt spid="6"/>
                                        </p:tgtEl>
                                        <p:attrNameLst>
                                          <p:attrName>ppt_x</p:attrName>
                                        </p:attrNameLst>
                                      </p:cBhvr>
                                      <p:tavLst>
                                        <p:tav tm="0">
                                          <p:val>
                                            <p:fltVal val="0.5"/>
                                          </p:val>
                                        </p:tav>
                                        <p:tav tm="100000">
                                          <p:val>
                                            <p:strVal val="#ppt_x"/>
                                          </p:val>
                                        </p:tav>
                                      </p:tavLst>
                                    </p:anim>
                                    <p:anim calcmode="lin" valueType="num">
                                      <p:cBhvr>
                                        <p:cTn id="31" dur="3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p:val>
                                            <p:fltVal val="0"/>
                                          </p:val>
                                        </p:tav>
                                        <p:tav tm="100000">
                                          <p:val>
                                            <p:strVal val="#ppt_w"/>
                                          </p:val>
                                        </p:tav>
                                      </p:tavLst>
                                    </p:anim>
                                    <p:anim calcmode="lin" valueType="num">
                                      <p:cBhvr>
                                        <p:cTn id="35" dur="3000" fill="hold"/>
                                        <p:tgtEl>
                                          <p:spTgt spid="7"/>
                                        </p:tgtEl>
                                        <p:attrNameLst>
                                          <p:attrName>ppt_h</p:attrName>
                                        </p:attrNameLst>
                                      </p:cBhvr>
                                      <p:tavLst>
                                        <p:tav tm="0">
                                          <p:val>
                                            <p:fltVal val="0"/>
                                          </p:val>
                                        </p:tav>
                                        <p:tav tm="100000">
                                          <p:val>
                                            <p:strVal val="#ppt_h"/>
                                          </p:val>
                                        </p:tav>
                                      </p:tavLst>
                                    </p:anim>
                                    <p:anim calcmode="lin" valueType="num">
                                      <p:cBhvr>
                                        <p:cTn id="36" dur="3000" fill="hold"/>
                                        <p:tgtEl>
                                          <p:spTgt spid="7"/>
                                        </p:tgtEl>
                                        <p:attrNameLst>
                                          <p:attrName>ppt_x</p:attrName>
                                        </p:attrNameLst>
                                      </p:cBhvr>
                                      <p:tavLst>
                                        <p:tav tm="0">
                                          <p:val>
                                            <p:fltVal val="0.5"/>
                                          </p:val>
                                        </p:tav>
                                        <p:tav tm="100000">
                                          <p:val>
                                            <p:strVal val="#ppt_x"/>
                                          </p:val>
                                        </p:tav>
                                      </p:tavLst>
                                    </p:anim>
                                    <p:anim calcmode="lin" valueType="num">
                                      <p:cBhvr>
                                        <p:cTn id="37" dur="3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ppt_w</p:attrName>
                                        </p:attrNameLst>
                                      </p:cBhvr>
                                      <p:tavLst>
                                        <p:tav tm="0">
                                          <p:val>
                                            <p:fltVal val="0"/>
                                          </p:val>
                                        </p:tav>
                                        <p:tav tm="100000">
                                          <p:val>
                                            <p:strVal val="#ppt_w"/>
                                          </p:val>
                                        </p:tav>
                                      </p:tavLst>
                                    </p:anim>
                                    <p:anim calcmode="lin" valueType="num">
                                      <p:cBhvr>
                                        <p:cTn id="41" dur="3000" fill="hold"/>
                                        <p:tgtEl>
                                          <p:spTgt spid="8"/>
                                        </p:tgtEl>
                                        <p:attrNameLst>
                                          <p:attrName>ppt_h</p:attrName>
                                        </p:attrNameLst>
                                      </p:cBhvr>
                                      <p:tavLst>
                                        <p:tav tm="0">
                                          <p:val>
                                            <p:fltVal val="0"/>
                                          </p:val>
                                        </p:tav>
                                        <p:tav tm="100000">
                                          <p:val>
                                            <p:strVal val="#ppt_h"/>
                                          </p:val>
                                        </p:tav>
                                      </p:tavLst>
                                    </p:anim>
                                    <p:anim calcmode="lin" valueType="num">
                                      <p:cBhvr>
                                        <p:cTn id="42" dur="3000" fill="hold"/>
                                        <p:tgtEl>
                                          <p:spTgt spid="8"/>
                                        </p:tgtEl>
                                        <p:attrNameLst>
                                          <p:attrName>ppt_x</p:attrName>
                                        </p:attrNameLst>
                                      </p:cBhvr>
                                      <p:tavLst>
                                        <p:tav tm="0">
                                          <p:val>
                                            <p:fltVal val="0.5"/>
                                          </p:val>
                                        </p:tav>
                                        <p:tav tm="100000">
                                          <p:val>
                                            <p:strVal val="#ppt_x"/>
                                          </p:val>
                                        </p:tav>
                                      </p:tavLst>
                                    </p:anim>
                                    <p:anim calcmode="lin" valueType="num">
                                      <p:cBhvr>
                                        <p:cTn id="43" dur="3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3000" fill="hold"/>
                                        <p:tgtEl>
                                          <p:spTgt spid="10"/>
                                        </p:tgtEl>
                                        <p:attrNameLst>
                                          <p:attrName>ppt_w</p:attrName>
                                        </p:attrNameLst>
                                      </p:cBhvr>
                                      <p:tavLst>
                                        <p:tav tm="0">
                                          <p:val>
                                            <p:fltVal val="0"/>
                                          </p:val>
                                        </p:tav>
                                        <p:tav tm="100000">
                                          <p:val>
                                            <p:strVal val="#ppt_w"/>
                                          </p:val>
                                        </p:tav>
                                      </p:tavLst>
                                    </p:anim>
                                    <p:anim calcmode="lin" valueType="num">
                                      <p:cBhvr>
                                        <p:cTn id="53" dur="3000" fill="hold"/>
                                        <p:tgtEl>
                                          <p:spTgt spid="10"/>
                                        </p:tgtEl>
                                        <p:attrNameLst>
                                          <p:attrName>ppt_h</p:attrName>
                                        </p:attrNameLst>
                                      </p:cBhvr>
                                      <p:tavLst>
                                        <p:tav tm="0">
                                          <p:val>
                                            <p:fltVal val="0"/>
                                          </p:val>
                                        </p:tav>
                                        <p:tav tm="100000">
                                          <p:val>
                                            <p:strVal val="#ppt_h"/>
                                          </p:val>
                                        </p:tav>
                                      </p:tavLst>
                                    </p:anim>
                                    <p:anim calcmode="lin" valueType="num">
                                      <p:cBhvr>
                                        <p:cTn id="54" dur="3000" fill="hold"/>
                                        <p:tgtEl>
                                          <p:spTgt spid="10"/>
                                        </p:tgtEl>
                                        <p:attrNameLst>
                                          <p:attrName>ppt_x</p:attrName>
                                        </p:attrNameLst>
                                      </p:cBhvr>
                                      <p:tavLst>
                                        <p:tav tm="0">
                                          <p:val>
                                            <p:fltVal val="0.5"/>
                                          </p:val>
                                        </p:tav>
                                        <p:tav tm="100000">
                                          <p:val>
                                            <p:strVal val="#ppt_x"/>
                                          </p:val>
                                        </p:tav>
                                      </p:tavLst>
                                    </p:anim>
                                    <p:anim calcmode="lin" valueType="num">
                                      <p:cBhvr>
                                        <p:cTn id="55" dur="3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fltVal val="0"/>
                                          </p:val>
                                        </p:tav>
                                        <p:tav tm="100000">
                                          <p:val>
                                            <p:strVal val="#ppt_w"/>
                                          </p:val>
                                        </p:tav>
                                      </p:tavLst>
                                    </p:anim>
                                    <p:anim calcmode="lin" valueType="num">
                                      <p:cBhvr>
                                        <p:cTn id="75" dur="3000" fill="hold"/>
                                        <p:tgtEl>
                                          <p:spTgt spid="11"/>
                                        </p:tgtEl>
                                        <p:attrNameLst>
                                          <p:attrName>ppt_h</p:attrName>
                                        </p:attrNameLst>
                                      </p:cBhvr>
                                      <p:tavLst>
                                        <p:tav tm="0">
                                          <p:val>
                                            <p:fltVal val="0"/>
                                          </p:val>
                                        </p:tav>
                                        <p:tav tm="100000">
                                          <p:val>
                                            <p:strVal val="#ppt_h"/>
                                          </p:val>
                                        </p:tav>
                                      </p:tavLst>
                                    </p:anim>
                                    <p:anim calcmode="lin" valueType="num">
                                      <p:cBhvr>
                                        <p:cTn id="76" dur="3000" fill="hold"/>
                                        <p:tgtEl>
                                          <p:spTgt spid="11"/>
                                        </p:tgtEl>
                                        <p:attrNameLst>
                                          <p:attrName>ppt_x</p:attrName>
                                        </p:attrNameLst>
                                      </p:cBhvr>
                                      <p:tavLst>
                                        <p:tav tm="0">
                                          <p:val>
                                            <p:fltVal val="0.5"/>
                                          </p:val>
                                        </p:tav>
                                        <p:tav tm="100000">
                                          <p:val>
                                            <p:strVal val="#ppt_x"/>
                                          </p:val>
                                        </p:tav>
                                      </p:tavLst>
                                    </p:anim>
                                    <p:anim calcmode="lin" valueType="num">
                                      <p:cBhvr>
                                        <p:cTn id="77" dur="3000" fill="hold"/>
                                        <p:tgtEl>
                                          <p:spTgt spid="11"/>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3"/>
                                        </p:tgtEl>
                                        <p:attrNameLst>
                                          <p:attrName>ppt_w</p:attrName>
                                        </p:attrNameLst>
                                      </p:cBhvr>
                                      <p:tavLst>
                                        <p:tav tm="0">
                                          <p:val>
                                            <p:strVal val="ppt_w"/>
                                          </p:val>
                                        </p:tav>
                                        <p:tav tm="100000">
                                          <p:val>
                                            <p:fltVal val="0"/>
                                          </p:val>
                                        </p:tav>
                                      </p:tavLst>
                                    </p:anim>
                                    <p:anim calcmode="lin" valueType="num">
                                      <p:cBhvr>
                                        <p:cTn id="83" dur="3000"/>
                                        <p:tgtEl>
                                          <p:spTgt spid="3"/>
                                        </p:tgtEl>
                                        <p:attrNameLst>
                                          <p:attrName>ppt_h</p:attrName>
                                        </p:attrNameLst>
                                      </p:cBhvr>
                                      <p:tavLst>
                                        <p:tav tm="0">
                                          <p:val>
                                            <p:strVal val="ppt_h"/>
                                          </p:val>
                                        </p:tav>
                                        <p:tav tm="100000">
                                          <p:val>
                                            <p:fltVal val="0"/>
                                          </p:val>
                                        </p:tav>
                                      </p:tavLst>
                                    </p:anim>
                                    <p:anim calcmode="lin" valueType="num">
                                      <p:cBhvr>
                                        <p:cTn id="84" dur="3000"/>
                                        <p:tgtEl>
                                          <p:spTgt spid="3"/>
                                        </p:tgtEl>
                                        <p:attrNameLst>
                                          <p:attrName>ppt_x</p:attrName>
                                        </p:attrNameLst>
                                      </p:cBhvr>
                                      <p:tavLst>
                                        <p:tav tm="0">
                                          <p:val>
                                            <p:strVal val="ppt_x"/>
                                          </p:val>
                                        </p:tav>
                                        <p:tav tm="100000">
                                          <p:val>
                                            <p:fltVal val="0.5"/>
                                          </p:val>
                                        </p:tav>
                                      </p:tavLst>
                                    </p:anim>
                                    <p:anim calcmode="lin" valueType="num">
                                      <p:cBhvr>
                                        <p:cTn id="85" dur="3000"/>
                                        <p:tgtEl>
                                          <p:spTgt spid="3"/>
                                        </p:tgtEl>
                                        <p:attrNameLst>
                                          <p:attrName>ppt_y</p:attrName>
                                        </p:attrNameLst>
                                      </p:cBhvr>
                                      <p:tavLst>
                                        <p:tav tm="0">
                                          <p:val>
                                            <p:strVal val="ppt_y"/>
                                          </p:val>
                                        </p:tav>
                                        <p:tav tm="100000">
                                          <p:val>
                                            <p:fltVal val="0.5"/>
                                          </p:val>
                                        </p:tav>
                                      </p:tavLst>
                                    </p:anim>
                                    <p:set>
                                      <p:cBhvr>
                                        <p:cTn id="86" dur="1" fill="hold">
                                          <p:stCondLst>
                                            <p:cond delay="2999"/>
                                          </p:stCondLst>
                                        </p:cTn>
                                        <p:tgtEl>
                                          <p:spTgt spid="3"/>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4"/>
                                        </p:tgtEl>
                                        <p:attrNameLst>
                                          <p:attrName>ppt_w</p:attrName>
                                        </p:attrNameLst>
                                      </p:cBhvr>
                                      <p:tavLst>
                                        <p:tav tm="0">
                                          <p:val>
                                            <p:strVal val="ppt_w"/>
                                          </p:val>
                                        </p:tav>
                                        <p:tav tm="100000">
                                          <p:val>
                                            <p:fltVal val="0"/>
                                          </p:val>
                                        </p:tav>
                                      </p:tavLst>
                                    </p:anim>
                                    <p:anim calcmode="lin" valueType="num">
                                      <p:cBhvr>
                                        <p:cTn id="89" dur="3000"/>
                                        <p:tgtEl>
                                          <p:spTgt spid="4"/>
                                        </p:tgtEl>
                                        <p:attrNameLst>
                                          <p:attrName>ppt_h</p:attrName>
                                        </p:attrNameLst>
                                      </p:cBhvr>
                                      <p:tavLst>
                                        <p:tav tm="0">
                                          <p:val>
                                            <p:strVal val="ppt_h"/>
                                          </p:val>
                                        </p:tav>
                                        <p:tav tm="100000">
                                          <p:val>
                                            <p:fltVal val="0"/>
                                          </p:val>
                                        </p:tav>
                                      </p:tavLst>
                                    </p:anim>
                                    <p:anim calcmode="lin" valueType="num">
                                      <p:cBhvr>
                                        <p:cTn id="90" dur="3000"/>
                                        <p:tgtEl>
                                          <p:spTgt spid="4"/>
                                        </p:tgtEl>
                                        <p:attrNameLst>
                                          <p:attrName>ppt_x</p:attrName>
                                        </p:attrNameLst>
                                      </p:cBhvr>
                                      <p:tavLst>
                                        <p:tav tm="0">
                                          <p:val>
                                            <p:strVal val="ppt_x"/>
                                          </p:val>
                                        </p:tav>
                                        <p:tav tm="100000">
                                          <p:val>
                                            <p:fltVal val="0.5"/>
                                          </p:val>
                                        </p:tav>
                                      </p:tavLst>
                                    </p:anim>
                                    <p:anim calcmode="lin" valueType="num">
                                      <p:cBhvr>
                                        <p:cTn id="91" dur="3000"/>
                                        <p:tgtEl>
                                          <p:spTgt spid="4"/>
                                        </p:tgtEl>
                                        <p:attrNameLst>
                                          <p:attrName>ppt_y</p:attrName>
                                        </p:attrNameLst>
                                      </p:cBhvr>
                                      <p:tavLst>
                                        <p:tav tm="0">
                                          <p:val>
                                            <p:strVal val="ppt_y"/>
                                          </p:val>
                                        </p:tav>
                                        <p:tav tm="100000">
                                          <p:val>
                                            <p:fltVal val="0.5"/>
                                          </p:val>
                                        </p:tav>
                                      </p:tavLst>
                                    </p:anim>
                                    <p:set>
                                      <p:cBhvr>
                                        <p:cTn id="92" dur="1" fill="hold">
                                          <p:stCondLst>
                                            <p:cond delay="2999"/>
                                          </p:stCondLst>
                                        </p:cTn>
                                        <p:tgtEl>
                                          <p:spTgt spid="4"/>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5"/>
                                        </p:tgtEl>
                                        <p:attrNameLst>
                                          <p:attrName>ppt_w</p:attrName>
                                        </p:attrNameLst>
                                      </p:cBhvr>
                                      <p:tavLst>
                                        <p:tav tm="0">
                                          <p:val>
                                            <p:strVal val="ppt_w"/>
                                          </p:val>
                                        </p:tav>
                                        <p:tav tm="100000">
                                          <p:val>
                                            <p:fltVal val="0"/>
                                          </p:val>
                                        </p:tav>
                                      </p:tavLst>
                                    </p:anim>
                                    <p:anim calcmode="lin" valueType="num">
                                      <p:cBhvr>
                                        <p:cTn id="95" dur="3000"/>
                                        <p:tgtEl>
                                          <p:spTgt spid="5"/>
                                        </p:tgtEl>
                                        <p:attrNameLst>
                                          <p:attrName>ppt_h</p:attrName>
                                        </p:attrNameLst>
                                      </p:cBhvr>
                                      <p:tavLst>
                                        <p:tav tm="0">
                                          <p:val>
                                            <p:strVal val="ppt_h"/>
                                          </p:val>
                                        </p:tav>
                                        <p:tav tm="100000">
                                          <p:val>
                                            <p:fltVal val="0"/>
                                          </p:val>
                                        </p:tav>
                                      </p:tavLst>
                                    </p:anim>
                                    <p:anim calcmode="lin" valueType="num">
                                      <p:cBhvr>
                                        <p:cTn id="96" dur="3000"/>
                                        <p:tgtEl>
                                          <p:spTgt spid="5"/>
                                        </p:tgtEl>
                                        <p:attrNameLst>
                                          <p:attrName>ppt_x</p:attrName>
                                        </p:attrNameLst>
                                      </p:cBhvr>
                                      <p:tavLst>
                                        <p:tav tm="0">
                                          <p:val>
                                            <p:strVal val="ppt_x"/>
                                          </p:val>
                                        </p:tav>
                                        <p:tav tm="100000">
                                          <p:val>
                                            <p:fltVal val="0.5"/>
                                          </p:val>
                                        </p:tav>
                                      </p:tavLst>
                                    </p:anim>
                                    <p:anim calcmode="lin" valueType="num">
                                      <p:cBhvr>
                                        <p:cTn id="97" dur="3000"/>
                                        <p:tgtEl>
                                          <p:spTgt spid="5"/>
                                        </p:tgtEl>
                                        <p:attrNameLst>
                                          <p:attrName>ppt_y</p:attrName>
                                        </p:attrNameLst>
                                      </p:cBhvr>
                                      <p:tavLst>
                                        <p:tav tm="0">
                                          <p:val>
                                            <p:strVal val="ppt_y"/>
                                          </p:val>
                                        </p:tav>
                                        <p:tav tm="100000">
                                          <p:val>
                                            <p:fltVal val="0.5"/>
                                          </p:val>
                                        </p:tav>
                                      </p:tavLst>
                                    </p:anim>
                                    <p:set>
                                      <p:cBhvr>
                                        <p:cTn id="98" dur="1" fill="hold">
                                          <p:stCondLst>
                                            <p:cond delay="2999"/>
                                          </p:stCondLst>
                                        </p:cTn>
                                        <p:tgtEl>
                                          <p:spTgt spid="5"/>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6"/>
                                        </p:tgtEl>
                                        <p:attrNameLst>
                                          <p:attrName>ppt_w</p:attrName>
                                        </p:attrNameLst>
                                      </p:cBhvr>
                                      <p:tavLst>
                                        <p:tav tm="0">
                                          <p:val>
                                            <p:strVal val="ppt_w"/>
                                          </p:val>
                                        </p:tav>
                                        <p:tav tm="100000">
                                          <p:val>
                                            <p:fltVal val="0"/>
                                          </p:val>
                                        </p:tav>
                                      </p:tavLst>
                                    </p:anim>
                                    <p:anim calcmode="lin" valueType="num">
                                      <p:cBhvr>
                                        <p:cTn id="101" dur="3000"/>
                                        <p:tgtEl>
                                          <p:spTgt spid="6"/>
                                        </p:tgtEl>
                                        <p:attrNameLst>
                                          <p:attrName>ppt_h</p:attrName>
                                        </p:attrNameLst>
                                      </p:cBhvr>
                                      <p:tavLst>
                                        <p:tav tm="0">
                                          <p:val>
                                            <p:strVal val="ppt_h"/>
                                          </p:val>
                                        </p:tav>
                                        <p:tav tm="100000">
                                          <p:val>
                                            <p:fltVal val="0"/>
                                          </p:val>
                                        </p:tav>
                                      </p:tavLst>
                                    </p:anim>
                                    <p:anim calcmode="lin" valueType="num">
                                      <p:cBhvr>
                                        <p:cTn id="102" dur="3000"/>
                                        <p:tgtEl>
                                          <p:spTgt spid="6"/>
                                        </p:tgtEl>
                                        <p:attrNameLst>
                                          <p:attrName>ppt_x</p:attrName>
                                        </p:attrNameLst>
                                      </p:cBhvr>
                                      <p:tavLst>
                                        <p:tav tm="0">
                                          <p:val>
                                            <p:strVal val="ppt_x"/>
                                          </p:val>
                                        </p:tav>
                                        <p:tav tm="100000">
                                          <p:val>
                                            <p:fltVal val="0.5"/>
                                          </p:val>
                                        </p:tav>
                                      </p:tavLst>
                                    </p:anim>
                                    <p:anim calcmode="lin" valueType="num">
                                      <p:cBhvr>
                                        <p:cTn id="103" dur="3000"/>
                                        <p:tgtEl>
                                          <p:spTgt spid="6"/>
                                        </p:tgtEl>
                                        <p:attrNameLst>
                                          <p:attrName>ppt_y</p:attrName>
                                        </p:attrNameLst>
                                      </p:cBhvr>
                                      <p:tavLst>
                                        <p:tav tm="0">
                                          <p:val>
                                            <p:strVal val="ppt_y"/>
                                          </p:val>
                                        </p:tav>
                                        <p:tav tm="100000">
                                          <p:val>
                                            <p:fltVal val="0.5"/>
                                          </p:val>
                                        </p:tav>
                                      </p:tavLst>
                                    </p:anim>
                                    <p:set>
                                      <p:cBhvr>
                                        <p:cTn id="104" dur="1" fill="hold">
                                          <p:stCondLst>
                                            <p:cond delay="2999"/>
                                          </p:stCondLst>
                                        </p:cTn>
                                        <p:tgtEl>
                                          <p:spTgt spid="6"/>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0"/>
                                        </p:tgtEl>
                                        <p:attrNameLst>
                                          <p:attrName>r</p:attrName>
                                        </p:attrNameLst>
                                      </p:cBhvr>
                                    </p:animRot>
                                  </p:childTnLst>
                                </p:cTn>
                              </p:par>
                              <p:par>
                                <p:cTn id="145" presetID="23" presetClass="exit" presetSubtype="544" fill="hold" nodeType="withEffect">
                                  <p:stCondLst>
                                    <p:cond delay="0"/>
                                  </p:stCondLst>
                                  <p:childTnLst>
                                    <p:anim calcmode="lin" valueType="num">
                                      <p:cBhvr>
                                        <p:cTn id="146" dur="3000"/>
                                        <p:tgtEl>
                                          <p:spTgt spid="11"/>
                                        </p:tgtEl>
                                        <p:attrNameLst>
                                          <p:attrName>ppt_w</p:attrName>
                                        </p:attrNameLst>
                                      </p:cBhvr>
                                      <p:tavLst>
                                        <p:tav tm="0">
                                          <p:val>
                                            <p:strVal val="ppt_w"/>
                                          </p:val>
                                        </p:tav>
                                        <p:tav tm="100000">
                                          <p:val>
                                            <p:fltVal val="0"/>
                                          </p:val>
                                        </p:tav>
                                      </p:tavLst>
                                    </p:anim>
                                    <p:anim calcmode="lin" valueType="num">
                                      <p:cBhvr>
                                        <p:cTn id="147" dur="3000"/>
                                        <p:tgtEl>
                                          <p:spTgt spid="11"/>
                                        </p:tgtEl>
                                        <p:attrNameLst>
                                          <p:attrName>ppt_h</p:attrName>
                                        </p:attrNameLst>
                                      </p:cBhvr>
                                      <p:tavLst>
                                        <p:tav tm="0">
                                          <p:val>
                                            <p:strVal val="ppt_h"/>
                                          </p:val>
                                        </p:tav>
                                        <p:tav tm="100000">
                                          <p:val>
                                            <p:fltVal val="0"/>
                                          </p:val>
                                        </p:tav>
                                      </p:tavLst>
                                    </p:anim>
                                    <p:anim calcmode="lin" valueType="num">
                                      <p:cBhvr>
                                        <p:cTn id="148" dur="3000"/>
                                        <p:tgtEl>
                                          <p:spTgt spid="11"/>
                                        </p:tgtEl>
                                        <p:attrNameLst>
                                          <p:attrName>ppt_x</p:attrName>
                                        </p:attrNameLst>
                                      </p:cBhvr>
                                      <p:tavLst>
                                        <p:tav tm="0">
                                          <p:val>
                                            <p:strVal val="ppt_x"/>
                                          </p:val>
                                        </p:tav>
                                        <p:tav tm="100000">
                                          <p:val>
                                            <p:fltVal val="0.5"/>
                                          </p:val>
                                        </p:tav>
                                      </p:tavLst>
                                    </p:anim>
                                    <p:anim calcmode="lin" valueType="num">
                                      <p:cBhvr>
                                        <p:cTn id="149" dur="3000"/>
                                        <p:tgtEl>
                                          <p:spTgt spid="11"/>
                                        </p:tgtEl>
                                        <p:attrNameLst>
                                          <p:attrName>ppt_y</p:attrName>
                                        </p:attrNameLst>
                                      </p:cBhvr>
                                      <p:tavLst>
                                        <p:tav tm="0">
                                          <p:val>
                                            <p:strVal val="ppt_y"/>
                                          </p:val>
                                        </p:tav>
                                        <p:tav tm="100000">
                                          <p:val>
                                            <p:fltVal val="0.5"/>
                                          </p:val>
                                        </p:tav>
                                      </p:tavLst>
                                    </p:anim>
                                    <p:set>
                                      <p:cBhvr>
                                        <p:cTn id="150" dur="1" fill="hold">
                                          <p:stCondLst>
                                            <p:cond delay="2999"/>
                                          </p:stCondLst>
                                        </p:cTn>
                                        <p:tgtEl>
                                          <p:spTgt spid="11"/>
                                        </p:tgtEl>
                                        <p:attrNameLst>
                                          <p:attrName>style.visibility</p:attrName>
                                        </p:attrNameLst>
                                      </p:cBhvr>
                                      <p:to>
                                        <p:strVal val="hidden"/>
                                      </p:to>
                                    </p:set>
                                  </p:childTnLst>
                                </p:cTn>
                              </p:par>
                              <p:par>
                                <p:cTn id="151" presetID="8" presetClass="emph" presetSubtype="0" fill="hold" nodeType="withEffect">
                                  <p:stCondLst>
                                    <p:cond delay="0"/>
                                  </p:stCondLst>
                                  <p:childTnLst>
                                    <p:animRot by="-21600000">
                                      <p:cBhvr>
                                        <p:cTn id="152" dur="3000" fill="hold"/>
                                        <p:tgtEl>
                                          <p:spTgt spid="11"/>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wheel(8)">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nes de dulces-557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banada_pan.png"/>
          <p:cNvPicPr>
            <a:picLocks noChangeAspect="1"/>
          </p:cNvPicPr>
          <p:nvPr/>
        </p:nvPicPr>
        <p:blipFill>
          <a:blip r:embed="rId3"/>
          <a:stretch>
            <a:fillRect/>
          </a:stretch>
        </p:blipFill>
        <p:spPr>
          <a:xfrm flipH="1">
            <a:off x="4429124" y="0"/>
            <a:ext cx="1357322" cy="1320607"/>
          </a:xfrm>
          <a:prstGeom prst="rect">
            <a:avLst/>
          </a:prstGeom>
          <a:effectLst>
            <a:reflection blurRad="6350" stA="50000" endA="295" endPos="92000" dist="101600" dir="5400000" sy="-100000" algn="bl" rotWithShape="0"/>
          </a:effectLst>
        </p:spPr>
      </p:pic>
      <p:pic>
        <p:nvPicPr>
          <p:cNvPr id="4" name="3 Imagen" descr="rebanada_pan.png"/>
          <p:cNvPicPr>
            <a:picLocks noChangeAspect="1"/>
          </p:cNvPicPr>
          <p:nvPr/>
        </p:nvPicPr>
        <p:blipFill>
          <a:blip r:embed="rId3"/>
          <a:stretch>
            <a:fillRect/>
          </a:stretch>
        </p:blipFill>
        <p:spPr>
          <a:xfrm>
            <a:off x="3286116" y="0"/>
            <a:ext cx="1428760" cy="1320607"/>
          </a:xfrm>
          <a:prstGeom prst="rect">
            <a:avLst/>
          </a:prstGeom>
          <a:effectLst>
            <a:reflection blurRad="6350" stA="50000" endA="295" endPos="92000" dist="101600" dir="5400000" sy="-100000" algn="bl" rotWithShape="0"/>
          </a:effectLst>
        </p:spPr>
      </p:pic>
      <p:pic>
        <p:nvPicPr>
          <p:cNvPr id="5" name="4 Imagen" descr="rebanada_pan.png"/>
          <p:cNvPicPr>
            <a:picLocks noChangeAspect="1"/>
          </p:cNvPicPr>
          <p:nvPr/>
        </p:nvPicPr>
        <p:blipFill>
          <a:blip r:embed="rId3"/>
          <a:stretch>
            <a:fillRect/>
          </a:stretch>
        </p:blipFill>
        <p:spPr>
          <a:xfrm flipH="1">
            <a:off x="4429124" y="1071552"/>
            <a:ext cx="1357322" cy="1320607"/>
          </a:xfrm>
          <a:prstGeom prst="rect">
            <a:avLst/>
          </a:prstGeom>
          <a:effectLst>
            <a:reflection blurRad="6350" stA="50000" endA="295" endPos="92000" dist="101600" dir="5400000" sy="-100000" algn="bl" rotWithShape="0"/>
          </a:effectLst>
        </p:spPr>
      </p:pic>
      <p:pic>
        <p:nvPicPr>
          <p:cNvPr id="6" name="5 Imagen" descr="rebanada_pan.png"/>
          <p:cNvPicPr>
            <a:picLocks noChangeAspect="1"/>
          </p:cNvPicPr>
          <p:nvPr/>
        </p:nvPicPr>
        <p:blipFill>
          <a:blip r:embed="rId3"/>
          <a:stretch>
            <a:fillRect/>
          </a:stretch>
        </p:blipFill>
        <p:spPr>
          <a:xfrm>
            <a:off x="3286116" y="1071552"/>
            <a:ext cx="1428760" cy="1320607"/>
          </a:xfrm>
          <a:prstGeom prst="rect">
            <a:avLst/>
          </a:prstGeom>
          <a:effectLst>
            <a:reflection blurRad="6350" stA="50000" endA="295" endPos="92000" dist="101600" dir="5400000" sy="-100000" algn="bl" rotWithShape="0"/>
          </a:effectLst>
        </p:spPr>
      </p:pic>
      <p:pic>
        <p:nvPicPr>
          <p:cNvPr id="7" name="6 Imagen" descr="rebanada_pan.png"/>
          <p:cNvPicPr>
            <a:picLocks noChangeAspect="1"/>
          </p:cNvPicPr>
          <p:nvPr/>
        </p:nvPicPr>
        <p:blipFill>
          <a:blip r:embed="rId3"/>
          <a:stretch>
            <a:fillRect/>
          </a:stretch>
        </p:blipFill>
        <p:spPr>
          <a:xfrm flipH="1">
            <a:off x="4500562" y="2143140"/>
            <a:ext cx="1357322" cy="1320607"/>
          </a:xfrm>
          <a:prstGeom prst="rect">
            <a:avLst/>
          </a:prstGeom>
          <a:effectLst>
            <a:reflection blurRad="6350" stA="50000" endA="295" endPos="92000" dist="101600" dir="5400000" sy="-100000" algn="bl" rotWithShape="0"/>
          </a:effectLst>
        </p:spPr>
      </p:pic>
      <p:pic>
        <p:nvPicPr>
          <p:cNvPr id="8" name="7 Imagen" descr="rebanada_pan.png"/>
          <p:cNvPicPr>
            <a:picLocks noChangeAspect="1"/>
          </p:cNvPicPr>
          <p:nvPr/>
        </p:nvPicPr>
        <p:blipFill>
          <a:blip r:embed="rId3"/>
          <a:stretch>
            <a:fillRect/>
          </a:stretch>
        </p:blipFill>
        <p:spPr>
          <a:xfrm>
            <a:off x="3357554" y="2143140"/>
            <a:ext cx="1428760" cy="1320607"/>
          </a:xfrm>
          <a:prstGeom prst="rect">
            <a:avLst/>
          </a:prstGeom>
          <a:effectLst>
            <a:reflection blurRad="6350" stA="50000" endA="295" endPos="92000" dist="101600" dir="5400000" sy="-100000" algn="bl" rotWithShape="0"/>
          </a:effectLst>
        </p:spPr>
      </p:pic>
      <p:pic>
        <p:nvPicPr>
          <p:cNvPr id="9" name="8 Imagen" descr="rebanada_pan.png"/>
          <p:cNvPicPr>
            <a:picLocks noChangeAspect="1"/>
          </p:cNvPicPr>
          <p:nvPr/>
        </p:nvPicPr>
        <p:blipFill>
          <a:blip r:embed="rId3"/>
          <a:stretch>
            <a:fillRect/>
          </a:stretch>
        </p:blipFill>
        <p:spPr>
          <a:xfrm flipH="1">
            <a:off x="4500562" y="3214692"/>
            <a:ext cx="1357322" cy="1320607"/>
          </a:xfrm>
          <a:prstGeom prst="rect">
            <a:avLst/>
          </a:prstGeom>
          <a:effectLst>
            <a:reflection blurRad="6350" stA="50000" endA="295" endPos="92000" dist="101600" dir="5400000" sy="-100000" algn="bl" rotWithShape="0"/>
          </a:effectLst>
        </p:spPr>
      </p:pic>
      <p:pic>
        <p:nvPicPr>
          <p:cNvPr id="10" name="9 Imagen" descr="rebanada_pan.png"/>
          <p:cNvPicPr>
            <a:picLocks noChangeAspect="1"/>
          </p:cNvPicPr>
          <p:nvPr/>
        </p:nvPicPr>
        <p:blipFill>
          <a:blip r:embed="rId3"/>
          <a:stretch>
            <a:fillRect/>
          </a:stretch>
        </p:blipFill>
        <p:spPr>
          <a:xfrm>
            <a:off x="3357554" y="3214692"/>
            <a:ext cx="1428760" cy="1320607"/>
          </a:xfrm>
          <a:prstGeom prst="rect">
            <a:avLst/>
          </a:prstGeom>
          <a:effectLst>
            <a:reflection blurRad="6350" stA="50000" endA="295" endPos="92000" dist="101600" dir="5400000" sy="-100000" algn="bl" rotWithShape="0"/>
          </a:effectLst>
        </p:spPr>
      </p:pic>
      <p:pic>
        <p:nvPicPr>
          <p:cNvPr id="11" name="10 Imagen" descr="rebanada_pan.png"/>
          <p:cNvPicPr>
            <a:picLocks noChangeAspect="1"/>
          </p:cNvPicPr>
          <p:nvPr/>
        </p:nvPicPr>
        <p:blipFill>
          <a:blip r:embed="rId3"/>
          <a:stretch>
            <a:fillRect/>
          </a:stretch>
        </p:blipFill>
        <p:spPr>
          <a:xfrm flipH="1">
            <a:off x="4500562" y="4214824"/>
            <a:ext cx="1357322" cy="1320607"/>
          </a:xfrm>
          <a:prstGeom prst="rect">
            <a:avLst/>
          </a:prstGeom>
          <a:effectLst>
            <a:reflection blurRad="6350" stA="50000" endA="295" endPos="92000" dist="101600" dir="5400000" sy="-100000" algn="bl" rotWithShape="0"/>
          </a:effectLst>
        </p:spPr>
      </p:pic>
      <p:pic>
        <p:nvPicPr>
          <p:cNvPr id="12" name="11 Imagen" descr="rebanada_pan.png"/>
          <p:cNvPicPr>
            <a:picLocks noChangeAspect="1"/>
          </p:cNvPicPr>
          <p:nvPr/>
        </p:nvPicPr>
        <p:blipFill>
          <a:blip r:embed="rId3"/>
          <a:stretch>
            <a:fillRect/>
          </a:stretch>
        </p:blipFill>
        <p:spPr>
          <a:xfrm>
            <a:off x="3357554" y="4214824"/>
            <a:ext cx="1428760" cy="132060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6000774"/>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2"/>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3"/>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4"/>
                                        </p:tgtEl>
                                        <p:attrNameLst>
                                          <p:attrName>ppt_x</p:attrName>
                                        </p:attrNameLst>
                                      </p:cBhvr>
                                      <p:tavLst>
                                        <p:tav tm="0">
                                          <p:val>
                                            <p:strVal val="ppt_x"/>
                                          </p:val>
                                        </p:tav>
                                        <p:tav tm="100000">
                                          <p:val>
                                            <p:strVal val="ppt_x"/>
                                          </p:val>
                                        </p:tav>
                                      </p:tavLst>
                                    </p:anim>
                                    <p:anim calcmode="lin" valueType="num">
                                      <p:cBhvr additive="base">
                                        <p:cTn id="71" dur="3000"/>
                                        <p:tgtEl>
                                          <p:spTgt spid="4"/>
                                        </p:tgtEl>
                                        <p:attrNameLst>
                                          <p:attrName>ppt_y</p:attrName>
                                        </p:attrNameLst>
                                      </p:cBhvr>
                                      <p:tavLst>
                                        <p:tav tm="0">
                                          <p:val>
                                            <p:strVal val="ppt_y"/>
                                          </p:val>
                                        </p:tav>
                                        <p:tav tm="100000">
                                          <p:val>
                                            <p:strVal val="1+ppt_h/2"/>
                                          </p:val>
                                        </p:tav>
                                      </p:tavLst>
                                    </p:anim>
                                    <p:set>
                                      <p:cBhvr>
                                        <p:cTn id="72" dur="1" fill="hold">
                                          <p:stCondLst>
                                            <p:cond delay="2999"/>
                                          </p:stCondLst>
                                        </p:cTn>
                                        <p:tgtEl>
                                          <p:spTgt spid="4"/>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ppt_x"/>
                                          </p:val>
                                        </p:tav>
                                      </p:tavLst>
                                    </p:anim>
                                    <p:anim calcmode="lin" valueType="num">
                                      <p:cBhvr additive="base">
                                        <p:cTn id="75" dur="3000"/>
                                        <p:tgtEl>
                                          <p:spTgt spid="6"/>
                                        </p:tgtEl>
                                        <p:attrNameLst>
                                          <p:attrName>ppt_y</p:attrName>
                                        </p:attrNameLst>
                                      </p:cBhvr>
                                      <p:tavLst>
                                        <p:tav tm="0">
                                          <p:val>
                                            <p:strVal val="ppt_y"/>
                                          </p:val>
                                        </p:tav>
                                        <p:tav tm="100000">
                                          <p:val>
                                            <p:strVal val="1+ppt_h/2"/>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ppt_x"/>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ppt_x"/>
                                          </p:val>
                                        </p:tav>
                                      </p:tavLst>
                                    </p:anim>
                                    <p:anim calcmode="lin" valueType="num">
                                      <p:cBhvr additive="base">
                                        <p:cTn id="87" dur="3000"/>
                                        <p:tgtEl>
                                          <p:spTgt spid="12"/>
                                        </p:tgtEl>
                                        <p:attrNameLst>
                                          <p:attrName>ppt_y</p:attrName>
                                        </p:attrNameLst>
                                      </p:cBhvr>
                                      <p:tavLst>
                                        <p:tav tm="0">
                                          <p:val>
                                            <p:strVal val="ppt_y"/>
                                          </p:val>
                                        </p:tav>
                                        <p:tav tm="100000">
                                          <p:val>
                                            <p:strVal val="1+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3"/>
                                        </p:tgtEl>
                                        <p:attrNameLst>
                                          <p:attrName>ppt_x</p:attrName>
                                        </p:attrNameLst>
                                      </p:cBhvr>
                                      <p:tavLst>
                                        <p:tav tm="0">
                                          <p:val>
                                            <p:strVal val="ppt_x"/>
                                          </p:val>
                                        </p:tav>
                                        <p:tav tm="100000">
                                          <p:val>
                                            <p:strVal val="ppt_x"/>
                                          </p:val>
                                        </p:tav>
                                      </p:tavLst>
                                    </p:anim>
                                    <p:anim calcmode="lin" valueType="num">
                                      <p:cBhvr additive="base">
                                        <p:cTn id="91" dur="3000"/>
                                        <p:tgtEl>
                                          <p:spTgt spid="3"/>
                                        </p:tgtEl>
                                        <p:attrNameLst>
                                          <p:attrName>ppt_y</p:attrName>
                                        </p:attrNameLst>
                                      </p:cBhvr>
                                      <p:tavLst>
                                        <p:tav tm="0">
                                          <p:val>
                                            <p:strVal val="ppt_y"/>
                                          </p:val>
                                        </p:tav>
                                        <p:tav tm="100000">
                                          <p:val>
                                            <p:strVal val="0-ppt_h/2"/>
                                          </p:val>
                                        </p:tav>
                                      </p:tavLst>
                                    </p:anim>
                                    <p:set>
                                      <p:cBhvr>
                                        <p:cTn id="92" dur="1" fill="hold">
                                          <p:stCondLst>
                                            <p:cond delay="2999"/>
                                          </p:stCondLst>
                                        </p:cTn>
                                        <p:tgtEl>
                                          <p:spTgt spid="3"/>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ppt_x"/>
                                          </p:val>
                                        </p:tav>
                                      </p:tavLst>
                                    </p:anim>
                                    <p:anim calcmode="lin" valueType="num">
                                      <p:cBhvr additive="base">
                                        <p:cTn id="95" dur="3000"/>
                                        <p:tgtEl>
                                          <p:spTgt spid="5"/>
                                        </p:tgtEl>
                                        <p:attrNameLst>
                                          <p:attrName>ppt_y</p:attrName>
                                        </p:attrNameLst>
                                      </p:cBhvr>
                                      <p:tavLst>
                                        <p:tav tm="0">
                                          <p:val>
                                            <p:strVal val="ppt_y"/>
                                          </p:val>
                                        </p:tav>
                                        <p:tav tm="100000">
                                          <p:val>
                                            <p:strVal val="0-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ppt_x"/>
                                          </p:val>
                                        </p:tav>
                                      </p:tavLst>
                                    </p:anim>
                                    <p:anim calcmode="lin" valueType="num">
                                      <p:cBhvr additive="base">
                                        <p:cTn id="99" dur="3000"/>
                                        <p:tgtEl>
                                          <p:spTgt spid="7"/>
                                        </p:tgtEl>
                                        <p:attrNameLst>
                                          <p:attrName>ppt_y</p:attrName>
                                        </p:attrNameLst>
                                      </p:cBhvr>
                                      <p:tavLst>
                                        <p:tav tm="0">
                                          <p:val>
                                            <p:strVal val="ppt_y"/>
                                          </p:val>
                                        </p:tav>
                                        <p:tav tm="100000">
                                          <p:val>
                                            <p:strVal val="0-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ppt_x"/>
                                          </p:val>
                                        </p:tav>
                                      </p:tavLst>
                                    </p:anim>
                                    <p:anim calcmode="lin" valueType="num">
                                      <p:cBhvr additive="base">
                                        <p:cTn id="103" dur="3000"/>
                                        <p:tgtEl>
                                          <p:spTgt spid="9"/>
                                        </p:tgtEl>
                                        <p:attrNameLst>
                                          <p:attrName>ppt_y</p:attrName>
                                        </p:attrNameLst>
                                      </p:cBhvr>
                                      <p:tavLst>
                                        <p:tav tm="0">
                                          <p:val>
                                            <p:strVal val="ppt_y"/>
                                          </p:val>
                                        </p:tav>
                                        <p:tav tm="100000">
                                          <p:val>
                                            <p:strVal val="0-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3"/>
                                        </p:tgtEl>
                                        <p:attrNameLst>
                                          <p:attrName>ppt_w</p:attrName>
                                        </p:attrNameLst>
                                      </p:cBhvr>
                                      <p:tavLst>
                                        <p:tav tm="0">
                                          <p:val>
                                            <p:strVal val="ppt_w"/>
                                          </p:val>
                                        </p:tav>
                                        <p:tav tm="100000">
                                          <p:val>
                                            <p:strVal val="ppt_w"/>
                                          </p:val>
                                        </p:tav>
                                      </p:tavLst>
                                    </p:anim>
                                    <p:anim calcmode="lin" valueType="num">
                                      <p:cBhvr>
                                        <p:cTn id="111"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strVal val="ppt_w"/>
                                          </p:val>
                                        </p:tav>
                                      </p:tavLst>
                                    </p:anim>
                                    <p:anim calcmode="lin" valueType="num">
                                      <p:cBhvr>
                                        <p:cTn id="115"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5"/>
                                        </p:tgtEl>
                                        <p:attrNameLst>
                                          <p:attrName>ppt_w</p:attrName>
                                        </p:attrNameLst>
                                      </p:cBhvr>
                                      <p:tavLst>
                                        <p:tav tm="0">
                                          <p:val>
                                            <p:strVal val="ppt_w"/>
                                          </p:val>
                                        </p:tav>
                                        <p:tav tm="100000">
                                          <p:val>
                                            <p:strVal val="ppt_w"/>
                                          </p:val>
                                        </p:tav>
                                      </p:tavLst>
                                    </p:anim>
                                    <p:anim calcmode="lin" valueType="num">
                                      <p:cBhvr>
                                        <p:cTn id="11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6"/>
                                        </p:tgtEl>
                                        <p:attrNameLst>
                                          <p:attrName>ppt_w</p:attrName>
                                        </p:attrNameLst>
                                      </p:cBhvr>
                                      <p:tavLst>
                                        <p:tav tm="0">
                                          <p:val>
                                            <p:strVal val="ppt_w"/>
                                          </p:val>
                                        </p:tav>
                                        <p:tav tm="100000">
                                          <p:val>
                                            <p:strVal val="ppt_w"/>
                                          </p:val>
                                        </p:tav>
                                      </p:tavLst>
                                    </p:anim>
                                    <p:anim calcmode="lin" valueType="num">
                                      <p:cBhvr>
                                        <p:cTn id="12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strVal val="ppt_w"/>
                                          </p:val>
                                        </p:tav>
                                      </p:tavLst>
                                    </p:anim>
                                    <p:anim calcmode="lin" valueType="num">
                                      <p:cBhvr>
                                        <p:cTn id="12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5" fill="hold" nodeType="withEffect">
                                  <p:stCondLst>
                                    <p:cond delay="0"/>
                                  </p:stCondLst>
                                  <p:childTnLst>
                                    <p:anim calcmode="lin" valueType="num">
                                      <p:cBhvr>
                                        <p:cTn id="130" dur="3000"/>
                                        <p:tgtEl>
                                          <p:spTgt spid="8"/>
                                        </p:tgtEl>
                                        <p:attrNameLst>
                                          <p:attrName>ppt_w</p:attrName>
                                        </p:attrNameLst>
                                      </p:cBhvr>
                                      <p:tavLst>
                                        <p:tav tm="0">
                                          <p:val>
                                            <p:strVal val="ppt_w"/>
                                          </p:val>
                                        </p:tav>
                                        <p:tav tm="100000">
                                          <p:val>
                                            <p:strVal val="ppt_w"/>
                                          </p:val>
                                        </p:tav>
                                      </p:tavLst>
                                    </p:anim>
                                    <p:anim calcmode="lin" valueType="num">
                                      <p:cBhvr>
                                        <p:cTn id="1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5" fill="hold" nodeType="withEffect">
                                  <p:stCondLst>
                                    <p:cond delay="0"/>
                                  </p:stCondLst>
                                  <p:childTnLst>
                                    <p:anim calcmode="lin" valueType="num">
                                      <p:cBhvr>
                                        <p:cTn id="134" dur="3000"/>
                                        <p:tgtEl>
                                          <p:spTgt spid="9"/>
                                        </p:tgtEl>
                                        <p:attrNameLst>
                                          <p:attrName>ppt_w</p:attrName>
                                        </p:attrNameLst>
                                      </p:cBhvr>
                                      <p:tavLst>
                                        <p:tav tm="0">
                                          <p:val>
                                            <p:strVal val="ppt_w"/>
                                          </p:val>
                                        </p:tav>
                                        <p:tav tm="100000">
                                          <p:val>
                                            <p:strVal val="ppt_w"/>
                                          </p:val>
                                        </p:tav>
                                      </p:tavLst>
                                    </p:anim>
                                    <p:anim calcmode="lin" valueType="num">
                                      <p:cBhvr>
                                        <p:cTn id="135"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5" fill="hold" nodeType="withEffect">
                                  <p:stCondLst>
                                    <p:cond delay="0"/>
                                  </p:stCondLst>
                                  <p:childTnLst>
                                    <p:anim calcmode="lin" valueType="num">
                                      <p:cBhvr>
                                        <p:cTn id="138" dur="3000"/>
                                        <p:tgtEl>
                                          <p:spTgt spid="10"/>
                                        </p:tgtEl>
                                        <p:attrNameLst>
                                          <p:attrName>ppt_w</p:attrName>
                                        </p:attrNameLst>
                                      </p:cBhvr>
                                      <p:tavLst>
                                        <p:tav tm="0">
                                          <p:val>
                                            <p:strVal val="ppt_w"/>
                                          </p:val>
                                        </p:tav>
                                        <p:tav tm="100000">
                                          <p:val>
                                            <p:strVal val="ppt_w"/>
                                          </p:val>
                                        </p:tav>
                                      </p:tavLst>
                                    </p:anim>
                                    <p:anim calcmode="lin" valueType="num">
                                      <p:cBhvr>
                                        <p:cTn id="13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5"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strVal val="ppt_w"/>
                                          </p:val>
                                        </p:tav>
                                      </p:tavLst>
                                    </p:anim>
                                    <p:anim calcmode="lin" valueType="num">
                                      <p:cBhvr>
                                        <p:cTn id="143"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5" fill="hold" nodeType="withEffect">
                                  <p:stCondLst>
                                    <p:cond delay="0"/>
                                  </p:stCondLst>
                                  <p:childTnLst>
                                    <p:anim calcmode="lin" valueType="num">
                                      <p:cBhvr>
                                        <p:cTn id="146" dur="3000"/>
                                        <p:tgtEl>
                                          <p:spTgt spid="12"/>
                                        </p:tgtEl>
                                        <p:attrNameLst>
                                          <p:attrName>ppt_w</p:attrName>
                                        </p:attrNameLst>
                                      </p:cBhvr>
                                      <p:tavLst>
                                        <p:tav tm="0">
                                          <p:val>
                                            <p:strVal val="ppt_w"/>
                                          </p:val>
                                        </p:tav>
                                        <p:tav tm="100000">
                                          <p:val>
                                            <p:strVal val="ppt_w"/>
                                          </p:val>
                                        </p:tav>
                                      </p:tavLst>
                                    </p:anim>
                                    <p:anim calcmode="lin" valueType="num">
                                      <p:cBhvr>
                                        <p:cTn id="14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ppt_w</p:attrName>
                                        </p:attrNameLst>
                                      </p:cBhvr>
                                      <p:tavLst>
                                        <p:tav tm="0">
                                          <p:val>
                                            <p:strVal val="4/3*#ppt_w"/>
                                          </p:val>
                                        </p:tav>
                                        <p:tav tm="100000">
                                          <p:val>
                                            <p:strVal val="#ppt_w"/>
                                          </p:val>
                                        </p:tav>
                                      </p:tavLst>
                                    </p:anim>
                                    <p:anim calcmode="lin" valueType="num">
                                      <p:cBhvr>
                                        <p:cTn id="152" dur="3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Horizontal)">
                                      <p:cBhvr>
                                        <p:cTn id="1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ta blog 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574243" y="2002985"/>
            <a:ext cx="2505807" cy="1357322"/>
          </a:xfrm>
          <a:prstGeom prst="rect">
            <a:avLst/>
          </a:prstGeom>
          <a:effectLst/>
        </p:spPr>
      </p:pic>
      <p:pic>
        <p:nvPicPr>
          <p:cNvPr id="4" name="3 Imagen" descr="12986123141535873203croissant-md.png"/>
          <p:cNvPicPr>
            <a:picLocks noChangeAspect="1"/>
          </p:cNvPicPr>
          <p:nvPr/>
        </p:nvPicPr>
        <p:blipFill>
          <a:blip r:embed="rId3"/>
          <a:stretch>
            <a:fillRect/>
          </a:stretch>
        </p:blipFill>
        <p:spPr>
          <a:xfrm rot="5400000">
            <a:off x="354419" y="2002985"/>
            <a:ext cx="2505807" cy="1357322"/>
          </a:xfrm>
          <a:prstGeom prst="rect">
            <a:avLst/>
          </a:prstGeom>
          <a:effectLst/>
        </p:spPr>
      </p:pic>
      <p:pic>
        <p:nvPicPr>
          <p:cNvPr id="5" name="4 Imagen" descr="12986123141535873203croissant-md.png"/>
          <p:cNvPicPr>
            <a:picLocks noChangeAspect="1"/>
          </p:cNvPicPr>
          <p:nvPr/>
        </p:nvPicPr>
        <p:blipFill>
          <a:blip r:embed="rId3"/>
          <a:stretch>
            <a:fillRect/>
          </a:stretch>
        </p:blipFill>
        <p:spPr>
          <a:xfrm rot="5400000">
            <a:off x="1211707" y="2002985"/>
            <a:ext cx="2505807" cy="1357322"/>
          </a:xfrm>
          <a:prstGeom prst="rect">
            <a:avLst/>
          </a:prstGeom>
          <a:effectLst/>
        </p:spPr>
      </p:pic>
      <p:pic>
        <p:nvPicPr>
          <p:cNvPr id="6" name="5 Imagen" descr="12986123141535873203croissant-md.png"/>
          <p:cNvPicPr>
            <a:picLocks noChangeAspect="1"/>
          </p:cNvPicPr>
          <p:nvPr/>
        </p:nvPicPr>
        <p:blipFill>
          <a:blip r:embed="rId3"/>
          <a:stretch>
            <a:fillRect/>
          </a:stretch>
        </p:blipFill>
        <p:spPr>
          <a:xfrm rot="5400000">
            <a:off x="2140369" y="2002985"/>
            <a:ext cx="2505807" cy="1357322"/>
          </a:xfrm>
          <a:prstGeom prst="rect">
            <a:avLst/>
          </a:prstGeom>
          <a:effectLst/>
        </p:spPr>
      </p:pic>
      <p:pic>
        <p:nvPicPr>
          <p:cNvPr id="7" name="6 Imagen" descr="12986123141535873203croissant-md.png"/>
          <p:cNvPicPr>
            <a:picLocks noChangeAspect="1"/>
          </p:cNvPicPr>
          <p:nvPr/>
        </p:nvPicPr>
        <p:blipFill>
          <a:blip r:embed="rId3"/>
          <a:stretch>
            <a:fillRect/>
          </a:stretch>
        </p:blipFill>
        <p:spPr>
          <a:xfrm rot="5400000">
            <a:off x="2997657" y="1931547"/>
            <a:ext cx="2505807" cy="1357322"/>
          </a:xfrm>
          <a:prstGeom prst="rect">
            <a:avLst/>
          </a:prstGeom>
          <a:effectLst/>
        </p:spPr>
      </p:pic>
      <p:pic>
        <p:nvPicPr>
          <p:cNvPr id="8" name="7 Imagen" descr="12986123141535873203croissant-md.png"/>
          <p:cNvPicPr>
            <a:picLocks noChangeAspect="1"/>
          </p:cNvPicPr>
          <p:nvPr/>
        </p:nvPicPr>
        <p:blipFill>
          <a:blip r:embed="rId3"/>
          <a:stretch>
            <a:fillRect/>
          </a:stretch>
        </p:blipFill>
        <p:spPr>
          <a:xfrm rot="5400000">
            <a:off x="3926319" y="1931547"/>
            <a:ext cx="2505807" cy="1357322"/>
          </a:xfrm>
          <a:prstGeom prst="rect">
            <a:avLst/>
          </a:prstGeom>
          <a:effectLst/>
        </p:spPr>
      </p:pic>
      <p:pic>
        <p:nvPicPr>
          <p:cNvPr id="9" name="8 Imagen" descr="12986123141535873203croissant-md.png"/>
          <p:cNvPicPr>
            <a:picLocks noChangeAspect="1"/>
          </p:cNvPicPr>
          <p:nvPr/>
        </p:nvPicPr>
        <p:blipFill>
          <a:blip r:embed="rId3"/>
          <a:stretch>
            <a:fillRect/>
          </a:stretch>
        </p:blipFill>
        <p:spPr>
          <a:xfrm rot="5400000">
            <a:off x="4783607" y="1931547"/>
            <a:ext cx="2505807" cy="1357322"/>
          </a:xfrm>
          <a:prstGeom prst="rect">
            <a:avLst/>
          </a:prstGeom>
          <a:effectLst/>
        </p:spPr>
      </p:pic>
      <p:pic>
        <p:nvPicPr>
          <p:cNvPr id="10" name="9 Imagen" descr="12986123141535873203croissant-md.png"/>
          <p:cNvPicPr>
            <a:picLocks noChangeAspect="1"/>
          </p:cNvPicPr>
          <p:nvPr/>
        </p:nvPicPr>
        <p:blipFill>
          <a:blip r:embed="rId3"/>
          <a:stretch>
            <a:fillRect/>
          </a:stretch>
        </p:blipFill>
        <p:spPr>
          <a:xfrm rot="5400000">
            <a:off x="5712269" y="1931547"/>
            <a:ext cx="2505807" cy="1357322"/>
          </a:xfrm>
          <a:prstGeom prst="rect">
            <a:avLst/>
          </a:prstGeom>
          <a:effectLst/>
        </p:spPr>
      </p:pic>
      <p:pic>
        <p:nvPicPr>
          <p:cNvPr id="11" name="10 Imagen" descr="12986123141535873203croissant-md.png"/>
          <p:cNvPicPr>
            <a:picLocks noChangeAspect="1"/>
          </p:cNvPicPr>
          <p:nvPr/>
        </p:nvPicPr>
        <p:blipFill>
          <a:blip r:embed="rId3"/>
          <a:stretch>
            <a:fillRect/>
          </a:stretch>
        </p:blipFill>
        <p:spPr>
          <a:xfrm rot="5400000">
            <a:off x="6569557" y="1931547"/>
            <a:ext cx="2505807" cy="1357322"/>
          </a:xfrm>
          <a:prstGeom prst="rect">
            <a:avLst/>
          </a:prstGeom>
          <a:effectLst/>
        </p:spPr>
      </p:pic>
      <p:pic>
        <p:nvPicPr>
          <p:cNvPr id="12" name="11 Imagen" descr="12986123141535873203croissant-md.png"/>
          <p:cNvPicPr>
            <a:picLocks noChangeAspect="1"/>
          </p:cNvPicPr>
          <p:nvPr/>
        </p:nvPicPr>
        <p:blipFill>
          <a:blip r:embed="rId3"/>
          <a:stretch>
            <a:fillRect/>
          </a:stretch>
        </p:blipFill>
        <p:spPr>
          <a:xfrm rot="5400000">
            <a:off x="7426781" y="1860109"/>
            <a:ext cx="2505807" cy="1357322"/>
          </a:xfrm>
          <a:prstGeom prst="rect">
            <a:avLst/>
          </a:prstGeom>
          <a:effectLst/>
        </p:spPr>
      </p:pic>
      <p:sp>
        <p:nvSpPr>
          <p:cNvPr id="13" name="12 Rectángulo"/>
          <p:cNvSpPr/>
          <p:nvPr/>
        </p:nvSpPr>
        <p:spPr>
          <a:xfrm>
            <a:off x="0" y="0"/>
            <a:ext cx="9358346"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1+#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3"/>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4"/>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5"/>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6"/>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0"/>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2"/>
                                        </p:tgtEl>
                                        <p:attrNameLst>
                                          <p:attrName>r</p:attrName>
                                        </p:attrNameLst>
                                      </p:cBhvr>
                                    </p:animRot>
                                  </p:childTnLst>
                                </p:cTn>
                              </p:par>
                            </p:childTnLst>
                          </p:cTn>
                        </p:par>
                        <p:par>
                          <p:cTn id="68" fill="hold">
                            <p:stCondLst>
                              <p:cond delay="3000"/>
                            </p:stCondLst>
                            <p:childTnLst>
                              <p:par>
                                <p:cTn id="69" presetID="2" presetClass="exit" presetSubtype="2" fill="hold" nodeType="afterEffect">
                                  <p:stCondLst>
                                    <p:cond delay="0"/>
                                  </p:stCondLst>
                                  <p:childTnLst>
                                    <p:anim calcmode="lin" valueType="num">
                                      <p:cBhvr additive="base">
                                        <p:cTn id="70" dur="3000"/>
                                        <p:tgtEl>
                                          <p:spTgt spid="3"/>
                                        </p:tgtEl>
                                        <p:attrNameLst>
                                          <p:attrName>ppt_x</p:attrName>
                                        </p:attrNameLst>
                                      </p:cBhvr>
                                      <p:tavLst>
                                        <p:tav tm="0">
                                          <p:val>
                                            <p:strVal val="ppt_x"/>
                                          </p:val>
                                        </p:tav>
                                        <p:tav tm="100000">
                                          <p:val>
                                            <p:strVal val="1+ppt_w/2"/>
                                          </p:val>
                                        </p:tav>
                                      </p:tavLst>
                                    </p:anim>
                                    <p:anim calcmode="lin" valueType="num">
                                      <p:cBhvr additive="base">
                                        <p:cTn id="71" dur="3000"/>
                                        <p:tgtEl>
                                          <p:spTgt spid="3"/>
                                        </p:tgtEl>
                                        <p:attrNameLst>
                                          <p:attrName>ppt_y</p:attrName>
                                        </p:attrNameLst>
                                      </p:cBhvr>
                                      <p:tavLst>
                                        <p:tav tm="0">
                                          <p:val>
                                            <p:strVal val="ppt_y"/>
                                          </p:val>
                                        </p:tav>
                                        <p:tav tm="100000">
                                          <p:val>
                                            <p:strVal val="ppt_y"/>
                                          </p:val>
                                        </p:tav>
                                      </p:tavLst>
                                    </p:anim>
                                    <p:set>
                                      <p:cBhvr>
                                        <p:cTn id="72" dur="1" fill="hold">
                                          <p:stCondLst>
                                            <p:cond delay="2999"/>
                                          </p:stCondLst>
                                        </p:cTn>
                                        <p:tgtEl>
                                          <p:spTgt spid="3"/>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4"/>
                                        </p:tgtEl>
                                        <p:attrNameLst>
                                          <p:attrName>ppt_x</p:attrName>
                                        </p:attrNameLst>
                                      </p:cBhvr>
                                      <p:tavLst>
                                        <p:tav tm="0">
                                          <p:val>
                                            <p:strVal val="ppt_x"/>
                                          </p:val>
                                        </p:tav>
                                        <p:tav tm="100000">
                                          <p:val>
                                            <p:strVal val="1+ppt_w/2"/>
                                          </p:val>
                                        </p:tav>
                                      </p:tavLst>
                                    </p:anim>
                                    <p:anim calcmode="lin" valueType="num">
                                      <p:cBhvr additive="base">
                                        <p:cTn id="75" dur="3000"/>
                                        <p:tgtEl>
                                          <p:spTgt spid="4"/>
                                        </p:tgtEl>
                                        <p:attrNameLst>
                                          <p:attrName>ppt_y</p:attrName>
                                        </p:attrNameLst>
                                      </p:cBhvr>
                                      <p:tavLst>
                                        <p:tav tm="0">
                                          <p:val>
                                            <p:strVal val="ppt_y"/>
                                          </p:val>
                                        </p:tav>
                                        <p:tav tm="100000">
                                          <p:val>
                                            <p:strVal val="ppt_y"/>
                                          </p:val>
                                        </p:tav>
                                      </p:tavLst>
                                    </p:anim>
                                    <p:set>
                                      <p:cBhvr>
                                        <p:cTn id="76" dur="1" fill="hold">
                                          <p:stCondLst>
                                            <p:cond delay="2999"/>
                                          </p:stCondLst>
                                        </p:cTn>
                                        <p:tgtEl>
                                          <p:spTgt spid="4"/>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5"/>
                                        </p:tgtEl>
                                        <p:attrNameLst>
                                          <p:attrName>ppt_x</p:attrName>
                                        </p:attrNameLst>
                                      </p:cBhvr>
                                      <p:tavLst>
                                        <p:tav tm="0">
                                          <p:val>
                                            <p:strVal val="ppt_x"/>
                                          </p:val>
                                        </p:tav>
                                        <p:tav tm="100000">
                                          <p:val>
                                            <p:strVal val="1+ppt_w/2"/>
                                          </p:val>
                                        </p:tav>
                                      </p:tavLst>
                                    </p:anim>
                                    <p:anim calcmode="lin" valueType="num">
                                      <p:cBhvr additive="base">
                                        <p:cTn id="79" dur="3000"/>
                                        <p:tgtEl>
                                          <p:spTgt spid="5"/>
                                        </p:tgtEl>
                                        <p:attrNameLst>
                                          <p:attrName>ppt_y</p:attrName>
                                        </p:attrNameLst>
                                      </p:cBhvr>
                                      <p:tavLst>
                                        <p:tav tm="0">
                                          <p:val>
                                            <p:strVal val="ppt_y"/>
                                          </p:val>
                                        </p:tav>
                                        <p:tav tm="100000">
                                          <p:val>
                                            <p:strVal val="ppt_y"/>
                                          </p:val>
                                        </p:tav>
                                      </p:tavLst>
                                    </p:anim>
                                    <p:set>
                                      <p:cBhvr>
                                        <p:cTn id="80" dur="1" fill="hold">
                                          <p:stCondLst>
                                            <p:cond delay="2999"/>
                                          </p:stCondLst>
                                        </p:cTn>
                                        <p:tgtEl>
                                          <p:spTgt spid="5"/>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ppt_y"/>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ppt_y"/>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ppt_y"/>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ppt_y"/>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19" presetClass="exit" presetSubtype="10" fill="hold" nodeType="withEffect">
                                  <p:stCondLst>
                                    <p:cond delay="0"/>
                                  </p:stCondLst>
                                  <p:childTnLst>
                                    <p:anim calcmode="lin" valueType="num">
                                      <p:cBhvr>
                                        <p:cTn id="110" dur="3000"/>
                                        <p:tgtEl>
                                          <p:spTgt spid="3"/>
                                        </p:tgtEl>
                                        <p:attrNameLst>
                                          <p:attrName>ppt_h</p:attrName>
                                        </p:attrNameLst>
                                      </p:cBhvr>
                                      <p:tavLst>
                                        <p:tav tm="0">
                                          <p:val>
                                            <p:strVal val="ppt_h"/>
                                          </p:val>
                                        </p:tav>
                                        <p:tav tm="100000">
                                          <p:val>
                                            <p:strVal val="ppt_h"/>
                                          </p:val>
                                        </p:tav>
                                      </p:tavLst>
                                    </p:anim>
                                    <p:anim calcmode="lin" valueType="num">
                                      <p:cBhvr>
                                        <p:cTn id="11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3"/>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4"/>
                                        </p:tgtEl>
                                        <p:attrNameLst>
                                          <p:attrName>ppt_h</p:attrName>
                                        </p:attrNameLst>
                                      </p:cBhvr>
                                      <p:tavLst>
                                        <p:tav tm="0">
                                          <p:val>
                                            <p:strVal val="ppt_h"/>
                                          </p:val>
                                        </p:tav>
                                        <p:tav tm="100000">
                                          <p:val>
                                            <p:strVal val="ppt_h"/>
                                          </p:val>
                                        </p:tav>
                                      </p:tavLst>
                                    </p:anim>
                                    <p:anim calcmode="lin" valueType="num">
                                      <p:cBhvr>
                                        <p:cTn id="11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4"/>
                                        </p:tgtEl>
                                        <p:attrNameLst>
                                          <p:attrName>style.visibility</p:attrName>
                                        </p:attrNameLst>
                                      </p:cBhvr>
                                      <p:to>
                                        <p:strVal val="hidden"/>
                                      </p:to>
                                    </p:set>
                                  </p:childTnLst>
                                </p:cTn>
                              </p:par>
                              <p:par>
                                <p:cTn id="117" presetID="19" presetClass="exit" presetSubtype="10" fill="hold" nodeType="withEffect">
                                  <p:stCondLst>
                                    <p:cond delay="0"/>
                                  </p:stCondLst>
                                  <p:childTnLst>
                                    <p:anim calcmode="lin" valueType="num">
                                      <p:cBhvr>
                                        <p:cTn id="118" dur="3000"/>
                                        <p:tgtEl>
                                          <p:spTgt spid="5"/>
                                        </p:tgtEl>
                                        <p:attrNameLst>
                                          <p:attrName>ppt_h</p:attrName>
                                        </p:attrNameLst>
                                      </p:cBhvr>
                                      <p:tavLst>
                                        <p:tav tm="0">
                                          <p:val>
                                            <p:strVal val="ppt_h"/>
                                          </p:val>
                                        </p:tav>
                                        <p:tav tm="100000">
                                          <p:val>
                                            <p:strVal val="ppt_h"/>
                                          </p:val>
                                        </p:tav>
                                      </p:tavLst>
                                    </p:anim>
                                    <p:anim calcmode="lin" valueType="num">
                                      <p:cBhvr>
                                        <p:cTn id="11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5"/>
                                        </p:tgtEl>
                                        <p:attrNameLst>
                                          <p:attrName>style.visibility</p:attrName>
                                        </p:attrNameLst>
                                      </p:cBhvr>
                                      <p:to>
                                        <p:strVal val="hidden"/>
                                      </p:to>
                                    </p:set>
                                  </p:childTnLst>
                                </p:cTn>
                              </p:par>
                              <p:par>
                                <p:cTn id="121" presetID="19" presetClass="exit" presetSubtype="10" fill="hold" nodeType="withEffect">
                                  <p:stCondLst>
                                    <p:cond delay="0"/>
                                  </p:stCondLst>
                                  <p:childTnLst>
                                    <p:anim calcmode="lin" valueType="num">
                                      <p:cBhvr>
                                        <p:cTn id="122" dur="3000"/>
                                        <p:tgtEl>
                                          <p:spTgt spid="6"/>
                                        </p:tgtEl>
                                        <p:attrNameLst>
                                          <p:attrName>ppt_h</p:attrName>
                                        </p:attrNameLst>
                                      </p:cBhvr>
                                      <p:tavLst>
                                        <p:tav tm="0">
                                          <p:val>
                                            <p:strVal val="ppt_h"/>
                                          </p:val>
                                        </p:tav>
                                        <p:tav tm="100000">
                                          <p:val>
                                            <p:strVal val="ppt_h"/>
                                          </p:val>
                                        </p:tav>
                                      </p:tavLst>
                                    </p:anim>
                                    <p:anim calcmode="lin" valueType="num">
                                      <p:cBhvr>
                                        <p:cTn id="12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6"/>
                                        </p:tgtEl>
                                        <p:attrNameLst>
                                          <p:attrName>style.visibility</p:attrName>
                                        </p:attrNameLst>
                                      </p:cBhvr>
                                      <p:to>
                                        <p:strVal val="hidden"/>
                                      </p:to>
                                    </p:set>
                                  </p:childTnLst>
                                </p:cTn>
                              </p:par>
                              <p:par>
                                <p:cTn id="125" presetID="19" presetClass="exit" presetSubtype="10" fill="hold" nodeType="withEffect">
                                  <p:stCondLst>
                                    <p:cond delay="0"/>
                                  </p:stCondLst>
                                  <p:childTnLst>
                                    <p:anim calcmode="lin" valueType="num">
                                      <p:cBhvr>
                                        <p:cTn id="126" dur="3000"/>
                                        <p:tgtEl>
                                          <p:spTgt spid="7"/>
                                        </p:tgtEl>
                                        <p:attrNameLst>
                                          <p:attrName>ppt_h</p:attrName>
                                        </p:attrNameLst>
                                      </p:cBhvr>
                                      <p:tavLst>
                                        <p:tav tm="0">
                                          <p:val>
                                            <p:strVal val="ppt_h"/>
                                          </p:val>
                                        </p:tav>
                                        <p:tav tm="100000">
                                          <p:val>
                                            <p:strVal val="ppt_h"/>
                                          </p:val>
                                        </p:tav>
                                      </p:tavLst>
                                    </p:anim>
                                    <p:anim calcmode="lin" valueType="num">
                                      <p:cBhvr>
                                        <p:cTn id="12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7"/>
                                        </p:tgtEl>
                                        <p:attrNameLst>
                                          <p:attrName>style.visibility</p:attrName>
                                        </p:attrNameLst>
                                      </p:cBhvr>
                                      <p:to>
                                        <p:strVal val="hidden"/>
                                      </p:to>
                                    </p:set>
                                  </p:childTnLst>
                                </p:cTn>
                              </p:par>
                              <p:par>
                                <p:cTn id="129" presetID="19" presetClass="exit" presetSubtype="10" fill="hold" nodeType="withEffect">
                                  <p:stCondLst>
                                    <p:cond delay="0"/>
                                  </p:stCondLst>
                                  <p:childTnLst>
                                    <p:anim calcmode="lin" valueType="num">
                                      <p:cBhvr>
                                        <p:cTn id="130" dur="3000"/>
                                        <p:tgtEl>
                                          <p:spTgt spid="8"/>
                                        </p:tgtEl>
                                        <p:attrNameLst>
                                          <p:attrName>ppt_h</p:attrName>
                                        </p:attrNameLst>
                                      </p:cBhvr>
                                      <p:tavLst>
                                        <p:tav tm="0">
                                          <p:val>
                                            <p:strVal val="ppt_h"/>
                                          </p:val>
                                        </p:tav>
                                        <p:tav tm="100000">
                                          <p:val>
                                            <p:strVal val="ppt_h"/>
                                          </p:val>
                                        </p:tav>
                                      </p:tavLst>
                                    </p:anim>
                                    <p:anim calcmode="lin" valueType="num">
                                      <p:cBhvr>
                                        <p:cTn id="13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8"/>
                                        </p:tgtEl>
                                        <p:attrNameLst>
                                          <p:attrName>style.visibility</p:attrName>
                                        </p:attrNameLst>
                                      </p:cBhvr>
                                      <p:to>
                                        <p:strVal val="hidden"/>
                                      </p:to>
                                    </p:set>
                                  </p:childTnLst>
                                </p:cTn>
                              </p:par>
                              <p:par>
                                <p:cTn id="133" presetID="19" presetClass="exit" presetSubtype="10" fill="hold" nodeType="withEffect">
                                  <p:stCondLst>
                                    <p:cond delay="0"/>
                                  </p:stCondLst>
                                  <p:childTnLst>
                                    <p:anim calcmode="lin" valueType="num">
                                      <p:cBhvr>
                                        <p:cTn id="134" dur="3000"/>
                                        <p:tgtEl>
                                          <p:spTgt spid="9"/>
                                        </p:tgtEl>
                                        <p:attrNameLst>
                                          <p:attrName>ppt_h</p:attrName>
                                        </p:attrNameLst>
                                      </p:cBhvr>
                                      <p:tavLst>
                                        <p:tav tm="0">
                                          <p:val>
                                            <p:strVal val="ppt_h"/>
                                          </p:val>
                                        </p:tav>
                                        <p:tav tm="100000">
                                          <p:val>
                                            <p:strVal val="ppt_h"/>
                                          </p:val>
                                        </p:tav>
                                      </p:tavLst>
                                    </p:anim>
                                    <p:anim calcmode="lin" valueType="num">
                                      <p:cBhvr>
                                        <p:cTn id="13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6" dur="1" fill="hold">
                                          <p:stCondLst>
                                            <p:cond delay="2999"/>
                                          </p:stCondLst>
                                        </p:cTn>
                                        <p:tgtEl>
                                          <p:spTgt spid="9"/>
                                        </p:tgtEl>
                                        <p:attrNameLst>
                                          <p:attrName>style.visibility</p:attrName>
                                        </p:attrNameLst>
                                      </p:cBhvr>
                                      <p:to>
                                        <p:strVal val="hidden"/>
                                      </p:to>
                                    </p:set>
                                  </p:childTnLst>
                                </p:cTn>
                              </p:par>
                              <p:par>
                                <p:cTn id="137" presetID="19" presetClass="exit" presetSubtype="10" fill="hold" nodeType="withEffect">
                                  <p:stCondLst>
                                    <p:cond delay="0"/>
                                  </p:stCondLst>
                                  <p:childTnLst>
                                    <p:anim calcmode="lin" valueType="num">
                                      <p:cBhvr>
                                        <p:cTn id="138" dur="3000"/>
                                        <p:tgtEl>
                                          <p:spTgt spid="10"/>
                                        </p:tgtEl>
                                        <p:attrNameLst>
                                          <p:attrName>ppt_h</p:attrName>
                                        </p:attrNameLst>
                                      </p:cBhvr>
                                      <p:tavLst>
                                        <p:tav tm="0">
                                          <p:val>
                                            <p:strVal val="ppt_h"/>
                                          </p:val>
                                        </p:tav>
                                        <p:tav tm="100000">
                                          <p:val>
                                            <p:strVal val="ppt_h"/>
                                          </p:val>
                                        </p:tav>
                                      </p:tavLst>
                                    </p:anim>
                                    <p:anim calcmode="lin" valueType="num">
                                      <p:cBhvr>
                                        <p:cTn id="13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10"/>
                                        </p:tgtEl>
                                        <p:attrNameLst>
                                          <p:attrName>style.visibility</p:attrName>
                                        </p:attrNameLst>
                                      </p:cBhvr>
                                      <p:to>
                                        <p:strVal val="hidden"/>
                                      </p:to>
                                    </p:set>
                                  </p:childTnLst>
                                </p:cTn>
                              </p:par>
                              <p:par>
                                <p:cTn id="141" presetID="19" presetClass="exit" presetSubtype="10" fill="hold" nodeType="withEffect">
                                  <p:stCondLst>
                                    <p:cond delay="0"/>
                                  </p:stCondLst>
                                  <p:childTnLst>
                                    <p:anim calcmode="lin" valueType="num">
                                      <p:cBhvr>
                                        <p:cTn id="142" dur="3000"/>
                                        <p:tgtEl>
                                          <p:spTgt spid="11"/>
                                        </p:tgtEl>
                                        <p:attrNameLst>
                                          <p:attrName>ppt_h</p:attrName>
                                        </p:attrNameLst>
                                      </p:cBhvr>
                                      <p:tavLst>
                                        <p:tav tm="0">
                                          <p:val>
                                            <p:strVal val="ppt_h"/>
                                          </p:val>
                                        </p:tav>
                                        <p:tav tm="100000">
                                          <p:val>
                                            <p:strVal val="ppt_h"/>
                                          </p:val>
                                        </p:tav>
                                      </p:tavLst>
                                    </p:anim>
                                    <p:anim calcmode="lin" valueType="num">
                                      <p:cBhvr>
                                        <p:cTn id="1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4" dur="1" fill="hold">
                                          <p:stCondLst>
                                            <p:cond delay="2999"/>
                                          </p:stCondLst>
                                        </p:cTn>
                                        <p:tgtEl>
                                          <p:spTgt spid="11"/>
                                        </p:tgtEl>
                                        <p:attrNameLst>
                                          <p:attrName>style.visibility</p:attrName>
                                        </p:attrNameLst>
                                      </p:cBhvr>
                                      <p:to>
                                        <p:strVal val="hidden"/>
                                      </p:to>
                                    </p:set>
                                  </p:childTnLst>
                                </p:cTn>
                              </p:par>
                              <p:par>
                                <p:cTn id="145" presetID="19" presetClass="exit" presetSubtype="10" fill="hold" nodeType="withEffect">
                                  <p:stCondLst>
                                    <p:cond delay="0"/>
                                  </p:stCondLst>
                                  <p:childTnLst>
                                    <p:anim calcmode="lin" valueType="num">
                                      <p:cBhvr>
                                        <p:cTn id="146" dur="3000"/>
                                        <p:tgtEl>
                                          <p:spTgt spid="12"/>
                                        </p:tgtEl>
                                        <p:attrNameLst>
                                          <p:attrName>ppt_h</p:attrName>
                                        </p:attrNameLst>
                                      </p:cBhvr>
                                      <p:tavLst>
                                        <p:tav tm="0">
                                          <p:val>
                                            <p:strVal val="ppt_h"/>
                                          </p:val>
                                        </p:tav>
                                        <p:tav tm="100000">
                                          <p:val>
                                            <p:strVal val="ppt_h"/>
                                          </p:val>
                                        </p:tav>
                                      </p:tavLst>
                                    </p:anim>
                                    <p:anim calcmode="lin" valueType="num">
                                      <p:cBhvr>
                                        <p:cTn id="1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8" dur="1" fill="hold">
                                          <p:stCondLst>
                                            <p:cond delay="2999"/>
                                          </p:stCondLst>
                                        </p:cTn>
                                        <p:tgtEl>
                                          <p:spTgt spid="12"/>
                                        </p:tgtEl>
                                        <p:attrNameLst>
                                          <p:attrName>style.visibility</p:attrName>
                                        </p:attrNameLst>
                                      </p:cBhvr>
                                      <p:to>
                                        <p:strVal val="hidden"/>
                                      </p:to>
                                    </p:set>
                                  </p:childTnLst>
                                </p:cTn>
                              </p:par>
                              <p:par>
                                <p:cTn id="149" presetID="17" presetClass="entr" presetSubtype="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3000" fill="hold"/>
                                        <p:tgtEl>
                                          <p:spTgt spid="2"/>
                                        </p:tgtEl>
                                        <p:attrNameLst>
                                          <p:attrName>ppt_x</p:attrName>
                                        </p:attrNameLst>
                                      </p:cBhvr>
                                      <p:tavLst>
                                        <p:tav tm="0">
                                          <p:val>
                                            <p:strVal val="#ppt_x-#ppt_w/2"/>
                                          </p:val>
                                        </p:tav>
                                        <p:tav tm="100000">
                                          <p:val>
                                            <p:strVal val="#ppt_x"/>
                                          </p:val>
                                        </p:tav>
                                      </p:tavLst>
                                    </p:anim>
                                    <p:anim calcmode="lin" valueType="num">
                                      <p:cBhvr>
                                        <p:cTn id="152" dur="3000" fill="hold"/>
                                        <p:tgtEl>
                                          <p:spTgt spid="2"/>
                                        </p:tgtEl>
                                        <p:attrNameLst>
                                          <p:attrName>ppt_y</p:attrName>
                                        </p:attrNameLst>
                                      </p:cBhvr>
                                      <p:tavLst>
                                        <p:tav tm="0">
                                          <p:val>
                                            <p:strVal val="#ppt_y"/>
                                          </p:val>
                                        </p:tav>
                                        <p:tav tm="100000">
                                          <p:val>
                                            <p:strVal val="#ppt_y"/>
                                          </p:val>
                                        </p:tav>
                                      </p:tavLst>
                                    </p:anim>
                                    <p:anim calcmode="lin" valueType="num">
                                      <p:cBhvr>
                                        <p:cTn id="153" dur="3000" fill="hold"/>
                                        <p:tgtEl>
                                          <p:spTgt spid="2"/>
                                        </p:tgtEl>
                                        <p:attrNameLst>
                                          <p:attrName>ppt_w</p:attrName>
                                        </p:attrNameLst>
                                      </p:cBhvr>
                                      <p:tavLst>
                                        <p:tav tm="0">
                                          <p:val>
                                            <p:fltVal val="0"/>
                                          </p:val>
                                        </p:tav>
                                        <p:tav tm="100000">
                                          <p:val>
                                            <p:strVal val="#ppt_w"/>
                                          </p:val>
                                        </p:tav>
                                      </p:tavLst>
                                    </p:anim>
                                    <p:anim calcmode="lin" valueType="num">
                                      <p:cBhvr>
                                        <p:cTn id="15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n al aj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986123141535873203croissant-md.png"/>
          <p:cNvPicPr>
            <a:picLocks noChangeAspect="1"/>
          </p:cNvPicPr>
          <p:nvPr/>
        </p:nvPicPr>
        <p:blipFill>
          <a:blip r:embed="rId3"/>
          <a:stretch>
            <a:fillRect/>
          </a:stretch>
        </p:blipFill>
        <p:spPr>
          <a:xfrm rot="5400000">
            <a:off x="3837016" y="949280"/>
            <a:ext cx="1648567" cy="892980"/>
          </a:xfrm>
          <a:prstGeom prst="rect">
            <a:avLst/>
          </a:prstGeom>
        </p:spPr>
      </p:pic>
      <p:pic>
        <p:nvPicPr>
          <p:cNvPr id="4" name="3 Imagen" descr="12986123141535873203croissant-md.png"/>
          <p:cNvPicPr>
            <a:picLocks noChangeAspect="1"/>
          </p:cNvPicPr>
          <p:nvPr/>
        </p:nvPicPr>
        <p:blipFill>
          <a:blip r:embed="rId3"/>
          <a:stretch>
            <a:fillRect/>
          </a:stretch>
        </p:blipFill>
        <p:spPr>
          <a:xfrm rot="10800000">
            <a:off x="5000628" y="2285998"/>
            <a:ext cx="1648567" cy="892980"/>
          </a:xfrm>
          <a:prstGeom prst="rect">
            <a:avLst/>
          </a:prstGeom>
        </p:spPr>
      </p:pic>
      <p:pic>
        <p:nvPicPr>
          <p:cNvPr id="5" name="4 Imagen" descr="12986123141535873203croissant-md.png"/>
          <p:cNvPicPr>
            <a:picLocks noChangeAspect="1"/>
          </p:cNvPicPr>
          <p:nvPr/>
        </p:nvPicPr>
        <p:blipFill>
          <a:blip r:embed="rId3"/>
          <a:stretch>
            <a:fillRect/>
          </a:stretch>
        </p:blipFill>
        <p:spPr>
          <a:xfrm rot="16200000">
            <a:off x="3420022" y="3277152"/>
            <a:ext cx="1648567" cy="892980"/>
          </a:xfrm>
          <a:prstGeom prst="rect">
            <a:avLst/>
          </a:prstGeom>
        </p:spPr>
      </p:pic>
      <p:pic>
        <p:nvPicPr>
          <p:cNvPr id="6" name="5 Imagen" descr="12986123141535873203croissant-md.png"/>
          <p:cNvPicPr>
            <a:picLocks noChangeAspect="1"/>
          </p:cNvPicPr>
          <p:nvPr/>
        </p:nvPicPr>
        <p:blipFill>
          <a:blip r:embed="rId3"/>
          <a:stretch>
            <a:fillRect/>
          </a:stretch>
        </p:blipFill>
        <p:spPr>
          <a:xfrm rot="21036459">
            <a:off x="2347797" y="1985903"/>
            <a:ext cx="1648567" cy="892980"/>
          </a:xfrm>
          <a:prstGeom prst="rect">
            <a:avLst/>
          </a:prstGeom>
        </p:spPr>
      </p:pic>
      <p:pic>
        <p:nvPicPr>
          <p:cNvPr id="7" name="6 Imagen" descr="12986123141535873203croissant-md.png"/>
          <p:cNvPicPr>
            <a:picLocks noChangeAspect="1"/>
          </p:cNvPicPr>
          <p:nvPr/>
        </p:nvPicPr>
        <p:blipFill>
          <a:blip r:embed="rId3"/>
          <a:stretch>
            <a:fillRect/>
          </a:stretch>
        </p:blipFill>
        <p:spPr>
          <a:xfrm rot="2214241">
            <a:off x="2889005" y="1119868"/>
            <a:ext cx="1648567" cy="892980"/>
          </a:xfrm>
          <a:prstGeom prst="rect">
            <a:avLst/>
          </a:prstGeom>
        </p:spPr>
      </p:pic>
      <p:pic>
        <p:nvPicPr>
          <p:cNvPr id="8" name="7 Imagen" descr="12986123141535873203croissant-md.png"/>
          <p:cNvPicPr>
            <a:picLocks noChangeAspect="1"/>
          </p:cNvPicPr>
          <p:nvPr/>
        </p:nvPicPr>
        <p:blipFill>
          <a:blip r:embed="rId3"/>
          <a:stretch>
            <a:fillRect/>
          </a:stretch>
        </p:blipFill>
        <p:spPr>
          <a:xfrm rot="7540673">
            <a:off x="4662587" y="1340725"/>
            <a:ext cx="1648567" cy="892980"/>
          </a:xfrm>
          <a:prstGeom prst="rect">
            <a:avLst/>
          </a:prstGeom>
        </p:spPr>
      </p:pic>
      <p:pic>
        <p:nvPicPr>
          <p:cNvPr id="9" name="8 Imagen" descr="12986123141535873203croissant-md.png"/>
          <p:cNvPicPr>
            <a:picLocks noChangeAspect="1"/>
          </p:cNvPicPr>
          <p:nvPr/>
        </p:nvPicPr>
        <p:blipFill>
          <a:blip r:embed="rId3"/>
          <a:stretch>
            <a:fillRect/>
          </a:stretch>
        </p:blipFill>
        <p:spPr>
          <a:xfrm rot="13321053">
            <a:off x="4373219" y="3008717"/>
            <a:ext cx="1648567" cy="892980"/>
          </a:xfrm>
          <a:prstGeom prst="rect">
            <a:avLst/>
          </a:prstGeom>
        </p:spPr>
      </p:pic>
      <p:pic>
        <p:nvPicPr>
          <p:cNvPr id="10" name="9 Imagen" descr="12986123141535873203croissant-md.png"/>
          <p:cNvPicPr>
            <a:picLocks noChangeAspect="1"/>
          </p:cNvPicPr>
          <p:nvPr/>
        </p:nvPicPr>
        <p:blipFill>
          <a:blip r:embed="rId3"/>
          <a:stretch>
            <a:fillRect/>
          </a:stretch>
        </p:blipFill>
        <p:spPr>
          <a:xfrm rot="18027018">
            <a:off x="2621534" y="2776375"/>
            <a:ext cx="1648567" cy="892980"/>
          </a:xfrm>
          <a:prstGeom prst="rect">
            <a:avLst/>
          </a:prstGeom>
        </p:spPr>
      </p:pic>
      <p:sp>
        <p:nvSpPr>
          <p:cNvPr id="11" name="10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hopping_baking_bread_loaf_pretzels_dried_76665_1440x9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ropriete-ble-float.png"/>
          <p:cNvPicPr>
            <a:picLocks noChangeAspect="1"/>
          </p:cNvPicPr>
          <p:nvPr/>
        </p:nvPicPr>
        <p:blipFill>
          <a:blip r:embed="rId3">
            <a:lum contrast="20000"/>
          </a:blip>
          <a:srcRect t="3606"/>
          <a:stretch>
            <a:fillRect/>
          </a:stretch>
        </p:blipFill>
        <p:spPr>
          <a:xfrm rot="987939">
            <a:off x="4681627" y="-65938"/>
            <a:ext cx="1332782" cy="1974542"/>
          </a:xfrm>
          <a:prstGeom prst="rect">
            <a:avLst/>
          </a:prstGeom>
          <a:effectLst>
            <a:reflection blurRad="6350" stA="50000" endA="295" endPos="92000" dist="101600" dir="5400000" sy="-100000" algn="bl" rotWithShape="0"/>
          </a:effectLst>
        </p:spPr>
      </p:pic>
      <p:pic>
        <p:nvPicPr>
          <p:cNvPr id="4" name="3 Imagen" descr="propriete-ble-float.png"/>
          <p:cNvPicPr>
            <a:picLocks noChangeAspect="1"/>
          </p:cNvPicPr>
          <p:nvPr/>
        </p:nvPicPr>
        <p:blipFill>
          <a:blip r:embed="rId3">
            <a:lum contrast="20000"/>
          </a:blip>
          <a:srcRect t="3606"/>
          <a:stretch>
            <a:fillRect/>
          </a:stretch>
        </p:blipFill>
        <p:spPr>
          <a:xfrm rot="20920743" flipH="1">
            <a:off x="2964289" y="-87866"/>
            <a:ext cx="1482996" cy="1962923"/>
          </a:xfrm>
          <a:prstGeom prst="rect">
            <a:avLst/>
          </a:prstGeom>
          <a:effectLst>
            <a:reflection blurRad="6350" stA="50000" endA="295" endPos="92000" dist="101600" dir="5400000" sy="-100000" algn="bl" rotWithShape="0"/>
          </a:effectLst>
        </p:spPr>
      </p:pic>
      <p:pic>
        <p:nvPicPr>
          <p:cNvPr id="5" name="4 Imagen" descr="propriete-ble-float.png"/>
          <p:cNvPicPr>
            <a:picLocks noChangeAspect="1"/>
          </p:cNvPicPr>
          <p:nvPr/>
        </p:nvPicPr>
        <p:blipFill>
          <a:blip r:embed="rId3">
            <a:lum contrast="20000"/>
          </a:blip>
          <a:srcRect t="3606"/>
          <a:stretch>
            <a:fillRect/>
          </a:stretch>
        </p:blipFill>
        <p:spPr>
          <a:xfrm rot="987939">
            <a:off x="4681627" y="648442"/>
            <a:ext cx="1332782" cy="1974542"/>
          </a:xfrm>
          <a:prstGeom prst="rect">
            <a:avLst/>
          </a:prstGeom>
          <a:effectLst>
            <a:reflection blurRad="6350" stA="50000" endA="295" endPos="92000" dist="101600" dir="5400000" sy="-100000" algn="bl" rotWithShape="0"/>
          </a:effectLst>
        </p:spPr>
      </p:pic>
      <p:pic>
        <p:nvPicPr>
          <p:cNvPr id="6" name="5 Imagen" descr="propriete-ble-float.png"/>
          <p:cNvPicPr>
            <a:picLocks noChangeAspect="1"/>
          </p:cNvPicPr>
          <p:nvPr/>
        </p:nvPicPr>
        <p:blipFill>
          <a:blip r:embed="rId3">
            <a:lum contrast="20000"/>
          </a:blip>
          <a:srcRect t="3606"/>
          <a:stretch>
            <a:fillRect/>
          </a:stretch>
        </p:blipFill>
        <p:spPr>
          <a:xfrm rot="20920743" flipH="1">
            <a:off x="2964289" y="626514"/>
            <a:ext cx="1482996" cy="1962923"/>
          </a:xfrm>
          <a:prstGeom prst="rect">
            <a:avLst/>
          </a:prstGeom>
          <a:effectLst>
            <a:reflection blurRad="6350" stA="50000" endA="295" endPos="92000" dist="101600" dir="5400000" sy="-100000" algn="bl" rotWithShape="0"/>
          </a:effectLst>
        </p:spPr>
      </p:pic>
      <p:pic>
        <p:nvPicPr>
          <p:cNvPr id="7" name="6 Imagen" descr="propriete-ble-float.png"/>
          <p:cNvPicPr>
            <a:picLocks noChangeAspect="1"/>
          </p:cNvPicPr>
          <p:nvPr/>
        </p:nvPicPr>
        <p:blipFill>
          <a:blip r:embed="rId3">
            <a:lum contrast="20000"/>
          </a:blip>
          <a:srcRect t="3606"/>
          <a:stretch>
            <a:fillRect/>
          </a:stretch>
        </p:blipFill>
        <p:spPr>
          <a:xfrm rot="987939">
            <a:off x="4681628" y="1434259"/>
            <a:ext cx="1332782" cy="1974542"/>
          </a:xfrm>
          <a:prstGeom prst="rect">
            <a:avLst/>
          </a:prstGeom>
          <a:effectLst>
            <a:reflection blurRad="6350" stA="50000" endA="295" endPos="92000" dist="101600" dir="5400000" sy="-100000" algn="bl" rotWithShape="0"/>
          </a:effectLst>
        </p:spPr>
      </p:pic>
      <p:pic>
        <p:nvPicPr>
          <p:cNvPr id="8" name="7 Imagen" descr="propriete-ble-float.png"/>
          <p:cNvPicPr>
            <a:picLocks noChangeAspect="1"/>
          </p:cNvPicPr>
          <p:nvPr/>
        </p:nvPicPr>
        <p:blipFill>
          <a:blip r:embed="rId3">
            <a:lum contrast="20000"/>
          </a:blip>
          <a:srcRect t="3606"/>
          <a:stretch>
            <a:fillRect/>
          </a:stretch>
        </p:blipFill>
        <p:spPr>
          <a:xfrm rot="20920743" flipH="1">
            <a:off x="2964290" y="1412331"/>
            <a:ext cx="1482996" cy="1962923"/>
          </a:xfrm>
          <a:prstGeom prst="rect">
            <a:avLst/>
          </a:prstGeom>
          <a:effectLst>
            <a:reflection blurRad="6350" stA="50000" endA="295" endPos="92000" dist="101600" dir="5400000" sy="-100000" algn="bl" rotWithShape="0"/>
          </a:effectLst>
        </p:spPr>
      </p:pic>
      <p:pic>
        <p:nvPicPr>
          <p:cNvPr id="9" name="8 Imagen" descr="propriete-ble-float.png"/>
          <p:cNvPicPr>
            <a:picLocks noChangeAspect="1"/>
          </p:cNvPicPr>
          <p:nvPr/>
        </p:nvPicPr>
        <p:blipFill>
          <a:blip r:embed="rId3">
            <a:lum contrast="20000"/>
          </a:blip>
          <a:srcRect t="3606"/>
          <a:stretch>
            <a:fillRect/>
          </a:stretch>
        </p:blipFill>
        <p:spPr>
          <a:xfrm rot="987939">
            <a:off x="4681629" y="2077202"/>
            <a:ext cx="1332782" cy="1974542"/>
          </a:xfrm>
          <a:prstGeom prst="rect">
            <a:avLst/>
          </a:prstGeom>
          <a:effectLst>
            <a:reflection blurRad="6350" stA="50000" endA="295" endPos="92000" dist="101600" dir="5400000" sy="-100000" algn="bl" rotWithShape="0"/>
          </a:effectLst>
        </p:spPr>
      </p:pic>
      <p:pic>
        <p:nvPicPr>
          <p:cNvPr id="10" name="9 Imagen" descr="propriete-ble-float.png"/>
          <p:cNvPicPr>
            <a:picLocks noChangeAspect="1"/>
          </p:cNvPicPr>
          <p:nvPr/>
        </p:nvPicPr>
        <p:blipFill>
          <a:blip r:embed="rId3">
            <a:lum contrast="20000"/>
          </a:blip>
          <a:srcRect t="3606"/>
          <a:stretch>
            <a:fillRect/>
          </a:stretch>
        </p:blipFill>
        <p:spPr>
          <a:xfrm rot="20920743" flipH="1">
            <a:off x="2964291" y="2055274"/>
            <a:ext cx="1482996" cy="1962923"/>
          </a:xfrm>
          <a:prstGeom prst="rect">
            <a:avLst/>
          </a:prstGeom>
          <a:effectLst>
            <a:reflection blurRad="6350" stA="50000" endA="295" endPos="92000" dist="101600" dir="5400000" sy="-100000" algn="bl" rotWithShape="0"/>
          </a:effectLst>
        </p:spPr>
      </p:pic>
      <p:pic>
        <p:nvPicPr>
          <p:cNvPr id="11" name="10 Imagen" descr="propriete-ble-float.png"/>
          <p:cNvPicPr>
            <a:picLocks noChangeAspect="1"/>
          </p:cNvPicPr>
          <p:nvPr/>
        </p:nvPicPr>
        <p:blipFill>
          <a:blip r:embed="rId3">
            <a:lum contrast="20000"/>
          </a:blip>
          <a:srcRect t="3606"/>
          <a:stretch>
            <a:fillRect/>
          </a:stretch>
        </p:blipFill>
        <p:spPr>
          <a:xfrm rot="987939">
            <a:off x="4681628" y="2720144"/>
            <a:ext cx="1332782" cy="1974542"/>
          </a:xfrm>
          <a:prstGeom prst="rect">
            <a:avLst/>
          </a:prstGeom>
          <a:effectLst>
            <a:reflection blurRad="6350" stA="50000" endA="295" endPos="92000" dist="101600" dir="5400000" sy="-100000" algn="bl" rotWithShape="0"/>
          </a:effectLst>
        </p:spPr>
      </p:pic>
      <p:pic>
        <p:nvPicPr>
          <p:cNvPr id="12" name="11 Imagen" descr="propriete-ble-float.png"/>
          <p:cNvPicPr>
            <a:picLocks noChangeAspect="1"/>
          </p:cNvPicPr>
          <p:nvPr/>
        </p:nvPicPr>
        <p:blipFill>
          <a:blip r:embed="rId3">
            <a:lum contrast="20000"/>
          </a:blip>
          <a:srcRect t="3606"/>
          <a:stretch>
            <a:fillRect/>
          </a:stretch>
        </p:blipFill>
        <p:spPr>
          <a:xfrm rot="20920743" flipH="1">
            <a:off x="2964290" y="2698216"/>
            <a:ext cx="1482996" cy="1962923"/>
          </a:xfrm>
          <a:prstGeom prst="rect">
            <a:avLst/>
          </a:prstGeom>
          <a:effectLst>
            <a:reflection blurRad="6350" stA="50000" endA="295" endPos="92000" dist="101600" dir="5400000" sy="-100000" algn="bl" rotWithShape="0"/>
          </a:effectLst>
        </p:spPr>
      </p:pic>
      <p:pic>
        <p:nvPicPr>
          <p:cNvPr id="13" name="12 Imagen" descr="propriete-ble-float.png"/>
          <p:cNvPicPr>
            <a:picLocks noChangeAspect="1"/>
          </p:cNvPicPr>
          <p:nvPr/>
        </p:nvPicPr>
        <p:blipFill>
          <a:blip r:embed="rId3">
            <a:lum contrast="20000"/>
          </a:blip>
          <a:srcRect t="3606"/>
          <a:stretch>
            <a:fillRect/>
          </a:stretch>
        </p:blipFill>
        <p:spPr>
          <a:xfrm rot="987939">
            <a:off x="4681628" y="3291648"/>
            <a:ext cx="1332782" cy="1974542"/>
          </a:xfrm>
          <a:prstGeom prst="rect">
            <a:avLst/>
          </a:prstGeom>
          <a:effectLst>
            <a:reflection blurRad="6350" stA="50000" endA="295" endPos="92000" dist="101600" dir="5400000" sy="-100000" algn="bl" rotWithShape="0"/>
          </a:effectLst>
        </p:spPr>
      </p:pic>
      <p:pic>
        <p:nvPicPr>
          <p:cNvPr id="14" name="13 Imagen" descr="propriete-ble-float.png"/>
          <p:cNvPicPr>
            <a:picLocks noChangeAspect="1"/>
          </p:cNvPicPr>
          <p:nvPr/>
        </p:nvPicPr>
        <p:blipFill>
          <a:blip r:embed="rId3">
            <a:lum contrast="20000"/>
          </a:blip>
          <a:srcRect t="3606"/>
          <a:stretch>
            <a:fillRect/>
          </a:stretch>
        </p:blipFill>
        <p:spPr>
          <a:xfrm rot="20920743" flipH="1">
            <a:off x="2964290" y="3269720"/>
            <a:ext cx="1482996" cy="1962923"/>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8" presetClass="emph" presetSubtype="0" autoRev="1" fill="hold" nodeType="withEffect">
                                  <p:stCondLst>
                                    <p:cond delay="0"/>
                                  </p:stCondLst>
                                  <p:childTnLst>
                                    <p:animRot by="-21600000">
                                      <p:cBhvr>
                                        <p:cTn id="33" dur="3000" fill="hold"/>
                                        <p:tgtEl>
                                          <p:spTgt spid="4"/>
                                        </p:tgtEl>
                                        <p:attrNameLst>
                                          <p:attrName>r</p:attrName>
                                        </p:attrNameLst>
                                      </p:cBhvr>
                                    </p:animRot>
                                  </p:childTnLst>
                                </p:cTn>
                              </p:par>
                              <p:par>
                                <p:cTn id="34" presetID="8" presetClass="emph" presetSubtype="0" autoRev="1" fill="hold"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autoRev="1" fill="hold"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autoRev="1" fill="hold" nodeType="withEffect">
                                  <p:stCondLst>
                                    <p:cond delay="0"/>
                                  </p:stCondLst>
                                  <p:childTnLst>
                                    <p:animRot by="-21600000">
                                      <p:cBhvr>
                                        <p:cTn id="39" dur="3000" fill="hold"/>
                                        <p:tgtEl>
                                          <p:spTgt spid="10"/>
                                        </p:tgtEl>
                                        <p:attrNameLst>
                                          <p:attrName>r</p:attrName>
                                        </p:attrNameLst>
                                      </p:cBhvr>
                                    </p:animRot>
                                  </p:childTnLst>
                                </p:cTn>
                              </p:par>
                              <p:par>
                                <p:cTn id="40" presetID="8" presetClass="emph" presetSubtype="0" autoRev="1" fill="hold" nodeType="withEffect">
                                  <p:stCondLst>
                                    <p:cond delay="0"/>
                                  </p:stCondLst>
                                  <p:childTnLst>
                                    <p:animRot by="-21600000">
                                      <p:cBhvr>
                                        <p:cTn id="41" dur="3000" fill="hold"/>
                                        <p:tgtEl>
                                          <p:spTgt spid="12"/>
                                        </p:tgtEl>
                                        <p:attrNameLst>
                                          <p:attrName>r</p:attrName>
                                        </p:attrNameLst>
                                      </p:cBhvr>
                                    </p:animRot>
                                  </p:childTnLst>
                                </p:cTn>
                              </p:par>
                              <p:par>
                                <p:cTn id="42" presetID="8" presetClass="emph" presetSubtype="0" autoRev="1" fill="hold" nodeType="withEffect">
                                  <p:stCondLst>
                                    <p:cond delay="0"/>
                                  </p:stCondLst>
                                  <p:childTnLst>
                                    <p:animRot by="-21600000">
                                      <p:cBhvr>
                                        <p:cTn id="43" dur="3000" fill="hold"/>
                                        <p:tgtEl>
                                          <p:spTgt spid="14"/>
                                        </p:tgtEl>
                                        <p:attrNameLst>
                                          <p:attrName>r</p:attrName>
                                        </p:attrNameLst>
                                      </p:cBhvr>
                                    </p:animRot>
                                  </p:childTnLst>
                                </p:cTn>
                              </p:par>
                              <p:par>
                                <p:cTn id="44" presetID="2" presetClass="entr" presetSubtype="12"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additive="base">
                                        <p:cTn id="46" dur="3000" fill="hold"/>
                                        <p:tgtEl>
                                          <p:spTgt spid="3"/>
                                        </p:tgtEl>
                                        <p:attrNameLst>
                                          <p:attrName>ppt_x</p:attrName>
                                        </p:attrNameLst>
                                      </p:cBhvr>
                                      <p:tavLst>
                                        <p:tav tm="0">
                                          <p:val>
                                            <p:strVal val="0-#ppt_w/2"/>
                                          </p:val>
                                        </p:tav>
                                        <p:tav tm="100000">
                                          <p:val>
                                            <p:strVal val="#ppt_x"/>
                                          </p:val>
                                        </p:tav>
                                      </p:tavLst>
                                    </p:anim>
                                    <p:anim calcmode="lin" valueType="num">
                                      <p:cBhvr additive="base">
                                        <p:cTn id="47" dur="3000" fill="hold"/>
                                        <p:tgtEl>
                                          <p:spTgt spid="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0-#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0-#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0" fill="hold"/>
                                        <p:tgtEl>
                                          <p:spTgt spid="9"/>
                                        </p:tgtEl>
                                        <p:attrNameLst>
                                          <p:attrName>ppt_x</p:attrName>
                                        </p:attrNameLst>
                                      </p:cBhvr>
                                      <p:tavLst>
                                        <p:tav tm="0">
                                          <p:val>
                                            <p:strVal val="0-#ppt_w/2"/>
                                          </p:val>
                                        </p:tav>
                                        <p:tav tm="100000">
                                          <p:val>
                                            <p:strVal val="#ppt_x"/>
                                          </p:val>
                                        </p:tav>
                                      </p:tavLst>
                                    </p:anim>
                                    <p:anim calcmode="lin" valueType="num">
                                      <p:cBhvr additive="base">
                                        <p:cTn id="59" dur="30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0-#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0-#ppt_w/2"/>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8" presetClass="emph" presetSubtype="0" autoRev="1" fill="hold" nodeType="withEffect">
                                  <p:stCondLst>
                                    <p:cond delay="0"/>
                                  </p:stCondLst>
                                  <p:childTnLst>
                                    <p:animRot by="21600000">
                                      <p:cBhvr>
                                        <p:cTn id="69" dur="3000" fill="hold"/>
                                        <p:tgtEl>
                                          <p:spTgt spid="3"/>
                                        </p:tgtEl>
                                        <p:attrNameLst>
                                          <p:attrName>r</p:attrName>
                                        </p:attrNameLst>
                                      </p:cBhvr>
                                    </p:animRot>
                                  </p:childTnLst>
                                </p:cTn>
                              </p:par>
                              <p:par>
                                <p:cTn id="70" presetID="8" presetClass="emph" presetSubtype="0" autoRev="1" fill="hold" nodeType="withEffect">
                                  <p:stCondLst>
                                    <p:cond delay="0"/>
                                  </p:stCondLst>
                                  <p:childTnLst>
                                    <p:animRot by="21600000">
                                      <p:cBhvr>
                                        <p:cTn id="71" dur="3000" fill="hold"/>
                                        <p:tgtEl>
                                          <p:spTgt spid="5"/>
                                        </p:tgtEl>
                                        <p:attrNameLst>
                                          <p:attrName>r</p:attrName>
                                        </p:attrNameLst>
                                      </p:cBhvr>
                                    </p:animRot>
                                  </p:childTnLst>
                                </p:cTn>
                              </p:par>
                              <p:par>
                                <p:cTn id="72" presetID="8" presetClass="emph" presetSubtype="0" autoRev="1"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autoRev="1"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autoRev="1" fill="hold"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autoRev="1" fill="hold"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6000"/>
                            </p:stCondLst>
                            <p:childTnLst>
                              <p:par>
                                <p:cTn id="81" presetID="2" presetClass="exit" presetSubtype="2" fill="hold" nodeType="after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ppt_y"/>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1+ppt_w/2"/>
                                          </p:val>
                                        </p:tav>
                                      </p:tavLst>
                                    </p:anim>
                                    <p:anim calcmode="lin" valueType="num">
                                      <p:cBhvr additive="base">
                                        <p:cTn id="91" dur="3000"/>
                                        <p:tgtEl>
                                          <p:spTgt spid="8"/>
                                        </p:tgtEl>
                                        <p:attrNameLst>
                                          <p:attrName>ppt_y</p:attrName>
                                        </p:attrNameLst>
                                      </p:cBhvr>
                                      <p:tavLst>
                                        <p:tav tm="0">
                                          <p:val>
                                            <p:strVal val="ppt_y"/>
                                          </p:val>
                                        </p:tav>
                                        <p:tav tm="100000">
                                          <p:val>
                                            <p:strVal val="ppt_y"/>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ppt_y"/>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autoRev="1" fill="hold" nodeType="withEffect">
                                  <p:stCondLst>
                                    <p:cond delay="0"/>
                                  </p:stCondLst>
                                  <p:childTnLst>
                                    <p:animRot by="-21600000">
                                      <p:cBhvr>
                                        <p:cTn id="106" dur="3000" fill="hold"/>
                                        <p:tgtEl>
                                          <p:spTgt spid="4"/>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4"/>
                                        </p:tgtEl>
                                        <p:attrNameLst>
                                          <p:attrName>r</p:attrName>
                                        </p:attrNameLst>
                                      </p:cBhvr>
                                    </p:animRot>
                                  </p:childTnLst>
                                </p:cTn>
                              </p:par>
                              <p:par>
                                <p:cTn id="117" presetID="2" presetClass="exit" presetSubtype="8" fill="hold" nodeType="withEffect">
                                  <p:stCondLst>
                                    <p:cond delay="0"/>
                                  </p:stCondLst>
                                  <p:childTnLst>
                                    <p:anim calcmode="lin" valueType="num">
                                      <p:cBhvr additive="base">
                                        <p:cTn id="118" dur="3000"/>
                                        <p:tgtEl>
                                          <p:spTgt spid="3"/>
                                        </p:tgtEl>
                                        <p:attrNameLst>
                                          <p:attrName>ppt_x</p:attrName>
                                        </p:attrNameLst>
                                      </p:cBhvr>
                                      <p:tavLst>
                                        <p:tav tm="0">
                                          <p:val>
                                            <p:strVal val="ppt_x"/>
                                          </p:val>
                                        </p:tav>
                                        <p:tav tm="100000">
                                          <p:val>
                                            <p:strVal val="0-ppt_w/2"/>
                                          </p:val>
                                        </p:tav>
                                      </p:tavLst>
                                    </p:anim>
                                    <p:anim calcmode="lin" valueType="num">
                                      <p:cBhvr additive="base">
                                        <p:cTn id="119" dur="3000"/>
                                        <p:tgtEl>
                                          <p:spTgt spid="3"/>
                                        </p:tgtEl>
                                        <p:attrNameLst>
                                          <p:attrName>ppt_y</p:attrName>
                                        </p:attrNameLst>
                                      </p:cBhvr>
                                      <p:tavLst>
                                        <p:tav tm="0">
                                          <p:val>
                                            <p:strVal val="ppt_y"/>
                                          </p:val>
                                        </p:tav>
                                        <p:tav tm="100000">
                                          <p:val>
                                            <p:strVal val="ppt_y"/>
                                          </p:val>
                                        </p:tav>
                                      </p:tavLst>
                                    </p:anim>
                                    <p:set>
                                      <p:cBhvr>
                                        <p:cTn id="120" dur="1" fill="hold">
                                          <p:stCondLst>
                                            <p:cond delay="2999"/>
                                          </p:stCondLst>
                                        </p:cTn>
                                        <p:tgtEl>
                                          <p:spTgt spid="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5"/>
                                        </p:tgtEl>
                                        <p:attrNameLst>
                                          <p:attrName>ppt_x</p:attrName>
                                        </p:attrNameLst>
                                      </p:cBhvr>
                                      <p:tavLst>
                                        <p:tav tm="0">
                                          <p:val>
                                            <p:strVal val="ppt_x"/>
                                          </p:val>
                                        </p:tav>
                                        <p:tav tm="100000">
                                          <p:val>
                                            <p:strVal val="0-ppt_w/2"/>
                                          </p:val>
                                        </p:tav>
                                      </p:tavLst>
                                    </p:anim>
                                    <p:anim calcmode="lin" valueType="num">
                                      <p:cBhvr additive="base">
                                        <p:cTn id="123" dur="3000"/>
                                        <p:tgtEl>
                                          <p:spTgt spid="5"/>
                                        </p:tgtEl>
                                        <p:attrNameLst>
                                          <p:attrName>ppt_y</p:attrName>
                                        </p:attrNameLst>
                                      </p:cBhvr>
                                      <p:tavLst>
                                        <p:tav tm="0">
                                          <p:val>
                                            <p:strVal val="ppt_y"/>
                                          </p:val>
                                        </p:tav>
                                        <p:tav tm="100000">
                                          <p:val>
                                            <p:strVal val="ppt_y"/>
                                          </p:val>
                                        </p:tav>
                                      </p:tavLst>
                                    </p:anim>
                                    <p:set>
                                      <p:cBhvr>
                                        <p:cTn id="124" dur="1" fill="hold">
                                          <p:stCondLst>
                                            <p:cond delay="2999"/>
                                          </p:stCondLst>
                                        </p:cTn>
                                        <p:tgtEl>
                                          <p:spTgt spid="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0-ppt_w/2"/>
                                          </p:val>
                                        </p:tav>
                                      </p:tavLst>
                                    </p:anim>
                                    <p:anim calcmode="lin" valueType="num">
                                      <p:cBhvr additive="base">
                                        <p:cTn id="127" dur="3000"/>
                                        <p:tgtEl>
                                          <p:spTgt spid="7"/>
                                        </p:tgtEl>
                                        <p:attrNameLst>
                                          <p:attrName>ppt_y</p:attrName>
                                        </p:attrNameLst>
                                      </p:cBhvr>
                                      <p:tavLst>
                                        <p:tav tm="0">
                                          <p:val>
                                            <p:strVal val="ppt_y"/>
                                          </p:val>
                                        </p:tav>
                                        <p:tav tm="100000">
                                          <p:val>
                                            <p:strVal val="ppt_y"/>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0-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8" presetClass="emph" presetSubtype="0" autoRev="1" fill="hold" nodeType="withEffect">
                                  <p:stCondLst>
                                    <p:cond delay="0"/>
                                  </p:stCondLst>
                                  <p:childTnLst>
                                    <p:animRot by="21600000">
                                      <p:cBhvr>
                                        <p:cTn id="142" dur="3000" fill="hold"/>
                                        <p:tgtEl>
                                          <p:spTgt spid="3"/>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5"/>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7"/>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9"/>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11"/>
                                        </p:tgtEl>
                                        <p:attrNameLst>
                                          <p:attrName>r</p:attrName>
                                        </p:attrNameLst>
                                      </p:cBhvr>
                                    </p:animRot>
                                  </p:childTnLst>
                                </p:cTn>
                              </p:par>
                              <p:par>
                                <p:cTn id="151" presetID="8" presetClass="emph" presetSubtype="0" autoRev="1" fill="hold" nodeType="withEffect">
                                  <p:stCondLst>
                                    <p:cond delay="0"/>
                                  </p:stCondLst>
                                  <p:childTnLst>
                                    <p:animRot by="21600000">
                                      <p:cBhvr>
                                        <p:cTn id="152" dur="3000" fill="hold"/>
                                        <p:tgtEl>
                                          <p:spTgt spid="13"/>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4/3*#ppt_w"/>
                                          </p:val>
                                        </p:tav>
                                        <p:tav tm="100000">
                                          <p:val>
                                            <p:strVal val="#ppt_w"/>
                                          </p:val>
                                        </p:tav>
                                      </p:tavLst>
                                    </p:anim>
                                    <p:anim calcmode="lin" valueType="num">
                                      <p:cBhvr>
                                        <p:cTn id="156" dur="3000" fill="hold"/>
                                        <p:tgtEl>
                                          <p:spTgt spid="2"/>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20_1080_2010090909165378887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BGPA-12.png"/>
          <p:cNvPicPr>
            <a:picLocks noChangeAspect="1"/>
          </p:cNvPicPr>
          <p:nvPr/>
        </p:nvPicPr>
        <p:blipFill>
          <a:blip r:embed="rId3" cstate="print"/>
          <a:srcRect l="4629" t="23611" r="4629" b="22222"/>
          <a:stretch>
            <a:fillRect/>
          </a:stretch>
        </p:blipFill>
        <p:spPr>
          <a:xfrm rot="20982803">
            <a:off x="-145244" y="1573657"/>
            <a:ext cx="2513152" cy="1000132"/>
          </a:xfrm>
          <a:prstGeom prst="rect">
            <a:avLst/>
          </a:prstGeom>
          <a:effectLst>
            <a:softEdge rad="31750"/>
          </a:effectLst>
        </p:spPr>
      </p:pic>
      <p:pic>
        <p:nvPicPr>
          <p:cNvPr id="4" name="3 Imagen" descr="60BGPA-12.png"/>
          <p:cNvPicPr>
            <a:picLocks noChangeAspect="1"/>
          </p:cNvPicPr>
          <p:nvPr/>
        </p:nvPicPr>
        <p:blipFill>
          <a:blip r:embed="rId3" cstate="print"/>
          <a:srcRect l="4629" t="23611" r="4629" b="22222"/>
          <a:stretch>
            <a:fillRect/>
          </a:stretch>
        </p:blipFill>
        <p:spPr>
          <a:xfrm rot="2960653">
            <a:off x="-58531" y="2779266"/>
            <a:ext cx="2513152" cy="1000132"/>
          </a:xfrm>
          <a:prstGeom prst="rect">
            <a:avLst/>
          </a:prstGeom>
          <a:effectLst>
            <a:softEdge rad="31750"/>
          </a:effectLst>
        </p:spPr>
      </p:pic>
      <p:pic>
        <p:nvPicPr>
          <p:cNvPr id="5" name="4 Imagen" descr="60BGPA-12.png"/>
          <p:cNvPicPr>
            <a:picLocks noChangeAspect="1"/>
          </p:cNvPicPr>
          <p:nvPr/>
        </p:nvPicPr>
        <p:blipFill>
          <a:blip r:embed="rId3" cstate="print"/>
          <a:srcRect l="4629" t="23611" r="4629" b="22222"/>
          <a:stretch>
            <a:fillRect/>
          </a:stretch>
        </p:blipFill>
        <p:spPr>
          <a:xfrm rot="2521655">
            <a:off x="6798204" y="1569895"/>
            <a:ext cx="2513152" cy="1000132"/>
          </a:xfrm>
          <a:prstGeom prst="rect">
            <a:avLst/>
          </a:prstGeom>
          <a:effectLst>
            <a:softEdge rad="31750"/>
          </a:effectLst>
        </p:spPr>
      </p:pic>
      <p:pic>
        <p:nvPicPr>
          <p:cNvPr id="6" name="5 Imagen" descr="60BGPA-12.png"/>
          <p:cNvPicPr>
            <a:picLocks noChangeAspect="1"/>
          </p:cNvPicPr>
          <p:nvPr/>
        </p:nvPicPr>
        <p:blipFill>
          <a:blip r:embed="rId3" cstate="print"/>
          <a:srcRect l="4629" t="23611" r="4629" b="22222"/>
          <a:stretch>
            <a:fillRect/>
          </a:stretch>
        </p:blipFill>
        <p:spPr>
          <a:xfrm rot="20667453">
            <a:off x="6862443" y="2818918"/>
            <a:ext cx="2513152" cy="1000132"/>
          </a:xfrm>
          <a:prstGeom prst="rect">
            <a:avLst/>
          </a:prstGeom>
          <a:effectLst>
            <a:softEdge rad="31750"/>
          </a:effectLst>
        </p:spPr>
      </p:pic>
      <p:pic>
        <p:nvPicPr>
          <p:cNvPr id="7" name="6 Imagen" descr="60BGPA-12.png"/>
          <p:cNvPicPr>
            <a:picLocks noChangeAspect="1"/>
          </p:cNvPicPr>
          <p:nvPr/>
        </p:nvPicPr>
        <p:blipFill>
          <a:blip r:embed="rId3" cstate="print"/>
          <a:srcRect l="4629" t="23611" r="4629" b="22222"/>
          <a:stretch>
            <a:fillRect/>
          </a:stretch>
        </p:blipFill>
        <p:spPr>
          <a:xfrm rot="20982803">
            <a:off x="1069171" y="1645094"/>
            <a:ext cx="2513152" cy="1000132"/>
          </a:xfrm>
          <a:prstGeom prst="rect">
            <a:avLst/>
          </a:prstGeom>
          <a:effectLst>
            <a:softEdge rad="31750"/>
          </a:effectLst>
        </p:spPr>
      </p:pic>
      <p:pic>
        <p:nvPicPr>
          <p:cNvPr id="8" name="7 Imagen" descr="60BGPA-12.png"/>
          <p:cNvPicPr>
            <a:picLocks noChangeAspect="1"/>
          </p:cNvPicPr>
          <p:nvPr/>
        </p:nvPicPr>
        <p:blipFill>
          <a:blip r:embed="rId3" cstate="print"/>
          <a:srcRect l="4629" t="23611" r="4629" b="22222"/>
          <a:stretch>
            <a:fillRect/>
          </a:stretch>
        </p:blipFill>
        <p:spPr>
          <a:xfrm rot="2960653">
            <a:off x="1155884" y="2850703"/>
            <a:ext cx="2513152" cy="1000132"/>
          </a:xfrm>
          <a:prstGeom prst="rect">
            <a:avLst/>
          </a:prstGeom>
          <a:effectLst>
            <a:softEdge rad="31750"/>
          </a:effectLst>
        </p:spPr>
      </p:pic>
      <p:pic>
        <p:nvPicPr>
          <p:cNvPr id="9" name="8 Imagen" descr="60BGPA-12.png"/>
          <p:cNvPicPr>
            <a:picLocks noChangeAspect="1"/>
          </p:cNvPicPr>
          <p:nvPr/>
        </p:nvPicPr>
        <p:blipFill>
          <a:blip r:embed="rId3" cstate="print"/>
          <a:srcRect l="4629" t="23611" r="4629" b="22222"/>
          <a:stretch>
            <a:fillRect/>
          </a:stretch>
        </p:blipFill>
        <p:spPr>
          <a:xfrm rot="2521655">
            <a:off x="5655195" y="1641332"/>
            <a:ext cx="2513152" cy="1000132"/>
          </a:xfrm>
          <a:prstGeom prst="rect">
            <a:avLst/>
          </a:prstGeom>
          <a:effectLst>
            <a:softEdge rad="31750"/>
          </a:effectLst>
        </p:spPr>
      </p:pic>
      <p:pic>
        <p:nvPicPr>
          <p:cNvPr id="10" name="9 Imagen" descr="60BGPA-12.png"/>
          <p:cNvPicPr>
            <a:picLocks noChangeAspect="1"/>
          </p:cNvPicPr>
          <p:nvPr/>
        </p:nvPicPr>
        <p:blipFill>
          <a:blip r:embed="rId3" cstate="print"/>
          <a:srcRect l="4629" t="23611" r="4629" b="22222"/>
          <a:stretch>
            <a:fillRect/>
          </a:stretch>
        </p:blipFill>
        <p:spPr>
          <a:xfrm rot="20889648">
            <a:off x="5647998" y="2890356"/>
            <a:ext cx="2513152" cy="1000132"/>
          </a:xfrm>
          <a:prstGeom prst="rect">
            <a:avLst/>
          </a:prstGeom>
          <a:effectLst>
            <a:softEdge rad="31750"/>
          </a:effectLst>
        </p:spPr>
      </p:pic>
      <p:pic>
        <p:nvPicPr>
          <p:cNvPr id="11" name="10 Imagen" descr="60BGPA-12.png"/>
          <p:cNvPicPr>
            <a:picLocks noChangeAspect="1"/>
          </p:cNvPicPr>
          <p:nvPr/>
        </p:nvPicPr>
        <p:blipFill>
          <a:blip r:embed="rId3" cstate="print"/>
          <a:srcRect l="4629" t="23611" r="4629" b="22222"/>
          <a:stretch>
            <a:fillRect/>
          </a:stretch>
        </p:blipFill>
        <p:spPr>
          <a:xfrm rot="20982803">
            <a:off x="2212178" y="1716532"/>
            <a:ext cx="2513152" cy="1000132"/>
          </a:xfrm>
          <a:prstGeom prst="rect">
            <a:avLst/>
          </a:prstGeom>
          <a:effectLst>
            <a:softEdge rad="31750"/>
          </a:effectLst>
        </p:spPr>
      </p:pic>
      <p:pic>
        <p:nvPicPr>
          <p:cNvPr id="12" name="11 Imagen" descr="60BGPA-12.png"/>
          <p:cNvPicPr>
            <a:picLocks noChangeAspect="1"/>
          </p:cNvPicPr>
          <p:nvPr/>
        </p:nvPicPr>
        <p:blipFill>
          <a:blip r:embed="rId3" cstate="print"/>
          <a:srcRect l="4629" t="23611" r="4629" b="22222"/>
          <a:stretch>
            <a:fillRect/>
          </a:stretch>
        </p:blipFill>
        <p:spPr>
          <a:xfrm rot="2960653">
            <a:off x="2298891" y="2922141"/>
            <a:ext cx="2513152" cy="1000132"/>
          </a:xfrm>
          <a:prstGeom prst="rect">
            <a:avLst/>
          </a:prstGeom>
          <a:effectLst>
            <a:softEdge rad="31750"/>
          </a:effectLst>
        </p:spPr>
      </p:pic>
      <p:pic>
        <p:nvPicPr>
          <p:cNvPr id="13" name="12 Imagen" descr="60BGPA-12.png"/>
          <p:cNvPicPr>
            <a:picLocks noChangeAspect="1"/>
          </p:cNvPicPr>
          <p:nvPr/>
        </p:nvPicPr>
        <p:blipFill>
          <a:blip r:embed="rId3" cstate="print"/>
          <a:srcRect l="4629" t="23611" r="4629" b="22222"/>
          <a:stretch>
            <a:fillRect/>
          </a:stretch>
        </p:blipFill>
        <p:spPr>
          <a:xfrm rot="2521655">
            <a:off x="4583626" y="1712771"/>
            <a:ext cx="2513152" cy="1000132"/>
          </a:xfrm>
          <a:prstGeom prst="rect">
            <a:avLst/>
          </a:prstGeom>
          <a:effectLst>
            <a:softEdge rad="31750"/>
          </a:effectLst>
        </p:spPr>
      </p:pic>
      <p:pic>
        <p:nvPicPr>
          <p:cNvPr id="14" name="13 Imagen" descr="60BGPA-12.png"/>
          <p:cNvPicPr>
            <a:picLocks noChangeAspect="1"/>
          </p:cNvPicPr>
          <p:nvPr/>
        </p:nvPicPr>
        <p:blipFill>
          <a:blip r:embed="rId3" cstate="print"/>
          <a:srcRect l="4629" t="23611" r="4629" b="22222"/>
          <a:stretch>
            <a:fillRect/>
          </a:stretch>
        </p:blipFill>
        <p:spPr>
          <a:xfrm rot="20889648">
            <a:off x="4504990" y="2961796"/>
            <a:ext cx="2513152" cy="1000132"/>
          </a:xfrm>
          <a:prstGeom prst="rect">
            <a:avLst/>
          </a:prstGeom>
          <a:effectLst>
            <a:softEdge rad="31750"/>
          </a:effectLst>
        </p:spPr>
      </p:pic>
      <p:pic>
        <p:nvPicPr>
          <p:cNvPr id="1026" name="Picture 2" descr="Rendered Image"/>
          <p:cNvPicPr>
            <a:picLocks noChangeAspect="1" noChangeArrowheads="1"/>
          </p:cNvPicPr>
          <p:nvPr/>
        </p:nvPicPr>
        <p:blipFill>
          <a:blip r:embed="rId4">
            <a:lum contrast="20000"/>
          </a:blip>
          <a:srcRect/>
          <a:stretch>
            <a:fillRect/>
          </a:stretch>
        </p:blipFill>
        <p:spPr bwMode="auto">
          <a:xfrm rot="20268488">
            <a:off x="5637079" y="3053876"/>
            <a:ext cx="1838325" cy="1047751"/>
          </a:xfrm>
          <a:prstGeom prst="rect">
            <a:avLst/>
          </a:prstGeom>
          <a:noFill/>
        </p:spPr>
      </p:pic>
      <p:sp>
        <p:nvSpPr>
          <p:cNvPr id="16" name="15 Rectángulo"/>
          <p:cNvSpPr/>
          <p:nvPr/>
        </p:nvSpPr>
        <p:spPr>
          <a:xfrm>
            <a:off x="0" y="-357208"/>
            <a:ext cx="9144000" cy="5500708"/>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1+#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1+#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0-#ppt_w/2"/>
                                          </p:val>
                                        </p:tav>
                                        <p:tav tm="100000">
                                          <p:val>
                                            <p:strVal val="#ppt_x"/>
                                          </p:val>
                                        </p:tav>
                                      </p:tavLst>
                                    </p:anim>
                                    <p:anim calcmode="lin" valueType="num">
                                      <p:cBhvr additive="base">
                                        <p:cTn id="55" dur="3000" fill="hold"/>
                                        <p:tgtEl>
                                          <p:spTgt spid="6"/>
                                        </p:tgtEl>
                                        <p:attrNameLst>
                                          <p:attrName>ppt_y</p:attrName>
                                        </p:attrNameLst>
                                      </p:cBhvr>
                                      <p:tavLst>
                                        <p:tav tm="0">
                                          <p:val>
                                            <p:strVal val="#ppt_y"/>
                                          </p:val>
                                        </p:tav>
                                        <p:tav tm="100000">
                                          <p:val>
                                            <p:strVal val="#ppt_y"/>
                                          </p:val>
                                        </p:tav>
                                      </p:tavLst>
                                    </p:anim>
                                  </p:childTnLst>
                                </p:cTn>
                              </p:par>
                              <p:par>
                                <p:cTn id="56" presetID="19" presetClass="entr" presetSubtype="5" fill="hold"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p:val>
                                            <p:strVal val="#ppt_w"/>
                                          </p:val>
                                        </p:tav>
                                        <p:tav tm="100000">
                                          <p:val>
                                            <p:strVal val="#ppt_w"/>
                                          </p:val>
                                        </p:tav>
                                      </p:tavLst>
                                    </p:anim>
                                    <p:anim calcmode="lin" valueType="num">
                                      <p:cBhvr>
                                        <p:cTn id="59" dur="3000" fill="hold"/>
                                        <p:tgtEl>
                                          <p:spTgt spid="3"/>
                                        </p:tgtEl>
                                        <p:attrNameLst>
                                          <p:attrName>ppt_h</p:attrName>
                                        </p:attrNameLst>
                                      </p:cBhvr>
                                      <p:tavLst>
                                        <p:tav tm="0" fmla="#ppt_h*sin(2.5*pi*$)">
                                          <p:val>
                                            <p:fltVal val="0"/>
                                          </p:val>
                                        </p:tav>
                                        <p:tav tm="100000">
                                          <p:val>
                                            <p:fltVal val="1"/>
                                          </p:val>
                                        </p:tav>
                                      </p:tavLst>
                                    </p:anim>
                                  </p:childTnLst>
                                </p:cTn>
                              </p:par>
                              <p:par>
                                <p:cTn id="60" presetID="19" presetClass="entr" presetSubtype="5"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ppt_w"/>
                                          </p:val>
                                        </p:tav>
                                        <p:tav tm="100000">
                                          <p:val>
                                            <p:strVal val="#ppt_w"/>
                                          </p:val>
                                        </p:tav>
                                      </p:tavLst>
                                    </p:anim>
                                    <p:anim calcmode="lin" valueType="num">
                                      <p:cBhvr>
                                        <p:cTn id="63" dur="3000" fill="hold"/>
                                        <p:tgtEl>
                                          <p:spTgt spid="4"/>
                                        </p:tgtEl>
                                        <p:attrNameLst>
                                          <p:attrName>ppt_h</p:attrName>
                                        </p:attrNameLst>
                                      </p:cBhvr>
                                      <p:tavLst>
                                        <p:tav tm="0" fmla="#ppt_h*sin(2.5*pi*$)">
                                          <p:val>
                                            <p:fltVal val="0"/>
                                          </p:val>
                                        </p:tav>
                                        <p:tav tm="100000">
                                          <p:val>
                                            <p:fltVal val="1"/>
                                          </p:val>
                                        </p:tav>
                                      </p:tavLst>
                                    </p:anim>
                                  </p:childTnLst>
                                </p:cTn>
                              </p:par>
                              <p:par>
                                <p:cTn id="64" presetID="19"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p:val>
                                            <p:strVal val="#ppt_w"/>
                                          </p:val>
                                        </p:tav>
                                        <p:tav tm="100000">
                                          <p:val>
                                            <p:strVal val="#ppt_w"/>
                                          </p:val>
                                        </p:tav>
                                      </p:tavLst>
                                    </p:anim>
                                    <p:anim calcmode="lin" valueType="num">
                                      <p:cBhvr>
                                        <p:cTn id="67" dur="3000" fill="hold"/>
                                        <p:tgtEl>
                                          <p:spTgt spid="7"/>
                                        </p:tgtEl>
                                        <p:attrNameLst>
                                          <p:attrName>ppt_h</p:attrName>
                                        </p:attrNameLst>
                                      </p:cBhvr>
                                      <p:tavLst>
                                        <p:tav tm="0" fmla="#ppt_h*sin(2.5*pi*$)">
                                          <p:val>
                                            <p:fltVal val="0"/>
                                          </p:val>
                                        </p:tav>
                                        <p:tav tm="100000">
                                          <p:val>
                                            <p:fltVal val="1"/>
                                          </p:val>
                                        </p:tav>
                                      </p:tavLst>
                                    </p:anim>
                                  </p:childTnLst>
                                </p:cTn>
                              </p:par>
                              <p:par>
                                <p:cTn id="68" presetID="19"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p:val>
                                            <p:strVal val="#ppt_w"/>
                                          </p:val>
                                        </p:tav>
                                        <p:tav tm="100000">
                                          <p:val>
                                            <p:strVal val="#ppt_w"/>
                                          </p:val>
                                        </p:tav>
                                      </p:tavLst>
                                    </p:anim>
                                    <p:anim calcmode="lin" valueType="num">
                                      <p:cBhvr>
                                        <p:cTn id="71" dur="3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3000" fill="hold"/>
                                        <p:tgtEl>
                                          <p:spTgt spid="11"/>
                                        </p:tgtEl>
                                        <p:attrNameLst>
                                          <p:attrName>ppt_w</p:attrName>
                                        </p:attrNameLst>
                                      </p:cBhvr>
                                      <p:tavLst>
                                        <p:tav tm="0">
                                          <p:val>
                                            <p:strVal val="#ppt_w"/>
                                          </p:val>
                                        </p:tav>
                                        <p:tav tm="100000">
                                          <p:val>
                                            <p:strVal val="#ppt_w"/>
                                          </p:val>
                                        </p:tav>
                                      </p:tavLst>
                                    </p:anim>
                                    <p:anim calcmode="lin" valueType="num">
                                      <p:cBhvr>
                                        <p:cTn id="75" dur="3000" fill="hold"/>
                                        <p:tgtEl>
                                          <p:spTgt spid="11"/>
                                        </p:tgtEl>
                                        <p:attrNameLst>
                                          <p:attrName>ppt_h</p:attrName>
                                        </p:attrNameLst>
                                      </p:cBhvr>
                                      <p:tavLst>
                                        <p:tav tm="0" fmla="#ppt_h*sin(2.5*pi*$)">
                                          <p:val>
                                            <p:fltVal val="0"/>
                                          </p:val>
                                        </p:tav>
                                        <p:tav tm="100000">
                                          <p:val>
                                            <p:fltVal val="1"/>
                                          </p:val>
                                        </p:tav>
                                      </p:tavLst>
                                    </p:anim>
                                  </p:childTnLst>
                                </p:cTn>
                              </p:par>
                              <p:par>
                                <p:cTn id="76" presetID="19" presetClass="entr" presetSubtype="5"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3000" fill="hold"/>
                                        <p:tgtEl>
                                          <p:spTgt spid="12"/>
                                        </p:tgtEl>
                                        <p:attrNameLst>
                                          <p:attrName>ppt_w</p:attrName>
                                        </p:attrNameLst>
                                      </p:cBhvr>
                                      <p:tavLst>
                                        <p:tav tm="0">
                                          <p:val>
                                            <p:strVal val="#ppt_w"/>
                                          </p:val>
                                        </p:tav>
                                        <p:tav tm="100000">
                                          <p:val>
                                            <p:strVal val="#ppt_w"/>
                                          </p:val>
                                        </p:tav>
                                      </p:tavLst>
                                    </p:anim>
                                    <p:anim calcmode="lin" valueType="num">
                                      <p:cBhvr>
                                        <p:cTn id="79" dur="3000" fill="hold"/>
                                        <p:tgtEl>
                                          <p:spTgt spid="12"/>
                                        </p:tgtEl>
                                        <p:attrNameLst>
                                          <p:attrName>ppt_h</p:attrName>
                                        </p:attrNameLst>
                                      </p:cBhvr>
                                      <p:tavLst>
                                        <p:tav tm="0" fmla="#ppt_h*sin(2.5*pi*$)">
                                          <p:val>
                                            <p:fltVal val="0"/>
                                          </p:val>
                                        </p:tav>
                                        <p:tav tm="100000">
                                          <p:val>
                                            <p:fltVal val="1"/>
                                          </p:val>
                                        </p:tav>
                                      </p:tavLst>
                                    </p:anim>
                                  </p:childTnLst>
                                </p:cTn>
                              </p:par>
                              <p:par>
                                <p:cTn id="80" presetID="19" presetClass="entr" presetSubtype="5" fill="hold"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p:val>
                                            <p:strVal val="#ppt_w"/>
                                          </p:val>
                                        </p:tav>
                                        <p:tav tm="100000">
                                          <p:val>
                                            <p:strVal val="#ppt_w"/>
                                          </p:val>
                                        </p:tav>
                                      </p:tavLst>
                                    </p:anim>
                                    <p:anim calcmode="lin" valueType="num">
                                      <p:cBhvr>
                                        <p:cTn id="83" dur="3000" fill="hold"/>
                                        <p:tgtEl>
                                          <p:spTgt spid="5"/>
                                        </p:tgtEl>
                                        <p:attrNameLst>
                                          <p:attrName>ppt_h</p:attrName>
                                        </p:attrNameLst>
                                      </p:cBhvr>
                                      <p:tavLst>
                                        <p:tav tm="0" fmla="#ppt_h*sin(2.5*pi*$)">
                                          <p:val>
                                            <p:fltVal val="0"/>
                                          </p:val>
                                        </p:tav>
                                        <p:tav tm="100000">
                                          <p:val>
                                            <p:fltVal val="1"/>
                                          </p:val>
                                        </p:tav>
                                      </p:tavLst>
                                    </p:anim>
                                  </p:childTnLst>
                                </p:cTn>
                              </p:par>
                              <p:par>
                                <p:cTn id="84" presetID="19" presetClass="entr" presetSubtype="5" fill="hold"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p:val>
                                            <p:strVal val="#ppt_w"/>
                                          </p:val>
                                        </p:tav>
                                        <p:tav tm="100000">
                                          <p:val>
                                            <p:strVal val="#ppt_w"/>
                                          </p:val>
                                        </p:tav>
                                      </p:tavLst>
                                    </p:anim>
                                    <p:anim calcmode="lin" valueType="num">
                                      <p:cBhvr>
                                        <p:cTn id="87" dur="3000" fill="hold"/>
                                        <p:tgtEl>
                                          <p:spTgt spid="6"/>
                                        </p:tgtEl>
                                        <p:attrNameLst>
                                          <p:attrName>ppt_h</p:attrName>
                                        </p:attrNameLst>
                                      </p:cBhvr>
                                      <p:tavLst>
                                        <p:tav tm="0" fmla="#ppt_h*sin(2.5*pi*$)">
                                          <p:val>
                                            <p:fltVal val="0"/>
                                          </p:val>
                                        </p:tav>
                                        <p:tav tm="100000">
                                          <p:val>
                                            <p:fltVal val="1"/>
                                          </p:val>
                                        </p:tav>
                                      </p:tavLst>
                                    </p:anim>
                                  </p:childTnLst>
                                </p:cTn>
                              </p:par>
                              <p:par>
                                <p:cTn id="88" presetID="19" presetClass="entr" presetSubtype="5" fill="hold"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p:val>
                                            <p:strVal val="#ppt_w"/>
                                          </p:val>
                                        </p:tav>
                                        <p:tav tm="100000">
                                          <p:val>
                                            <p:strVal val="#ppt_w"/>
                                          </p:val>
                                        </p:tav>
                                      </p:tavLst>
                                    </p:anim>
                                    <p:anim calcmode="lin" valueType="num">
                                      <p:cBhvr>
                                        <p:cTn id="91" dur="3000" fill="hold"/>
                                        <p:tgtEl>
                                          <p:spTgt spid="9"/>
                                        </p:tgtEl>
                                        <p:attrNameLst>
                                          <p:attrName>ppt_h</p:attrName>
                                        </p:attrNameLst>
                                      </p:cBhvr>
                                      <p:tavLst>
                                        <p:tav tm="0" fmla="#ppt_h*sin(2.5*pi*$)">
                                          <p:val>
                                            <p:fltVal val="0"/>
                                          </p:val>
                                        </p:tav>
                                        <p:tav tm="100000">
                                          <p:val>
                                            <p:fltVal val="1"/>
                                          </p:val>
                                        </p:tav>
                                      </p:tavLst>
                                    </p:anim>
                                  </p:childTnLst>
                                </p:cTn>
                              </p:par>
                              <p:par>
                                <p:cTn id="92" presetID="19" presetClass="entr" presetSubtype="5" fill="hold"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p:val>
                                            <p:strVal val="#ppt_w"/>
                                          </p:val>
                                        </p:tav>
                                        <p:tav tm="100000">
                                          <p:val>
                                            <p:strVal val="#ppt_w"/>
                                          </p:val>
                                        </p:tav>
                                      </p:tavLst>
                                    </p:anim>
                                    <p:anim calcmode="lin" valueType="num">
                                      <p:cBhvr>
                                        <p:cTn id="95" dur="3000" fill="hold"/>
                                        <p:tgtEl>
                                          <p:spTgt spid="10"/>
                                        </p:tgtEl>
                                        <p:attrNameLst>
                                          <p:attrName>ppt_h</p:attrName>
                                        </p:attrNameLst>
                                      </p:cBhvr>
                                      <p:tavLst>
                                        <p:tav tm="0" fmla="#ppt_h*sin(2.5*pi*$)">
                                          <p:val>
                                            <p:fltVal val="0"/>
                                          </p:val>
                                        </p:tav>
                                        <p:tav tm="100000">
                                          <p:val>
                                            <p:fltVal val="1"/>
                                          </p:val>
                                        </p:tav>
                                      </p:tavLst>
                                    </p:anim>
                                  </p:childTnLst>
                                </p:cTn>
                              </p:par>
                              <p:par>
                                <p:cTn id="96" presetID="19"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p:val>
                                            <p:strVal val="#ppt_w"/>
                                          </p:val>
                                        </p:tav>
                                        <p:tav tm="100000">
                                          <p:val>
                                            <p:strVal val="#ppt_w"/>
                                          </p:val>
                                        </p:tav>
                                      </p:tavLst>
                                    </p:anim>
                                    <p:anim calcmode="lin" valueType="num">
                                      <p:cBhvr>
                                        <p:cTn id="99" dur="3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p:val>
                                            <p:strVal val="#ppt_w"/>
                                          </p:val>
                                        </p:tav>
                                        <p:tav tm="100000">
                                          <p:val>
                                            <p:strVal val="#ppt_w"/>
                                          </p:val>
                                        </p:tav>
                                      </p:tavLst>
                                    </p:anim>
                                    <p:anim calcmode="lin" valueType="num">
                                      <p:cBhvr>
                                        <p:cTn id="103" dur="3000" fill="hold"/>
                                        <p:tgtEl>
                                          <p:spTgt spid="14"/>
                                        </p:tgtEl>
                                        <p:attrNameLst>
                                          <p:attrName>ppt_h</p:attrName>
                                        </p:attrNameLst>
                                      </p:cBhvr>
                                      <p:tavLst>
                                        <p:tav tm="0" fmla="#ppt_h*sin(2.5*pi*$)">
                                          <p:val>
                                            <p:fltVal val="0"/>
                                          </p:val>
                                        </p:tav>
                                        <p:tav tm="100000">
                                          <p:val>
                                            <p:fltVal val="1"/>
                                          </p:val>
                                        </p:tav>
                                      </p:tavLst>
                                    </p:anim>
                                  </p:childTnLst>
                                </p:cTn>
                              </p:par>
                            </p:childTnLst>
                          </p:cTn>
                        </p:par>
                        <p:par>
                          <p:cTn id="104" fill="hold">
                            <p:stCondLst>
                              <p:cond delay="3000"/>
                            </p:stCondLst>
                            <p:childTnLst>
                              <p:par>
                                <p:cTn id="105" presetID="2" presetClass="exit" presetSubtype="2" fill="hold" nodeType="afterEffect">
                                  <p:stCondLst>
                                    <p:cond delay="0"/>
                                  </p:stCondLst>
                                  <p:childTnLst>
                                    <p:anim calcmode="lin" valueType="num">
                                      <p:cBhvr additive="base">
                                        <p:cTn id="106" dur="3000"/>
                                        <p:tgtEl>
                                          <p:spTgt spid="3"/>
                                        </p:tgtEl>
                                        <p:attrNameLst>
                                          <p:attrName>ppt_x</p:attrName>
                                        </p:attrNameLst>
                                      </p:cBhvr>
                                      <p:tavLst>
                                        <p:tav tm="0">
                                          <p:val>
                                            <p:strVal val="ppt_x"/>
                                          </p:val>
                                        </p:tav>
                                        <p:tav tm="100000">
                                          <p:val>
                                            <p:strVal val="1+ppt_w/2"/>
                                          </p:val>
                                        </p:tav>
                                      </p:tavLst>
                                    </p:anim>
                                    <p:anim calcmode="lin" valueType="num">
                                      <p:cBhvr additive="base">
                                        <p:cTn id="107" dur="3000"/>
                                        <p:tgtEl>
                                          <p:spTgt spid="3"/>
                                        </p:tgtEl>
                                        <p:attrNameLst>
                                          <p:attrName>ppt_y</p:attrName>
                                        </p:attrNameLst>
                                      </p:cBhvr>
                                      <p:tavLst>
                                        <p:tav tm="0">
                                          <p:val>
                                            <p:strVal val="ppt_y"/>
                                          </p:val>
                                        </p:tav>
                                        <p:tav tm="100000">
                                          <p:val>
                                            <p:strVal val="ppt_y"/>
                                          </p:val>
                                        </p:tav>
                                      </p:tavLst>
                                    </p:anim>
                                    <p:set>
                                      <p:cBhvr>
                                        <p:cTn id="108" dur="1" fill="hold">
                                          <p:stCondLst>
                                            <p:cond delay="2999"/>
                                          </p:stCondLst>
                                        </p:cTn>
                                        <p:tgtEl>
                                          <p:spTgt spid="3"/>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4"/>
                                        </p:tgtEl>
                                        <p:attrNameLst>
                                          <p:attrName>ppt_x</p:attrName>
                                        </p:attrNameLst>
                                      </p:cBhvr>
                                      <p:tavLst>
                                        <p:tav tm="0">
                                          <p:val>
                                            <p:strVal val="ppt_x"/>
                                          </p:val>
                                        </p:tav>
                                        <p:tav tm="100000">
                                          <p:val>
                                            <p:strVal val="1+ppt_w/2"/>
                                          </p:val>
                                        </p:tav>
                                      </p:tavLst>
                                    </p:anim>
                                    <p:anim calcmode="lin" valueType="num">
                                      <p:cBhvr additive="base">
                                        <p:cTn id="111" dur="3000"/>
                                        <p:tgtEl>
                                          <p:spTgt spid="4"/>
                                        </p:tgtEl>
                                        <p:attrNameLst>
                                          <p:attrName>ppt_y</p:attrName>
                                        </p:attrNameLst>
                                      </p:cBhvr>
                                      <p:tavLst>
                                        <p:tav tm="0">
                                          <p:val>
                                            <p:strVal val="ppt_y"/>
                                          </p:val>
                                        </p:tav>
                                        <p:tav tm="100000">
                                          <p:val>
                                            <p:strVal val="ppt_y"/>
                                          </p:val>
                                        </p:tav>
                                      </p:tavLst>
                                    </p:anim>
                                    <p:set>
                                      <p:cBhvr>
                                        <p:cTn id="112" dur="1" fill="hold">
                                          <p:stCondLst>
                                            <p:cond delay="2999"/>
                                          </p:stCondLst>
                                        </p:cTn>
                                        <p:tgtEl>
                                          <p:spTgt spid="4"/>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1+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1+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ppt_y"/>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6"/>
                                        </p:tgtEl>
                                        <p:attrNameLst>
                                          <p:attrName>ppt_x</p:attrName>
                                        </p:attrNameLst>
                                      </p:cBhvr>
                                      <p:tavLst>
                                        <p:tav tm="0">
                                          <p:val>
                                            <p:strVal val="ppt_x"/>
                                          </p:val>
                                        </p:tav>
                                        <p:tav tm="100000">
                                          <p:val>
                                            <p:strVal val="0-ppt_w/2"/>
                                          </p:val>
                                        </p:tav>
                                      </p:tavLst>
                                    </p:anim>
                                    <p:anim calcmode="lin" valueType="num">
                                      <p:cBhvr additive="base">
                                        <p:cTn id="135" dur="3000"/>
                                        <p:tgtEl>
                                          <p:spTgt spid="6"/>
                                        </p:tgtEl>
                                        <p:attrNameLst>
                                          <p:attrName>ppt_y</p:attrName>
                                        </p:attrNameLst>
                                      </p:cBhvr>
                                      <p:tavLst>
                                        <p:tav tm="0">
                                          <p:val>
                                            <p:strVal val="ppt_y"/>
                                          </p:val>
                                        </p:tav>
                                        <p:tav tm="100000">
                                          <p:val>
                                            <p:strVal val="ppt_y"/>
                                          </p:val>
                                        </p:tav>
                                      </p:tavLst>
                                    </p:anim>
                                    <p:set>
                                      <p:cBhvr>
                                        <p:cTn id="136" dur="1" fill="hold">
                                          <p:stCondLst>
                                            <p:cond delay="2999"/>
                                          </p:stCondLst>
                                        </p:cTn>
                                        <p:tgtEl>
                                          <p:spTgt spid="6"/>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0"/>
                                        </p:tgtEl>
                                        <p:attrNameLst>
                                          <p:attrName>ppt_x</p:attrName>
                                        </p:attrNameLst>
                                      </p:cBhvr>
                                      <p:tavLst>
                                        <p:tav tm="0">
                                          <p:val>
                                            <p:strVal val="ppt_x"/>
                                          </p:val>
                                        </p:tav>
                                        <p:tav tm="100000">
                                          <p:val>
                                            <p:strVal val="0-ppt_w/2"/>
                                          </p:val>
                                        </p:tav>
                                      </p:tavLst>
                                    </p:anim>
                                    <p:anim calcmode="lin" valueType="num">
                                      <p:cBhvr additive="base">
                                        <p:cTn id="143" dur="3000"/>
                                        <p:tgtEl>
                                          <p:spTgt spid="10"/>
                                        </p:tgtEl>
                                        <p:attrNameLst>
                                          <p:attrName>ppt_y</p:attrName>
                                        </p:attrNameLst>
                                      </p:cBhvr>
                                      <p:tavLst>
                                        <p:tav tm="0">
                                          <p:val>
                                            <p:strVal val="ppt_y"/>
                                          </p:val>
                                        </p:tav>
                                        <p:tav tm="100000">
                                          <p:val>
                                            <p:strVal val="ppt_y"/>
                                          </p:val>
                                        </p:tav>
                                      </p:tavLst>
                                    </p:anim>
                                    <p:set>
                                      <p:cBhvr>
                                        <p:cTn id="144" dur="1" fill="hold">
                                          <p:stCondLst>
                                            <p:cond delay="2999"/>
                                          </p:stCondLst>
                                        </p:cTn>
                                        <p:tgtEl>
                                          <p:spTgt spid="10"/>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 calcmode="lin" valueType="num">
                                      <p:cBhvr>
                                        <p:cTn id="155" dur="3000" fill="hold"/>
                                        <p:tgtEl>
                                          <p:spTgt spid="2"/>
                                        </p:tgtEl>
                                        <p:attrNameLst>
                                          <p:attrName>ppt_w</p:attrName>
                                        </p:attrNameLst>
                                      </p:cBhvr>
                                      <p:tavLst>
                                        <p:tav tm="0">
                                          <p:val>
                                            <p:strVal val="2/3*#ppt_w"/>
                                          </p:val>
                                        </p:tav>
                                        <p:tav tm="100000">
                                          <p:val>
                                            <p:strVal val="#ppt_w"/>
                                          </p:val>
                                        </p:tav>
                                      </p:tavLst>
                                    </p:anim>
                                    <p:anim calcmode="lin" valueType="num">
                                      <p:cBhvr>
                                        <p:cTn id="156" dur="3000" fill="hold"/>
                                        <p:tgtEl>
                                          <p:spTgt spid="2"/>
                                        </p:tgtEl>
                                        <p:attrNameLst>
                                          <p:attrName>ppt_h</p:attrName>
                                        </p:attrNameLst>
                                      </p:cBhvr>
                                      <p:tavLst>
                                        <p:tav tm="0">
                                          <p:val>
                                            <p:strVal val="2/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2"/>
                                        </p:tgtEl>
                                        <p:attrNameLst>
                                          <p:attrName>style.visibility</p:attrName>
                                        </p:attrNameLst>
                                      </p:cBhvr>
                                      <p:to>
                                        <p:strVal val="visible"/>
                                      </p:to>
                                    </p:set>
                                    <p:animEffect transition="in" filter="barn(outVertical)">
                                      <p:cBhvr>
                                        <p:cTn id="159" dur="3000"/>
                                        <p:tgtEl>
                                          <p:spTgt spid="2"/>
                                        </p:tgtEl>
                                      </p:cBhvr>
                                    </p:animEffect>
                                  </p:childTnLst>
                                </p:cTn>
                              </p:par>
                            </p:childTnLst>
                          </p:cTn>
                        </p:par>
                        <p:par>
                          <p:cTn id="160" fill="hold">
                            <p:stCondLst>
                              <p:cond delay="6000"/>
                            </p:stCondLst>
                            <p:childTnLst>
                              <p:par>
                                <p:cTn id="161" presetID="15" presetClass="entr" presetSubtype="0" fill="hold" nodeType="afterEffect">
                                  <p:stCondLst>
                                    <p:cond delay="0"/>
                                  </p:stCondLst>
                                  <p:childTnLst>
                                    <p:set>
                                      <p:cBhvr>
                                        <p:cTn id="162" dur="1" fill="hold">
                                          <p:stCondLst>
                                            <p:cond delay="0"/>
                                          </p:stCondLst>
                                        </p:cTn>
                                        <p:tgtEl>
                                          <p:spTgt spid="1026"/>
                                        </p:tgtEl>
                                        <p:attrNameLst>
                                          <p:attrName>style.visibility</p:attrName>
                                        </p:attrNameLst>
                                      </p:cBhvr>
                                      <p:to>
                                        <p:strVal val="visible"/>
                                      </p:to>
                                    </p:set>
                                    <p:anim calcmode="lin" valueType="num">
                                      <p:cBhvr>
                                        <p:cTn id="163" dur="2000" fill="hold"/>
                                        <p:tgtEl>
                                          <p:spTgt spid="1026"/>
                                        </p:tgtEl>
                                        <p:attrNameLst>
                                          <p:attrName>ppt_w</p:attrName>
                                        </p:attrNameLst>
                                      </p:cBhvr>
                                      <p:tavLst>
                                        <p:tav tm="0">
                                          <p:val>
                                            <p:fltVal val="0"/>
                                          </p:val>
                                        </p:tav>
                                        <p:tav tm="100000">
                                          <p:val>
                                            <p:strVal val="#ppt_w"/>
                                          </p:val>
                                        </p:tav>
                                      </p:tavLst>
                                    </p:anim>
                                    <p:anim calcmode="lin" valueType="num">
                                      <p:cBhvr>
                                        <p:cTn id="164" dur="2000" fill="hold"/>
                                        <p:tgtEl>
                                          <p:spTgt spid="1026"/>
                                        </p:tgtEl>
                                        <p:attrNameLst>
                                          <p:attrName>ppt_h</p:attrName>
                                        </p:attrNameLst>
                                      </p:cBhvr>
                                      <p:tavLst>
                                        <p:tav tm="0">
                                          <p:val>
                                            <p:fltVal val="0"/>
                                          </p:val>
                                        </p:tav>
                                        <p:tav tm="100000">
                                          <p:val>
                                            <p:strVal val="#ppt_h"/>
                                          </p:val>
                                        </p:tav>
                                      </p:tavLst>
                                    </p:anim>
                                    <p:anim calcmode="lin" valueType="num">
                                      <p:cBhvr>
                                        <p:cTn id="165"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66"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968</Words>
  <Application>Microsoft Office PowerPoint</Application>
  <PresentationFormat>Presentación en pantalla (16:9)</PresentationFormat>
  <Paragraphs>43</Paragraphs>
  <Slides>60</Slides>
  <Notes>0</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73</cp:revision>
  <dcterms:created xsi:type="dcterms:W3CDTF">2015-12-18T16:47:47Z</dcterms:created>
  <dcterms:modified xsi:type="dcterms:W3CDTF">2015-12-19T21:31:09Z</dcterms:modified>
</cp:coreProperties>
</file>