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3"/>
  </p:notesMasterIdLst>
  <p:sldIdLst>
    <p:sldId id="260" r:id="rId3"/>
    <p:sldId id="286" r:id="rId4"/>
    <p:sldId id="259" r:id="rId5"/>
    <p:sldId id="282" r:id="rId6"/>
    <p:sldId id="264" r:id="rId7"/>
    <p:sldId id="289" r:id="rId8"/>
    <p:sldId id="257" r:id="rId9"/>
    <p:sldId id="258" r:id="rId10"/>
    <p:sldId id="261" r:id="rId11"/>
    <p:sldId id="270" r:id="rId12"/>
    <p:sldId id="263" r:id="rId13"/>
    <p:sldId id="278" r:id="rId14"/>
    <p:sldId id="265" r:id="rId15"/>
    <p:sldId id="267" r:id="rId16"/>
    <p:sldId id="268" r:id="rId17"/>
    <p:sldId id="269" r:id="rId18"/>
    <p:sldId id="271" r:id="rId19"/>
    <p:sldId id="272" r:id="rId20"/>
    <p:sldId id="273" r:id="rId21"/>
    <p:sldId id="274" r:id="rId22"/>
    <p:sldId id="276" r:id="rId23"/>
    <p:sldId id="290" r:id="rId24"/>
    <p:sldId id="281" r:id="rId25"/>
    <p:sldId id="283" r:id="rId26"/>
    <p:sldId id="284" r:id="rId27"/>
    <p:sldId id="277" r:id="rId28"/>
    <p:sldId id="285" r:id="rId29"/>
    <p:sldId id="287" r:id="rId30"/>
    <p:sldId id="262" r:id="rId31"/>
    <p:sldId id="288" r:id="rId32"/>
    <p:sldId id="291" r:id="rId33"/>
    <p:sldId id="303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4" r:id="rId46"/>
    <p:sldId id="305" r:id="rId47"/>
    <p:sldId id="306" r:id="rId48"/>
    <p:sldId id="307" r:id="rId49"/>
    <p:sldId id="311" r:id="rId50"/>
    <p:sldId id="312" r:id="rId51"/>
    <p:sldId id="313" r:id="rId52"/>
    <p:sldId id="314" r:id="rId53"/>
    <p:sldId id="315" r:id="rId54"/>
    <p:sldId id="316" r:id="rId55"/>
    <p:sldId id="318" r:id="rId56"/>
    <p:sldId id="317" r:id="rId57"/>
    <p:sldId id="319" r:id="rId58"/>
    <p:sldId id="320" r:id="rId59"/>
    <p:sldId id="322" r:id="rId60"/>
    <p:sldId id="324" r:id="rId61"/>
    <p:sldId id="330" r:id="rId62"/>
    <p:sldId id="327" r:id="rId63"/>
    <p:sldId id="328" r:id="rId64"/>
    <p:sldId id="331" r:id="rId65"/>
    <p:sldId id="329" r:id="rId66"/>
    <p:sldId id="332" r:id="rId67"/>
    <p:sldId id="333" r:id="rId68"/>
    <p:sldId id="334" r:id="rId69"/>
    <p:sldId id="335" r:id="rId70"/>
    <p:sldId id="338" r:id="rId71"/>
    <p:sldId id="339" r:id="rId7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lGtkOcaN0tV67FPIZp8YQ" hashData="sPCd7YrAz7Nd2LOsCJRF5fkXd7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C73756"/>
    <a:srgbClr val="7F2337"/>
    <a:srgbClr val="CC9900"/>
    <a:srgbClr val="0037A4"/>
    <a:srgbClr val="990033"/>
    <a:srgbClr val="005400"/>
    <a:srgbClr val="001642"/>
    <a:srgbClr val="CC0066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47" autoAdjust="0"/>
    <p:restoredTop sz="94660"/>
  </p:normalViewPr>
  <p:slideViewPr>
    <p:cSldViewPr>
      <p:cViewPr>
        <p:scale>
          <a:sx n="174" d="100"/>
          <a:sy n="174" d="100"/>
        </p:scale>
        <p:origin x="870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58949-337F-4D09-A48D-9345850746D1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EB6FA2-3297-475E-97CF-8928559DA7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B6FA2-3297-475E-97CF-8928559DA7A7}" type="slidenum">
              <a:rPr lang="es-ES" smtClean="0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C1303-A1B3-4E18-A4EF-74831C3F7D34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150A4-A407-49E9-84CA-4150149AA4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3.png"/><Relationship Id="rId18" Type="http://schemas.openxmlformats.org/officeDocument/2006/relationships/image" Target="../media/image9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9.png"/><Relationship Id="rId11" Type="http://schemas.openxmlformats.org/officeDocument/2006/relationships/image" Target="../media/image9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8.png"/><Relationship Id="rId9" Type="http://schemas.openxmlformats.org/officeDocument/2006/relationships/image" Target="../media/image9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19 CuadroTexto"/>
          <p:cNvSpPr txBox="1"/>
          <p:nvPr/>
        </p:nvSpPr>
        <p:spPr>
          <a:xfrm>
            <a:off x="7000892" y="4572014"/>
            <a:ext cx="19575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 de Raquel</a:t>
            </a:r>
            <a:endParaRPr lang="es-ES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22" name="21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0" y="1071534"/>
            <a:ext cx="7143800" cy="4071966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2000200" y="0"/>
            <a:ext cx="7143800" cy="4071966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0" y="1875229"/>
            <a:ext cx="5357818" cy="3268271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3357554" y="0"/>
            <a:ext cx="5786446" cy="3321849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33 Imagen" descr="1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72710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000100" y="500048"/>
            <a:ext cx="733425" cy="714375"/>
          </a:xfrm>
          <a:prstGeom prst="rect">
            <a:avLst/>
          </a:prstGeom>
          <a:noFill/>
        </p:spPr>
      </p:pic>
      <p:pic>
        <p:nvPicPr>
          <p:cNvPr id="72712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000232" y="428610"/>
            <a:ext cx="2143125" cy="809626"/>
          </a:xfrm>
          <a:prstGeom prst="rect">
            <a:avLst/>
          </a:prstGeom>
          <a:noFill/>
        </p:spPr>
      </p:pic>
      <p:pic>
        <p:nvPicPr>
          <p:cNvPr id="72714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0" y="1428742"/>
            <a:ext cx="1771650" cy="809626"/>
          </a:xfrm>
          <a:prstGeom prst="rect">
            <a:avLst/>
          </a:prstGeom>
          <a:noFill/>
        </p:spPr>
      </p:pic>
      <p:pic>
        <p:nvPicPr>
          <p:cNvPr id="72716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857356" y="1428742"/>
            <a:ext cx="3228975" cy="809626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sndAc>
      <p:stSnd loop="1">
        <p:snd r:embed="rId2" name="Maroon 5 - Sug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5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0" y="321453"/>
            <a:ext cx="3500398" cy="444701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857884" y="214296"/>
            <a:ext cx="3286116" cy="466131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589346"/>
            <a:ext cx="2571672" cy="385765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482188"/>
            <a:ext cx="2357422" cy="4018370"/>
          </a:xfrm>
          <a:prstGeom prst="moon">
            <a:avLst>
              <a:gd name="adj" fmla="val 24061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964395"/>
            <a:ext cx="1857260" cy="316113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857238"/>
            <a:ext cx="1500166" cy="3268289"/>
          </a:xfrm>
          <a:prstGeom prst="moon">
            <a:avLst>
              <a:gd name="adj" fmla="val 35717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339445"/>
            <a:ext cx="1142976" cy="2357454"/>
          </a:xfrm>
          <a:prstGeom prst="moon">
            <a:avLst>
              <a:gd name="adj" fmla="val 37875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358215" y="1339444"/>
            <a:ext cx="785786" cy="2196719"/>
          </a:xfrm>
          <a:prstGeom prst="moon">
            <a:avLst>
              <a:gd name="adj" fmla="val 42596"/>
            </a:avLst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46 Triángulo rectángulo"/>
          <p:cNvSpPr/>
          <p:nvPr/>
        </p:nvSpPr>
        <p:spPr>
          <a:xfrm>
            <a:off x="6143636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>
            <a:off x="6143636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6143636" y="1178709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>
            <a:off x="6143636" y="1768072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6143636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>
            <a:off x="6143636" y="2946800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6143636" y="3482584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>
            <a:off x="6143636" y="4071948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6143636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786314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 flipH="1">
            <a:off x="4786314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786314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 flipH="1">
            <a:off x="4786314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786314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 flipH="1">
            <a:off x="4786314" y="294679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786314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 flipH="1">
            <a:off x="4786314" y="4071948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786314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5" name="64 Triángulo rectángulo"/>
          <p:cNvSpPr/>
          <p:nvPr/>
        </p:nvSpPr>
        <p:spPr>
          <a:xfrm>
            <a:off x="3143240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>
            <a:off x="3143240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3143240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>
            <a:off x="3143240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>
            <a:off x="3143240" y="230387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>
            <a:off x="3143240" y="2893221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3143240" y="348260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>
            <a:off x="3143240" y="401836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3143240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1785918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 flipH="1">
            <a:off x="1785918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1785918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 flipH="1">
            <a:off x="1785918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1785918" y="2303858"/>
            <a:ext cx="1357290" cy="64294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 flipH="1">
            <a:off x="1785918" y="2893221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1785918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 flipH="1">
            <a:off x="1785918" y="4018370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1785918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0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9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7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0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9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0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3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9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6248" y="428610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103622">
            <a:off x="4643438" y="482188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010896">
            <a:off x="5109499" y="570611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13990">
            <a:off x="5466689" y="731347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828467">
            <a:off x="5922998" y="742945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3296475">
            <a:off x="6137312" y="957258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3744271">
            <a:off x="6368078" y="121173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4564884">
            <a:off x="6498166" y="148791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4929120">
            <a:off x="6582391" y="180109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5555295">
            <a:off x="6555173" y="2095551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6353122">
            <a:off x="6483734" y="2417022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6883684">
            <a:off x="6293149" y="2694960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7290083">
            <a:off x="6012290" y="300078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69958">
            <a:off x="5559467" y="3407232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9102094">
            <a:off x="5219166" y="3563397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9401155">
            <a:off x="4861976" y="3670553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0248971">
            <a:off x="4537918" y="373879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1209899">
            <a:off x="4154018" y="372943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1705243">
            <a:off x="3680663" y="368521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2696622">
            <a:off x="3314357" y="3563234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2894035">
            <a:off x="2978641" y="340029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597965">
            <a:off x="2850954" y="3036757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3900592">
            <a:off x="2579199" y="2857938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4797237">
            <a:off x="2440642" y="2618322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5701108">
            <a:off x="2297765" y="235042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5701108">
            <a:off x="2174727" y="2076441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586929">
            <a:off x="2174727" y="175496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7705374">
            <a:off x="2228663" y="1450435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8077102">
            <a:off x="2442977" y="1182543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8837816">
            <a:off x="2659630" y="950090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9436917">
            <a:off x="2818481" y="85973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0440707">
            <a:off x="3142346" y="660261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0457708">
            <a:off x="3496863" y="498968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1385936">
            <a:off x="3829847" y="44658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18171"/>
            <a:ext cx="3286148" cy="2625329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687700" y="2259200"/>
            <a:ext cx="2625329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1428728" y="-1"/>
            <a:ext cx="3143272" cy="251817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955988" y="-383988"/>
            <a:ext cx="251817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928794" y="375031"/>
            <a:ext cx="1714512" cy="1553756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482844" y="142849"/>
            <a:ext cx="1607337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2098459" y="3045027"/>
            <a:ext cx="1446620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572132" y="3161113"/>
            <a:ext cx="1928826" cy="1446620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2625329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2625328"/>
            <a:ext cx="928694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2625328"/>
            <a:ext cx="928694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2625328"/>
            <a:ext cx="928694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2625328"/>
            <a:ext cx="928694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2625328"/>
            <a:ext cx="928694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2625328"/>
            <a:ext cx="928694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2625328"/>
            <a:ext cx="928694" cy="2518172"/>
          </a:xfrm>
          <a:prstGeom prst="rect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Anillo"/>
          <p:cNvSpPr/>
          <p:nvPr/>
        </p:nvSpPr>
        <p:spPr>
          <a:xfrm rot="7678959">
            <a:off x="3571868" y="-142873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572000" y="0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7678959">
            <a:off x="142872" y="4143389"/>
            <a:ext cx="857232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000992" y="428626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3071802" y="60720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7678959">
            <a:off x="2500298" y="1357307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1928794" y="205382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1357290" y="275034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714348" y="3446869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72066" y="69650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572132" y="144660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215074" y="214312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786578" y="283964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353616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Lágrima"/>
          <p:cNvSpPr/>
          <p:nvPr/>
        </p:nvSpPr>
        <p:spPr>
          <a:xfrm rot="476350">
            <a:off x="3236380" y="-3739"/>
            <a:ext cx="1214446" cy="107470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5597032">
            <a:off x="4866682" y="-15180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31206">
            <a:off x="3291587" y="37550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5634659">
            <a:off x="4890186" y="240854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38834">
            <a:off x="3291588" y="91129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5608888">
            <a:off x="4890186" y="72306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438834">
            <a:off x="3291588" y="139349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5608888">
            <a:off x="4890186" y="1258845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438834">
            <a:off x="3291588" y="192928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5608888">
            <a:off x="4890186" y="1741052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438834">
            <a:off x="3363026" y="235791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5608888">
            <a:off x="4890186" y="216968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438834">
            <a:off x="3363027" y="284011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5608888">
            <a:off x="4961625" y="265188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438834">
            <a:off x="3363026" y="337590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5608888">
            <a:off x="4961625" y="3187671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438834">
            <a:off x="3363027" y="385810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5608888">
            <a:off x="4961625" y="3669878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438834">
            <a:off x="3363026" y="439389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5608888">
            <a:off x="4961625" y="4205663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491509" y="-919773"/>
            <a:ext cx="251817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37931" y="1651977"/>
            <a:ext cx="2625329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786314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357290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4063022" y="-705468"/>
            <a:ext cx="1446584" cy="2857520"/>
          </a:xfrm>
          <a:prstGeom prst="chevron">
            <a:avLst>
              <a:gd name="adj" fmla="val 65051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6143636" y="1446601"/>
            <a:ext cx="2357454" cy="2089562"/>
          </a:xfrm>
          <a:prstGeom prst="chevron">
            <a:avLst>
              <a:gd name="adj" fmla="val 66299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928662" y="1500180"/>
            <a:ext cx="2428900" cy="2089562"/>
          </a:xfrm>
          <a:prstGeom prst="chevron">
            <a:avLst>
              <a:gd name="adj" fmla="val 66299"/>
            </a:avLst>
          </a:prstGeom>
          <a:blipFill dpi="0" rotWithShape="1"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009435" y="2937861"/>
            <a:ext cx="1553759" cy="2857520"/>
          </a:xfrm>
          <a:prstGeom prst="chevron">
            <a:avLst>
              <a:gd name="adj" fmla="val 66299"/>
            </a:avLst>
          </a:prstGeom>
          <a:blipFill dpi="0" rotWithShape="1"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15338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330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90" y="0"/>
            <a:ext cx="928662" cy="262532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38" y="2625328"/>
            <a:ext cx="928694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2625328"/>
            <a:ext cx="928694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2625328"/>
            <a:ext cx="928694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826" y="2625328"/>
            <a:ext cx="928694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322" y="2625328"/>
            <a:ext cx="928694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625328"/>
            <a:ext cx="928694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2625328"/>
            <a:ext cx="928694" cy="2518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143768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768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57224" y="37503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6215074" y="375031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57224" y="3375428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86512" y="3321849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071670" y="1017974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143504" y="1071552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143504" y="251817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071670" y="257175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CC0066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2285984" y="2571750"/>
            <a:ext cx="4786346" cy="257175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 rot="10800000">
            <a:off x="2285984" y="0"/>
            <a:ext cx="4786346" cy="2625329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526839" y="276820"/>
            <a:ext cx="3589760" cy="4643438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6200000">
            <a:off x="5098839" y="348258"/>
            <a:ext cx="3589760" cy="4500562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51822" y="955481"/>
            <a:ext cx="3589760" cy="328611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5670343" y="973341"/>
            <a:ext cx="3589760" cy="3357554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2285984" y="0"/>
            <a:ext cx="4786346" cy="1875230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85984" y="3161113"/>
            <a:ext cx="4786346" cy="1982387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5400000">
            <a:off x="-616169" y="1473407"/>
            <a:ext cx="3589760" cy="2357422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 rot="16200000">
            <a:off x="6098971" y="1348390"/>
            <a:ext cx="3589760" cy="2500298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357422" y="3750477"/>
            <a:ext cx="4786346" cy="1393023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0800000">
            <a:off x="2285984" y="0"/>
            <a:ext cx="4786346" cy="1285866"/>
          </a:xfrm>
          <a:prstGeom prst="flowChartExtra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Sol"/>
          <p:cNvSpPr/>
          <p:nvPr/>
        </p:nvSpPr>
        <p:spPr>
          <a:xfrm>
            <a:off x="2143108" y="285734"/>
            <a:ext cx="4929222" cy="4572032"/>
          </a:xfrm>
          <a:prstGeom prst="sun">
            <a:avLst/>
          </a:prstGeom>
          <a:solidFill>
            <a:srgbClr val="5C2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Sol"/>
          <p:cNvSpPr/>
          <p:nvPr/>
        </p:nvSpPr>
        <p:spPr>
          <a:xfrm rot="1081634">
            <a:off x="2139908" y="290410"/>
            <a:ext cx="4929222" cy="4689386"/>
          </a:xfrm>
          <a:prstGeom prst="sun">
            <a:avLst>
              <a:gd name="adj" fmla="val 24487"/>
            </a:avLst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923361" flipV="1">
            <a:off x="836475" y="437779"/>
            <a:ext cx="4470654" cy="171217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9694838">
            <a:off x="3904363" y="426587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23361" flipV="1">
            <a:off x="754253" y="1740312"/>
            <a:ext cx="4549104" cy="169860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777620">
            <a:off x="3908661" y="1742268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4" y="3133354"/>
            <a:ext cx="4549104" cy="169860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3" y="3188888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34"/>
            <a:ext cx="7143800" cy="4071966"/>
          </a:xfrm>
          <a:prstGeom prst="rtTriangle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4071966"/>
          </a:xfrm>
          <a:prstGeom prst="rtTriangle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75229"/>
            <a:ext cx="5357818" cy="3268271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3321849"/>
          </a:xfrm>
          <a:prstGeom prst="rtTriangle">
            <a:avLst/>
          </a:prstGeom>
          <a:solidFill>
            <a:srgbClr val="FF99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694955" y="-1480409"/>
            <a:ext cx="1595780" cy="4556598"/>
          </a:xfrm>
          <a:prstGeom prst="chevr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65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3694955" y="-569593"/>
            <a:ext cx="1595780" cy="4556598"/>
          </a:xfrm>
          <a:prstGeom prst="chevr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65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694955" y="341242"/>
            <a:ext cx="1595780" cy="4556598"/>
          </a:xfrm>
          <a:prstGeom prst="chevr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65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694955" y="1198498"/>
            <a:ext cx="1595780" cy="4556598"/>
          </a:xfrm>
          <a:prstGeom prst="chevr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65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94955" y="2067311"/>
            <a:ext cx="1595780" cy="4556598"/>
          </a:xfrm>
          <a:prstGeom prst="chevron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 w="3175">
            <a:solidFill>
              <a:schemeClr val="tx1">
                <a:lumMod val="65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00098" y="-428646"/>
            <a:ext cx="10001320" cy="6429420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0"/>
            <a:ext cx="4643438" cy="5143500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0"/>
            <a:ext cx="4500562" cy="5143500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15338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330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90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38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826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322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4643438" cy="5143500"/>
          </a:xfrm>
          <a:prstGeom prst="parallelogram">
            <a:avLst>
              <a:gd name="adj" fmla="val 94065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286248" y="0"/>
            <a:ext cx="4857752" cy="5143500"/>
          </a:xfrm>
          <a:prstGeom prst="parallelogram">
            <a:avLst>
              <a:gd name="adj" fmla="val 9402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0"/>
            <a:ext cx="385758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072066" y="0"/>
            <a:ext cx="4071934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0"/>
            <a:ext cx="3071802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929322" y="0"/>
            <a:ext cx="321467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0"/>
            <a:ext cx="2500266" cy="5143500"/>
          </a:xfrm>
          <a:prstGeom prst="parallelogram">
            <a:avLst>
              <a:gd name="adj" fmla="val 9115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2428860" cy="5143500"/>
          </a:xfrm>
          <a:prstGeom prst="parallelogram">
            <a:avLst>
              <a:gd name="adj" fmla="val 90450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6143636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6143636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6143636" y="1178709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6143636" y="1768072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6143636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143636" y="2946800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143636" y="3482584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6143636" y="4071948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143636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786314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4786314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786314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4786314" y="294679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4786314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4786314" y="4071948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4786314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>
            <a:off x="3143240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143240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3143240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3143240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3143240" y="230387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3143240" y="2893221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3143240" y="348260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3143240" y="401836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3143240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1785918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1785918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1785918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1785918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1785918" y="2303858"/>
            <a:ext cx="1357290" cy="642942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1785918" y="2893221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1785918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1785918" y="4018370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1785918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0" y="321453"/>
            <a:ext cx="3500398" cy="444701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857884" y="214296"/>
            <a:ext cx="3286116" cy="466131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589346"/>
            <a:ext cx="2571672" cy="385765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482188"/>
            <a:ext cx="2357422" cy="4018370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964395"/>
            <a:ext cx="1857260" cy="316113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857238"/>
            <a:ext cx="1500166" cy="3268289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339445"/>
            <a:ext cx="1142976" cy="2357454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358215" y="1339444"/>
            <a:ext cx="785786" cy="2196719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82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18171"/>
            <a:ext cx="3286148" cy="2625329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687700" y="2259200"/>
            <a:ext cx="2625329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1428728" y="-1"/>
            <a:ext cx="3143272" cy="251817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955988" y="-383988"/>
            <a:ext cx="251817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928794" y="375031"/>
            <a:ext cx="1714512" cy="1553756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482844" y="142849"/>
            <a:ext cx="1607337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2098459" y="3045027"/>
            <a:ext cx="1446620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572132" y="3161113"/>
            <a:ext cx="1928826" cy="1446620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7A4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6248" y="428610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103622">
            <a:off x="4643438" y="482188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010896">
            <a:off x="5109499" y="570611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13990">
            <a:off x="5466689" y="731347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828467">
            <a:off x="5922998" y="742945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3296475">
            <a:off x="6137312" y="957258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3744271">
            <a:off x="6368078" y="121173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4564884">
            <a:off x="6498166" y="148791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4929120">
            <a:off x="6582391" y="180109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5555295">
            <a:off x="6555173" y="2095551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6353122">
            <a:off x="6483734" y="2417022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6883684">
            <a:off x="6293149" y="2694960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7290083">
            <a:off x="6012290" y="300078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69958">
            <a:off x="5559467" y="3407232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9102094">
            <a:off x="5219166" y="3563397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9401155">
            <a:off x="4861976" y="3670553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0248971">
            <a:off x="4537918" y="373879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1209899">
            <a:off x="4154018" y="372943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1705243">
            <a:off x="3680663" y="368521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2696622">
            <a:off x="3314357" y="3563234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2894035">
            <a:off x="2978641" y="340029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597965">
            <a:off x="2850954" y="3036757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3900592">
            <a:off x="2579199" y="2857938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4797237">
            <a:off x="2440642" y="2618322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5701108">
            <a:off x="2297765" y="235042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5701108">
            <a:off x="2174727" y="2076441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586929">
            <a:off x="2174727" y="175496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7705374">
            <a:off x="2228663" y="1450435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8077102">
            <a:off x="2442977" y="1182543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8837816">
            <a:off x="2659630" y="950090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9436917">
            <a:off x="2818481" y="85973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0440707">
            <a:off x="3142346" y="660261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0457708">
            <a:off x="3496863" y="498968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1385936">
            <a:off x="3829847" y="44658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7A4">
                  <a:shade val="67500"/>
                  <a:satMod val="115000"/>
                </a:srgbClr>
              </a:gs>
              <a:gs pos="100000">
                <a:srgbClr val="0037A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7A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7678959">
            <a:off x="3571868" y="-142873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572000" y="0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7678959">
            <a:off x="142872" y="4143389"/>
            <a:ext cx="857232" cy="1142984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000992" y="428626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3071802" y="60720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7678959">
            <a:off x="2500298" y="1357307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1928794" y="205382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1357290" y="275034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714348" y="3446869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72066" y="69650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572132" y="144660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215074" y="214312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786578" y="283964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353616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0037A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476350">
            <a:off x="3236380" y="-3739"/>
            <a:ext cx="1214446" cy="107470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5597032">
            <a:off x="4866682" y="-15180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431206">
            <a:off x="3291587" y="37550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634659">
            <a:off x="4890186" y="240854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8834">
            <a:off x="3291588" y="91129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08888">
            <a:off x="4890186" y="72306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91588" y="139349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890186" y="1258845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91588" y="192928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890186" y="1741052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363026" y="235791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890186" y="216968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363027" y="284011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961625" y="265188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363026" y="337590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961625" y="3187671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363027" y="385810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961625" y="3669878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363026" y="439389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961625" y="4205663"/>
            <a:ext cx="910835" cy="1214446"/>
          </a:xfrm>
          <a:prstGeom prst="teardrop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491509" y="-919773"/>
            <a:ext cx="251817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37931" y="1651977"/>
            <a:ext cx="2625329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786314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357290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4063022" y="-705468"/>
            <a:ext cx="1446584" cy="2857520"/>
          </a:xfrm>
          <a:prstGeom prst="chevron">
            <a:avLst>
              <a:gd name="adj" fmla="val 65051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6143636" y="1446601"/>
            <a:ext cx="2357454" cy="2089562"/>
          </a:xfrm>
          <a:prstGeom prst="chevron">
            <a:avLst>
              <a:gd name="adj" fmla="val 66299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928662" y="1500180"/>
            <a:ext cx="2428900" cy="2089562"/>
          </a:xfrm>
          <a:prstGeom prst="chevron">
            <a:avLst>
              <a:gd name="adj" fmla="val 66299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009435" y="2937861"/>
            <a:ext cx="1553759" cy="2857520"/>
          </a:xfrm>
          <a:prstGeom prst="chevron">
            <a:avLst>
              <a:gd name="adj" fmla="val 66299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7A4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15338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33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9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38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826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322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34"/>
            <a:ext cx="7143800" cy="4071966"/>
          </a:xfrm>
          <a:prstGeom prst="rtTriangle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4071966"/>
          </a:xfrm>
          <a:prstGeom prst="rtTriangle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75229"/>
            <a:ext cx="5357818" cy="3268271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357554" y="0"/>
            <a:ext cx="5786446" cy="3321849"/>
          </a:xfrm>
          <a:prstGeom prst="rtTriangle">
            <a:avLst/>
          </a:prstGeom>
          <a:solidFill>
            <a:srgbClr val="FF99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143768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768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57224" y="37503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6215074" y="375031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57224" y="3375428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86512" y="3321849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071670" y="1017974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143504" y="1071552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143504" y="251817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071670" y="257175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2285984" y="2571750"/>
            <a:ext cx="4786346" cy="2571750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 rot="10800000">
            <a:off x="2285984" y="0"/>
            <a:ext cx="4786346" cy="2625329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526839" y="276820"/>
            <a:ext cx="3589760" cy="4643438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6200000">
            <a:off x="5098839" y="348258"/>
            <a:ext cx="3589760" cy="4500562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51822" y="955481"/>
            <a:ext cx="3589760" cy="3286116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5670343" y="973341"/>
            <a:ext cx="3589760" cy="3357554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2285984" y="0"/>
            <a:ext cx="4786346" cy="1875230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85984" y="3161113"/>
            <a:ext cx="4786346" cy="1982387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5400000">
            <a:off x="-616169" y="1473407"/>
            <a:ext cx="3589760" cy="2357422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 rot="16200000">
            <a:off x="6098971" y="1348390"/>
            <a:ext cx="3589760" cy="2500298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357422" y="3750477"/>
            <a:ext cx="4786346" cy="1393023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0800000">
            <a:off x="2285984" y="0"/>
            <a:ext cx="4786346" cy="1285866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Sol"/>
          <p:cNvSpPr/>
          <p:nvPr/>
        </p:nvSpPr>
        <p:spPr>
          <a:xfrm>
            <a:off x="2143108" y="285734"/>
            <a:ext cx="4929222" cy="4572032"/>
          </a:xfrm>
          <a:prstGeom prst="sun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Sol"/>
          <p:cNvSpPr/>
          <p:nvPr/>
        </p:nvSpPr>
        <p:spPr>
          <a:xfrm rot="1363686">
            <a:off x="2176225" y="218972"/>
            <a:ext cx="4929222" cy="4689386"/>
          </a:xfrm>
          <a:prstGeom prst="sun">
            <a:avLst>
              <a:gd name="adj" fmla="val 24487"/>
            </a:avLst>
          </a:prstGeom>
          <a:gradFill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Onda"/>
          <p:cNvSpPr/>
          <p:nvPr/>
        </p:nvSpPr>
        <p:spPr>
          <a:xfrm rot="1923361" flipV="1">
            <a:off x="836475" y="437779"/>
            <a:ext cx="4470654" cy="171217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694838">
            <a:off x="3904363" y="426587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3" y="1740312"/>
            <a:ext cx="4549104" cy="169860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1" y="1742268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23361" flipV="1">
            <a:off x="754254" y="3133354"/>
            <a:ext cx="4549104" cy="169860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777620">
            <a:off x="3908663" y="3188888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0"/>
            <a:ext cx="4643438" cy="5143500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0"/>
            <a:ext cx="4500562" cy="5143500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15338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330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90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38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826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322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4643438" cy="5143500"/>
          </a:xfrm>
          <a:prstGeom prst="parallelogram">
            <a:avLst>
              <a:gd name="adj" fmla="val 94065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286248" y="0"/>
            <a:ext cx="4857752" cy="5143500"/>
          </a:xfrm>
          <a:prstGeom prst="parallelogram">
            <a:avLst>
              <a:gd name="adj" fmla="val 9402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0"/>
            <a:ext cx="385758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072066" y="0"/>
            <a:ext cx="4071934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0"/>
            <a:ext cx="3071802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929322" y="0"/>
            <a:ext cx="321467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0"/>
            <a:ext cx="2500266" cy="5143500"/>
          </a:xfrm>
          <a:prstGeom prst="parallelogram">
            <a:avLst>
              <a:gd name="adj" fmla="val 91154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2428860" cy="5143500"/>
          </a:xfrm>
          <a:prstGeom prst="parallelogram">
            <a:avLst>
              <a:gd name="adj" fmla="val 90450"/>
            </a:avLst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34"/>
            <a:ext cx="7143800" cy="4071966"/>
          </a:xfrm>
          <a:prstGeom prst="rtTriangle">
            <a:avLst/>
          </a:prstGeom>
          <a:solidFill>
            <a:schemeClr val="accent3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4071966"/>
          </a:xfrm>
          <a:prstGeom prst="rtTriangle">
            <a:avLst/>
          </a:prstGeom>
          <a:solidFill>
            <a:schemeClr val="accent3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75229"/>
            <a:ext cx="5357818" cy="3268271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786182" y="0"/>
            <a:ext cx="5357818" cy="3143254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6143636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6143636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6143636" y="1178709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6143636" y="1768072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6143636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143636" y="2946800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143636" y="3482584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6143636" y="4071948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143636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786314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4786314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786314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4786314" y="294679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4786314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4786314" y="4071948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4786314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>
            <a:off x="3143240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143240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3143240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3143240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3143240" y="230387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3143240" y="2893221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3143240" y="348260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3143240" y="401836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3143240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1785918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1785918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1785918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1785918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1785918" y="2303858"/>
            <a:ext cx="1357290" cy="642942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1785918" y="2893221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1785918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1785918" y="4018370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1785918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FF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66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0" y="321453"/>
            <a:ext cx="3500398" cy="444701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857884" y="214296"/>
            <a:ext cx="3286116" cy="466131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589346"/>
            <a:ext cx="2571672" cy="385765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482188"/>
            <a:ext cx="2357422" cy="4018370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964395"/>
            <a:ext cx="1857260" cy="316113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857238"/>
            <a:ext cx="1500166" cy="3268289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339445"/>
            <a:ext cx="1142976" cy="2357454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358215" y="1339444"/>
            <a:ext cx="785786" cy="2196719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18171"/>
            <a:ext cx="3286148" cy="2625329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687700" y="2259200"/>
            <a:ext cx="2625329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1428728" y="-1"/>
            <a:ext cx="3143272" cy="251817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955988" y="-383988"/>
            <a:ext cx="251817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928794" y="375031"/>
            <a:ext cx="1714512" cy="1553756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482844" y="142849"/>
            <a:ext cx="1607337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2098459" y="3045027"/>
            <a:ext cx="1446620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572132" y="3161113"/>
            <a:ext cx="1928826" cy="1446620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6248" y="428610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103622">
            <a:off x="4643438" y="482188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010896">
            <a:off x="5109499" y="570611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13990">
            <a:off x="5466689" y="731347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828467">
            <a:off x="5922998" y="742945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3296475">
            <a:off x="6137312" y="957258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3744271">
            <a:off x="6368078" y="121173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4564884">
            <a:off x="6498166" y="148791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4929120">
            <a:off x="6582391" y="180109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5555295">
            <a:off x="6555173" y="2095551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6353122">
            <a:off x="6483734" y="2417022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6883684">
            <a:off x="6293149" y="2694960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7290083">
            <a:off x="6012290" y="300078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69958">
            <a:off x="5559467" y="3407232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9102094">
            <a:off x="5219166" y="3563397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9401155">
            <a:off x="4861976" y="3670553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0248971">
            <a:off x="4537918" y="373879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1209899">
            <a:off x="4154018" y="372943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1705243">
            <a:off x="3680663" y="368521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2696622">
            <a:off x="3314357" y="3563234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2894035">
            <a:off x="2978641" y="340029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597965">
            <a:off x="2850954" y="3036757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3900592">
            <a:off x="2579199" y="2857938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4797237">
            <a:off x="2440642" y="2618322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5701108">
            <a:off x="2297765" y="235042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5701108">
            <a:off x="2174727" y="2076441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586929">
            <a:off x="2174727" y="175496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7705374">
            <a:off x="2228663" y="1450435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8077102">
            <a:off x="2442977" y="1182543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8837816">
            <a:off x="2659630" y="950090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9436917">
            <a:off x="2818481" y="85973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0440707">
            <a:off x="3142346" y="660261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0457708">
            <a:off x="3496863" y="498968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1385936">
            <a:off x="3829847" y="44658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66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7678959">
            <a:off x="3571868" y="-142873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572000" y="0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7678959">
            <a:off x="142872" y="4143389"/>
            <a:ext cx="857232" cy="1142984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000992" y="428626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3071802" y="60720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7678959">
            <a:off x="2500298" y="1357307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1928794" y="205382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1357290" y="275034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714348" y="3446869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72066" y="69650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572132" y="144660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215074" y="214312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786578" y="283964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353616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CC0066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476350">
            <a:off x="3236380" y="-3739"/>
            <a:ext cx="1214446" cy="107470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5597032">
            <a:off x="4866682" y="-15180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431206">
            <a:off x="3291587" y="37550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634659">
            <a:off x="4890186" y="240854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8834">
            <a:off x="3291588" y="91129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08888">
            <a:off x="4890186" y="72306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91588" y="139349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890186" y="1258845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91588" y="192928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890186" y="1741052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363026" y="235791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890186" y="216968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363027" y="284011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961625" y="265188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363026" y="337590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961625" y="3187671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363027" y="385810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961625" y="3669878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363026" y="439389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961625" y="4205663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491509" y="-919773"/>
            <a:ext cx="251817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37931" y="1651977"/>
            <a:ext cx="2625329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786314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357290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4063022" y="-705468"/>
            <a:ext cx="1446584" cy="2857520"/>
          </a:xfrm>
          <a:prstGeom prst="chevron">
            <a:avLst>
              <a:gd name="adj" fmla="val 65051"/>
            </a:avLst>
          </a:prstGeom>
          <a:blipFill dpi="0" rotWithShape="1"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6143636" y="1446601"/>
            <a:ext cx="2357454" cy="2089562"/>
          </a:xfrm>
          <a:prstGeom prst="chevron">
            <a:avLst>
              <a:gd name="adj" fmla="val 66299"/>
            </a:avLst>
          </a:prstGeom>
          <a:blipFill dpi="0" rotWithShape="1"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928662" y="1500180"/>
            <a:ext cx="2428900" cy="2089562"/>
          </a:xfrm>
          <a:prstGeom prst="chevron">
            <a:avLst>
              <a:gd name="adj" fmla="val 66299"/>
            </a:avLst>
          </a:prstGeom>
          <a:blipFill dpi="0" rotWithShape="1"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009435" y="2937861"/>
            <a:ext cx="1553759" cy="2857520"/>
          </a:xfrm>
          <a:prstGeom prst="chevron">
            <a:avLst>
              <a:gd name="adj" fmla="val 66299"/>
            </a:avLst>
          </a:prstGeom>
          <a:blipFill dpi="0" rotWithShape="1">
            <a:blip r:embed="rId7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15338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330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90" y="0"/>
            <a:ext cx="928662" cy="2625329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38" y="2625328"/>
            <a:ext cx="928694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2625328"/>
            <a:ext cx="928694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2625328"/>
            <a:ext cx="928694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826" y="2625328"/>
            <a:ext cx="928694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322" y="2625328"/>
            <a:ext cx="928694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625328"/>
            <a:ext cx="928694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2625328"/>
            <a:ext cx="928694" cy="2518172"/>
          </a:xfrm>
          <a:prstGeom prst="rect">
            <a:avLst/>
          </a:prstGeom>
          <a:solidFill>
            <a:srgbClr val="990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143768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768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57224" y="37503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6215074" y="375031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57224" y="3375428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86512" y="3321849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071670" y="1017974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143504" y="1071552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143504" y="251817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071670" y="257175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2285984" y="2571750"/>
            <a:ext cx="4786346" cy="2571750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 rot="10800000">
            <a:off x="2285984" y="0"/>
            <a:ext cx="4786346" cy="2625329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526839" y="276820"/>
            <a:ext cx="3589760" cy="4643438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16200000">
            <a:off x="5098839" y="348258"/>
            <a:ext cx="3589760" cy="4500562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51822" y="955481"/>
            <a:ext cx="3589760" cy="3286116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5670343" y="973341"/>
            <a:ext cx="3589760" cy="3357554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2285984" y="0"/>
            <a:ext cx="4786346" cy="1875230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85984" y="3161113"/>
            <a:ext cx="4786346" cy="1982387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5400000">
            <a:off x="-616169" y="1473407"/>
            <a:ext cx="3589760" cy="2357422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 rot="16200000">
            <a:off x="6098971" y="1348390"/>
            <a:ext cx="3589760" cy="2500298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357422" y="3750477"/>
            <a:ext cx="4786346" cy="1393023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rot="10800000">
            <a:off x="2285984" y="0"/>
            <a:ext cx="4786346" cy="1285866"/>
          </a:xfrm>
          <a:prstGeom prst="flowChartExtrac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2337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Sol"/>
          <p:cNvSpPr/>
          <p:nvPr/>
        </p:nvSpPr>
        <p:spPr>
          <a:xfrm>
            <a:off x="2143108" y="285734"/>
            <a:ext cx="4929222" cy="4572032"/>
          </a:xfrm>
          <a:prstGeom prst="sun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Sol"/>
          <p:cNvSpPr/>
          <p:nvPr/>
        </p:nvSpPr>
        <p:spPr>
          <a:xfrm rot="1363686">
            <a:off x="2176225" y="218972"/>
            <a:ext cx="4929222" cy="4689386"/>
          </a:xfrm>
          <a:prstGeom prst="sun">
            <a:avLst>
              <a:gd name="adj" fmla="val 24487"/>
            </a:avLst>
          </a:prstGeom>
          <a:solidFill>
            <a:srgbClr val="99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  <a:lumOff val="1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923361" flipV="1">
            <a:off x="836475" y="437779"/>
            <a:ext cx="4470654" cy="1712178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9694838">
            <a:off x="3904363" y="426587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23361" flipV="1">
            <a:off x="754253" y="1740312"/>
            <a:ext cx="4549104" cy="169860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777620">
            <a:off x="3908661" y="1742268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23361" flipV="1">
            <a:off x="754254" y="3133354"/>
            <a:ext cx="4549104" cy="169860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777620">
            <a:off x="3908663" y="3188888"/>
            <a:ext cx="4431318" cy="1689340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ash"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0"/>
            <a:ext cx="4643438" cy="5143500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0"/>
            <a:ext cx="4500562" cy="5143500"/>
          </a:xfrm>
          <a:prstGeom prst="flowChartDecisi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7A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15338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330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90" y="0"/>
            <a:ext cx="928662" cy="2625329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38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826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322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2625328"/>
            <a:ext cx="928694" cy="2518172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75000"/>
                <a:lumOff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4643438" cy="5143500"/>
          </a:xfrm>
          <a:prstGeom prst="parallelogram">
            <a:avLst>
              <a:gd name="adj" fmla="val 94065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286248" y="0"/>
            <a:ext cx="4857752" cy="5143500"/>
          </a:xfrm>
          <a:prstGeom prst="parallelogram">
            <a:avLst>
              <a:gd name="adj" fmla="val 94020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0"/>
            <a:ext cx="385758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072066" y="0"/>
            <a:ext cx="4071934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0"/>
            <a:ext cx="3071802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929322" y="0"/>
            <a:ext cx="321467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0"/>
            <a:ext cx="2500266" cy="5143500"/>
          </a:xfrm>
          <a:prstGeom prst="parallelogram">
            <a:avLst>
              <a:gd name="adj" fmla="val 91154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2428860" cy="5143500"/>
          </a:xfrm>
          <a:prstGeom prst="parallelogram">
            <a:avLst>
              <a:gd name="adj" fmla="val 90450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34"/>
            <a:ext cx="7143800" cy="4071966"/>
          </a:xfrm>
          <a:prstGeom prst="rtTriangle">
            <a:avLst/>
          </a:prstGeom>
          <a:solidFill>
            <a:srgbClr val="CC99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4071966"/>
          </a:xfrm>
          <a:prstGeom prst="rtTriangle">
            <a:avLst/>
          </a:prstGeom>
          <a:solidFill>
            <a:srgbClr val="CC99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75229"/>
            <a:ext cx="5357818" cy="3268271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786182" y="0"/>
            <a:ext cx="5357818" cy="3143254"/>
          </a:xfrm>
          <a:prstGeom prst="rtTriangle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6143636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6143636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6143636" y="1178709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6143636" y="1768072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6143636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143636" y="2946800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143636" y="3482584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6143636" y="4071948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143636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786314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4786314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786314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4786314" y="294679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4786314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4786314" y="4071948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4786314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>
            <a:off x="3143240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143240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3143240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3143240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3143240" y="230387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3143240" y="2893221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3143240" y="348260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3143240" y="401836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3143240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1785918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1785918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1785918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1785918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1785918" y="2303858"/>
            <a:ext cx="1357290" cy="642942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1785918" y="2893221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1785918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1785918" y="4018370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1785918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0070C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75000"/>
                <a:lumOff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0" y="321453"/>
            <a:ext cx="3500398" cy="4447016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857884" y="214296"/>
            <a:ext cx="3286116" cy="466131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589346"/>
            <a:ext cx="2571672" cy="385765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482188"/>
            <a:ext cx="2357422" cy="4018370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964395"/>
            <a:ext cx="1857260" cy="3161132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857238"/>
            <a:ext cx="1500166" cy="3268289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339445"/>
            <a:ext cx="1142976" cy="2357454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358215" y="1339444"/>
            <a:ext cx="785786" cy="2196719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  <a:lumOff val="1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572000" y="2518171"/>
            <a:ext cx="3286148" cy="2625329"/>
          </a:xfrm>
          <a:prstGeom prst="halfFrame">
            <a:avLst>
              <a:gd name="adj1" fmla="val 21617"/>
              <a:gd name="adj2" fmla="val 2234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687700" y="2259200"/>
            <a:ext cx="2625329" cy="3143272"/>
          </a:xfrm>
          <a:prstGeom prst="halfFrame">
            <a:avLst>
              <a:gd name="adj1" fmla="val 22615"/>
              <a:gd name="adj2" fmla="val 2185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1428728" y="-1"/>
            <a:ext cx="3143272" cy="2518171"/>
          </a:xfrm>
          <a:prstGeom prst="halfFrame">
            <a:avLst>
              <a:gd name="adj1" fmla="val 22615"/>
              <a:gd name="adj2" fmla="val 23381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955988" y="-383988"/>
            <a:ext cx="2518172" cy="3286148"/>
          </a:xfrm>
          <a:prstGeom prst="halfFrame">
            <a:avLst>
              <a:gd name="adj1" fmla="val 19859"/>
              <a:gd name="adj2" fmla="val 2210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0800000">
            <a:off x="1928794" y="375031"/>
            <a:ext cx="1714512" cy="1553756"/>
          </a:xfrm>
          <a:prstGeom prst="halfFrame">
            <a:avLst>
              <a:gd name="adj1" fmla="val 29633"/>
              <a:gd name="adj2" fmla="val 30399"/>
            </a:avLst>
          </a:prstGeom>
          <a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482844" y="142849"/>
            <a:ext cx="1607337" cy="1857388"/>
          </a:xfrm>
          <a:prstGeom prst="halfFrame">
            <a:avLst>
              <a:gd name="adj1" fmla="val 26337"/>
              <a:gd name="adj2" fmla="val 259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2098459" y="3045027"/>
            <a:ext cx="1446620" cy="1785950"/>
          </a:xfrm>
          <a:prstGeom prst="halfFrame">
            <a:avLst>
              <a:gd name="adj1" fmla="val 28004"/>
              <a:gd name="adj2" fmla="val 245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572132" y="3161113"/>
            <a:ext cx="1928826" cy="1446620"/>
          </a:xfrm>
          <a:prstGeom prst="halfFrame">
            <a:avLst>
              <a:gd name="adj1" fmla="val 24112"/>
              <a:gd name="adj2" fmla="val 26092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75000"/>
                <a:lumOff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6248" y="428610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103622">
            <a:off x="4643438" y="482188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010896">
            <a:off x="5109499" y="570611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13990">
            <a:off x="5466689" y="731347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828467">
            <a:off x="5922998" y="742945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3296475">
            <a:off x="6137312" y="957258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3744271">
            <a:off x="6368078" y="121173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4564884">
            <a:off x="6498166" y="1487913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4929120">
            <a:off x="6582391" y="180109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5555295">
            <a:off x="6555173" y="2095551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6353122">
            <a:off x="6483734" y="2417022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6883684">
            <a:off x="6293149" y="2694960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7290083">
            <a:off x="6012290" y="3000787"/>
            <a:ext cx="64294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69958">
            <a:off x="5559467" y="3407232"/>
            <a:ext cx="857256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9102094">
            <a:off x="5219166" y="3563397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9401155">
            <a:off x="4861976" y="3670553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0248971">
            <a:off x="4537918" y="373879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1209899">
            <a:off x="4154018" y="372943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1705243">
            <a:off x="3680663" y="368521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2696622">
            <a:off x="3314357" y="3563234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2894035">
            <a:off x="2978641" y="3400299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597965">
            <a:off x="2850954" y="3036757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3900592">
            <a:off x="2579199" y="2857938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4797237">
            <a:off x="2440642" y="2618322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5701108">
            <a:off x="2297765" y="235042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5701108">
            <a:off x="2174727" y="2076441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586929">
            <a:off x="2174727" y="1754969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7705374">
            <a:off x="2228663" y="1450435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8077102">
            <a:off x="2442977" y="1182543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8837816">
            <a:off x="2659630" y="950090"/>
            <a:ext cx="611072" cy="142876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9436917">
            <a:off x="2818481" y="859736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0440707">
            <a:off x="3142346" y="660261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0457708">
            <a:off x="3496863" y="498968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1385936">
            <a:off x="3829847" y="446585"/>
            <a:ext cx="814762" cy="1071570"/>
          </a:xfrm>
          <a:prstGeom prst="donu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3000"/>
                            </p:stCondLst>
                            <p:childTnLst>
                              <p:par>
                                <p:cTn id="38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53418" y="0"/>
            <a:ext cx="590550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364" y="0"/>
            <a:ext cx="100013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298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79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29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24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58" y="0"/>
            <a:ext cx="928662" cy="262532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06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02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298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290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24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58" y="2625328"/>
            <a:ext cx="928694" cy="251817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2C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7678959">
            <a:off x="3571868" y="-142873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572000" y="0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7678959">
            <a:off x="142872" y="4143389"/>
            <a:ext cx="857232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8000992" y="428626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7678959">
            <a:off x="3071802" y="60720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7678959">
            <a:off x="2500298" y="1357307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678959">
            <a:off x="1928794" y="205382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678959">
            <a:off x="1357290" y="2750348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678959">
            <a:off x="714348" y="3446869"/>
            <a:ext cx="857256" cy="1142984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072066" y="69650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572132" y="144660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215074" y="2143122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786578" y="283964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3536163"/>
            <a:ext cx="1143008" cy="857238"/>
          </a:xfrm>
          <a:prstGeom prst="donut">
            <a:avLst/>
          </a:prstGeom>
          <a:gradFill flip="none" rotWithShape="1"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476350">
            <a:off x="3236380" y="-3739"/>
            <a:ext cx="1214446" cy="107470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5597032">
            <a:off x="4866682" y="-15180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431206">
            <a:off x="3291587" y="37550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634659">
            <a:off x="4890186" y="240854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8834">
            <a:off x="3291588" y="91129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08888">
            <a:off x="4890186" y="72306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91588" y="139349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890186" y="1258845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91588" y="192928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890186" y="1741052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363026" y="235791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890186" y="2169680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363027" y="2840117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961625" y="2651886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363026" y="3375902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961625" y="3187671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438834">
            <a:off x="3363027" y="3858109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608888">
            <a:off x="4961625" y="3669878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38834">
            <a:off x="3363026" y="4393894"/>
            <a:ext cx="1214446" cy="964413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5608888">
            <a:off x="4961625" y="4205663"/>
            <a:ext cx="910835" cy="1214446"/>
          </a:xfrm>
          <a:prstGeom prst="teardrop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  <a:lumOff val="1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491509" y="-919773"/>
            <a:ext cx="251817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37931" y="1651977"/>
            <a:ext cx="2625329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786314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357290" y="910816"/>
            <a:ext cx="3357562" cy="3268289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4063022" y="-705468"/>
            <a:ext cx="1446584" cy="2857520"/>
          </a:xfrm>
          <a:prstGeom prst="chevron">
            <a:avLst>
              <a:gd name="adj" fmla="val 65051"/>
            </a:avLst>
          </a:prstGeom>
          <a:blipFill dpi="0" rotWithShape="1"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6143636" y="1446601"/>
            <a:ext cx="2357454" cy="2089562"/>
          </a:xfrm>
          <a:prstGeom prst="chevron">
            <a:avLst>
              <a:gd name="adj" fmla="val 66299"/>
            </a:avLst>
          </a:prstGeom>
          <a:blipFill dpi="0" rotWithShape="1">
            <a:blip r:embed="rId5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928662" y="1500180"/>
            <a:ext cx="2428900" cy="2089562"/>
          </a:xfrm>
          <a:prstGeom prst="chevron">
            <a:avLst>
              <a:gd name="adj" fmla="val 66299"/>
            </a:avLst>
          </a:prstGeom>
          <a:blipFill dpi="0" rotWithShape="1">
            <a:blip r:embed="rId6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009435" y="2937861"/>
            <a:ext cx="1553759" cy="2857520"/>
          </a:xfrm>
          <a:prstGeom prst="chevron">
            <a:avLst>
              <a:gd name="adj" fmla="val 66299"/>
            </a:avLst>
          </a:prstGeom>
          <a:blipFill dpi="0" rotWithShape="1">
            <a:blip r:embed="rId7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28662" cy="2625329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215338" y="0"/>
            <a:ext cx="928662" cy="262532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928662" cy="2625329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643834" y="0"/>
            <a:ext cx="928662" cy="262532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928662" cy="2625329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072330" y="0"/>
            <a:ext cx="928662" cy="262532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28662" cy="2625329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28662" cy="262532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357422" y="0"/>
            <a:ext cx="928662" cy="2625329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929322" y="0"/>
            <a:ext cx="928662" cy="262532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0"/>
            <a:ext cx="928662" cy="2625329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0"/>
            <a:ext cx="928662" cy="262532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00430" y="0"/>
            <a:ext cx="928662" cy="2625329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929190" y="0"/>
            <a:ext cx="928662" cy="2625329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625328"/>
            <a:ext cx="928662" cy="2518172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42910" y="2625328"/>
            <a:ext cx="928662" cy="2518172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214414" y="2625328"/>
            <a:ext cx="928662" cy="2518172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2625328"/>
            <a:ext cx="928662" cy="2518172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357422" y="2625328"/>
            <a:ext cx="928662" cy="2518172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928926" y="2625328"/>
            <a:ext cx="928662" cy="2518172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2625328"/>
            <a:ext cx="928662" cy="2518172"/>
          </a:xfrm>
          <a:prstGeom prst="rect">
            <a:avLst/>
          </a:prstGeom>
          <a:blipFill>
            <a:blip r:embed="rId3">
              <a:grayscl/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15338" y="2625328"/>
            <a:ext cx="928694" cy="2518172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2625328"/>
            <a:ext cx="928694" cy="2518172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2625328"/>
            <a:ext cx="928694" cy="2518172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826" y="2625328"/>
            <a:ext cx="928694" cy="2518172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929322" y="2625328"/>
            <a:ext cx="928694" cy="2518172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625328"/>
            <a:ext cx="928694" cy="2518172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929190" y="2625328"/>
            <a:ext cx="928694" cy="2518172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9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34"/>
            <a:ext cx="7143800" cy="4071966"/>
          </a:xfrm>
          <a:prstGeom prst="rtTriangle">
            <a:avLst/>
          </a:prstGeom>
          <a:solidFill>
            <a:schemeClr val="bg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4071966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75229"/>
            <a:ext cx="5357818" cy="3268271"/>
          </a:xfrm>
          <a:prstGeom prst="rtTriangle">
            <a:avLst/>
          </a:prstGeom>
          <a:solidFill>
            <a:schemeClr val="bg1">
              <a:lumMod val="50000"/>
              <a:lumOff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786182" y="0"/>
            <a:ext cx="5357818" cy="3143254"/>
          </a:xfrm>
          <a:prstGeom prst="rtTriangle">
            <a:avLst/>
          </a:prstGeom>
          <a:solidFill>
            <a:schemeClr val="bg1">
              <a:lumMod val="50000"/>
              <a:lumOff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4643438" cy="5143500"/>
          </a:xfrm>
          <a:prstGeom prst="parallelogram">
            <a:avLst>
              <a:gd name="adj" fmla="val 94065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286248" y="0"/>
            <a:ext cx="4857752" cy="5143500"/>
          </a:xfrm>
          <a:prstGeom prst="parallelogram">
            <a:avLst>
              <a:gd name="adj" fmla="val 94020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0"/>
            <a:ext cx="385758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072066" y="0"/>
            <a:ext cx="4071934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0"/>
            <a:ext cx="3071802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929322" y="0"/>
            <a:ext cx="3214678" cy="5143500"/>
          </a:xfrm>
          <a:prstGeom prst="parallelogram">
            <a:avLst>
              <a:gd name="adj" fmla="val 93046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0"/>
            <a:ext cx="2500266" cy="5143500"/>
          </a:xfrm>
          <a:prstGeom prst="parallelogram">
            <a:avLst>
              <a:gd name="adj" fmla="val 91154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2428860" cy="5143500"/>
          </a:xfrm>
          <a:prstGeom prst="parallelogram">
            <a:avLst>
              <a:gd name="adj" fmla="val 90450"/>
            </a:avLst>
          </a:prstGeom>
          <a:gradFill flip="none" rotWithShape="1">
            <a:gsLst>
              <a:gs pos="37000">
                <a:srgbClr val="00B0F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6143636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6143636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6143636" y="1178709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6143636" y="1768072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6143636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143636" y="2946800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143636" y="3482584"/>
            <a:ext cx="1357290" cy="589364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6143636" y="4071948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143636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786314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4786314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786314" y="23574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4786314" y="294679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4786314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4786314" y="4071948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4786314" y="4607733"/>
            <a:ext cx="1357290" cy="535767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>
            <a:off x="3143240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3143240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3143240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3143240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3143240" y="230387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3143240" y="2893221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3143240" y="348260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3143240" y="4018369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3143240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1785918" y="0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1785918" y="589345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1785918" y="1178727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1785918" y="1768072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1785918" y="2303858"/>
            <a:ext cx="1357290" cy="642942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1785918" y="2893221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1785918" y="348258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1785918" y="4018370"/>
            <a:ext cx="1357290" cy="642924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1785918" y="4554154"/>
            <a:ext cx="1357290" cy="589346"/>
          </a:xfrm>
          <a:prstGeom prst="rtTriangle">
            <a:avLst/>
          </a:prstGeom>
          <a:gradFill flip="none" rotWithShape="1">
            <a:gsLst>
              <a:gs pos="0">
                <a:srgbClr val="7F233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143768" y="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768" y="3750477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57224" y="37503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6215074" y="375031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57224" y="3375428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86512" y="3321849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071670" y="1017974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143504" y="1071552"/>
            <a:ext cx="2000232" cy="1285884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143504" y="2518172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071670" y="2571750"/>
            <a:ext cx="2000232" cy="1393023"/>
          </a:xfrm>
          <a:prstGeom prst="frame">
            <a:avLst/>
          </a:prstGeom>
          <a:gradFill flip="none" rotWithShape="1">
            <a:gsLst>
              <a:gs pos="39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Sol"/>
          <p:cNvSpPr/>
          <p:nvPr/>
        </p:nvSpPr>
        <p:spPr>
          <a:xfrm>
            <a:off x="2143108" y="285734"/>
            <a:ext cx="4929222" cy="4572032"/>
          </a:xfrm>
          <a:prstGeom prst="sun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Sol"/>
          <p:cNvSpPr/>
          <p:nvPr/>
        </p:nvSpPr>
        <p:spPr>
          <a:xfrm rot="1363686">
            <a:off x="2176225" y="218972"/>
            <a:ext cx="4929222" cy="4689386"/>
          </a:xfrm>
          <a:prstGeom prst="sun">
            <a:avLst>
              <a:gd name="adj" fmla="val 24487"/>
            </a:avLst>
          </a:prstGeom>
          <a:solidFill>
            <a:srgbClr val="99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34"/>
            <a:ext cx="7143800" cy="4071966"/>
          </a:xfrm>
          <a:prstGeom prst="rtTriangle">
            <a:avLst/>
          </a:prstGeom>
          <a:solidFill>
            <a:schemeClr val="accent6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000200" y="0"/>
            <a:ext cx="7143800" cy="4071966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75229"/>
            <a:ext cx="5357818" cy="3268271"/>
          </a:xfrm>
          <a:prstGeom prst="rt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786182" y="0"/>
            <a:ext cx="5357818" cy="3143254"/>
          </a:xfrm>
          <a:prstGeom prst="rt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411115">
            <a:off x="1500166" y="3143254"/>
            <a:ext cx="2400300" cy="155257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500098" y="-428646"/>
            <a:ext cx="10001320" cy="6143668"/>
          </a:xfrm>
          <a:prstGeom prst="rect">
            <a:avLst/>
          </a:prstGeom>
          <a:gradFill>
            <a:gsLst>
              <a:gs pos="0">
                <a:srgbClr val="5C2C0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36</Words>
  <Application>Microsoft Office PowerPoint</Application>
  <PresentationFormat>Presentación en pantalla (16:9)</PresentationFormat>
  <Paragraphs>5</Paragraphs>
  <Slides>70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69</cp:revision>
  <dcterms:created xsi:type="dcterms:W3CDTF">2016-01-29T23:52:26Z</dcterms:created>
  <dcterms:modified xsi:type="dcterms:W3CDTF">2016-01-31T15:30:31Z</dcterms:modified>
</cp:coreProperties>
</file>