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87" r:id="rId27"/>
    <p:sldId id="286" r:id="rId28"/>
    <p:sldId id="285" r:id="rId29"/>
    <p:sldId id="284" r:id="rId30"/>
    <p:sldId id="260" r:id="rId31"/>
    <p:sldId id="259" r:id="rId32"/>
    <p:sldId id="258" r:id="rId33"/>
    <p:sldId id="289" r:id="rId34"/>
    <p:sldId id="290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NTkF0ehg8kKiRd86jwvaw==" hashData="7os+1HpalwA3BuLbF2HLhru4P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7BEAF-9134-4224-BE8B-C4078E0ADF0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CB4E5-8525-4ECD-B3FD-FF7E623353EF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7EEDA-A52B-461B-AAC9-D67A208BB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8FD8A0-5827-4006-95D5-C960C9584D6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zzzzzzzzzzzzNueva carpeta\mujer invisible\ea58ede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84704" y="99672"/>
            <a:ext cx="149734" cy="104775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9040" y="99672"/>
            <a:ext cx="149734" cy="104775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300928" y="99672"/>
            <a:ext cx="149734" cy="104775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292816" y="99672"/>
            <a:ext cx="149734" cy="10477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48600" y="99672"/>
            <a:ext cx="149734" cy="10477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5304" y="99672"/>
            <a:ext cx="149734" cy="104775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25264" y="99672"/>
            <a:ext cx="149734" cy="1047750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17152" y="99672"/>
            <a:ext cx="149734" cy="1047750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172400" y="620688"/>
            <a:ext cx="116588" cy="1047750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548680"/>
            <a:ext cx="116588" cy="1047750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84704" y="5572280"/>
            <a:ext cx="149734" cy="1047750"/>
          </a:xfrm>
          <a:prstGeom prst="rect">
            <a:avLst/>
          </a:prstGeom>
          <a:noFill/>
        </p:spPr>
      </p:pic>
      <p:pic>
        <p:nvPicPr>
          <p:cNvPr id="19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9040" y="5572280"/>
            <a:ext cx="149734" cy="1047750"/>
          </a:xfrm>
          <a:prstGeom prst="rect">
            <a:avLst/>
          </a:prstGeom>
          <a:noFill/>
        </p:spPr>
      </p:pic>
      <p:pic>
        <p:nvPicPr>
          <p:cNvPr id="20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300928" y="5572280"/>
            <a:ext cx="149734" cy="1047750"/>
          </a:xfrm>
          <a:prstGeom prst="rect">
            <a:avLst/>
          </a:prstGeom>
          <a:noFill/>
        </p:spPr>
      </p:pic>
      <p:pic>
        <p:nvPicPr>
          <p:cNvPr id="21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292816" y="5572280"/>
            <a:ext cx="149734" cy="1047750"/>
          </a:xfrm>
          <a:prstGeom prst="rect">
            <a:avLst/>
          </a:prstGeom>
          <a:noFill/>
        </p:spPr>
      </p:pic>
      <p:pic>
        <p:nvPicPr>
          <p:cNvPr id="22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48600" y="5572280"/>
            <a:ext cx="149734" cy="1047750"/>
          </a:xfrm>
          <a:prstGeom prst="rect">
            <a:avLst/>
          </a:prstGeom>
          <a:noFill/>
        </p:spPr>
      </p:pic>
      <p:pic>
        <p:nvPicPr>
          <p:cNvPr id="23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5304" y="5572280"/>
            <a:ext cx="149734" cy="1047750"/>
          </a:xfrm>
          <a:prstGeom prst="rect">
            <a:avLst/>
          </a:prstGeom>
          <a:noFill/>
        </p:spPr>
      </p:pic>
      <p:pic>
        <p:nvPicPr>
          <p:cNvPr id="24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25264" y="5572280"/>
            <a:ext cx="149734" cy="1047750"/>
          </a:xfrm>
          <a:prstGeom prst="rect">
            <a:avLst/>
          </a:prstGeom>
          <a:noFill/>
        </p:spPr>
      </p:pic>
      <p:pic>
        <p:nvPicPr>
          <p:cNvPr id="25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17152" y="5572280"/>
            <a:ext cx="149734" cy="1047750"/>
          </a:xfrm>
          <a:prstGeom prst="rect">
            <a:avLst/>
          </a:prstGeom>
          <a:noFill/>
        </p:spPr>
      </p:pic>
      <p:pic>
        <p:nvPicPr>
          <p:cNvPr id="26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172400" y="1556792"/>
            <a:ext cx="116588" cy="1047750"/>
          </a:xfrm>
          <a:prstGeom prst="rect">
            <a:avLst/>
          </a:prstGeom>
          <a:noFill/>
        </p:spPr>
      </p:pic>
      <p:pic>
        <p:nvPicPr>
          <p:cNvPr id="27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172400" y="2348880"/>
            <a:ext cx="116588" cy="1047750"/>
          </a:xfrm>
          <a:prstGeom prst="rect">
            <a:avLst/>
          </a:prstGeom>
          <a:noFill/>
        </p:spPr>
      </p:pic>
      <p:pic>
        <p:nvPicPr>
          <p:cNvPr id="28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172400" y="3356992"/>
            <a:ext cx="116588" cy="1047750"/>
          </a:xfrm>
          <a:prstGeom prst="rect">
            <a:avLst/>
          </a:prstGeom>
          <a:noFill/>
        </p:spPr>
      </p:pic>
      <p:pic>
        <p:nvPicPr>
          <p:cNvPr id="31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176810" y="5157192"/>
            <a:ext cx="112177" cy="1008112"/>
          </a:xfrm>
          <a:prstGeom prst="rect">
            <a:avLst/>
          </a:prstGeom>
          <a:noFill/>
        </p:spPr>
      </p:pic>
      <p:pic>
        <p:nvPicPr>
          <p:cNvPr id="32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172400" y="4365104"/>
            <a:ext cx="116588" cy="1047750"/>
          </a:xfrm>
          <a:prstGeom prst="rect">
            <a:avLst/>
          </a:prstGeom>
          <a:noFill/>
        </p:spPr>
      </p:pic>
      <p:pic>
        <p:nvPicPr>
          <p:cNvPr id="33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620688"/>
            <a:ext cx="116588" cy="1047750"/>
          </a:xfrm>
          <a:prstGeom prst="rect">
            <a:avLst/>
          </a:prstGeom>
          <a:noFill/>
        </p:spPr>
      </p:pic>
      <p:pic>
        <p:nvPicPr>
          <p:cNvPr id="34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1556792"/>
            <a:ext cx="116588" cy="1047750"/>
          </a:xfrm>
          <a:prstGeom prst="rect">
            <a:avLst/>
          </a:prstGeom>
          <a:noFill/>
        </p:spPr>
      </p:pic>
      <p:pic>
        <p:nvPicPr>
          <p:cNvPr id="35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2348880"/>
            <a:ext cx="116588" cy="1047750"/>
          </a:xfrm>
          <a:prstGeom prst="rect">
            <a:avLst/>
          </a:prstGeom>
          <a:noFill/>
        </p:spPr>
      </p:pic>
      <p:pic>
        <p:nvPicPr>
          <p:cNvPr id="36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3356992"/>
            <a:ext cx="116588" cy="1047750"/>
          </a:xfrm>
          <a:prstGeom prst="rect">
            <a:avLst/>
          </a:prstGeom>
          <a:noFill/>
        </p:spPr>
      </p:pic>
      <p:pic>
        <p:nvPicPr>
          <p:cNvPr id="37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5157192"/>
            <a:ext cx="104165" cy="936104"/>
          </a:xfrm>
          <a:prstGeom prst="rect">
            <a:avLst/>
          </a:prstGeom>
          <a:noFill/>
        </p:spPr>
      </p:pic>
      <p:pic>
        <p:nvPicPr>
          <p:cNvPr id="38" name="Picture 3" descr="C:\Users\Usuario\Desktop\descargas\zzzzzzzzMARCOS\BARRAS PNG\GIF\sun\sunriseglitter_a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99592" y="4365104"/>
            <a:ext cx="116588" cy="1047750"/>
          </a:xfrm>
          <a:prstGeom prst="rect">
            <a:avLst/>
          </a:prstGeom>
          <a:noFill/>
        </p:spPr>
      </p:pic>
      <p:pic>
        <p:nvPicPr>
          <p:cNvPr id="1031" name="Picture 7" descr="http://es.bloggif.com/tmp/a33dceb104983f960f6c6e59d4f4bb02/text.gif?139482790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2204864"/>
            <a:ext cx="5600700" cy="800100"/>
          </a:xfrm>
          <a:prstGeom prst="rect">
            <a:avLst/>
          </a:prstGeom>
          <a:noFill/>
        </p:spPr>
      </p:pic>
      <p:pic>
        <p:nvPicPr>
          <p:cNvPr id="1033" name="Picture 9" descr="http://es.bloggif.com/tmp/a33dceb104983f960f6c6e59d4f4bb02/text.gif?139482794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3501008"/>
            <a:ext cx="5105400" cy="800100"/>
          </a:xfrm>
          <a:prstGeom prst="rect">
            <a:avLst/>
          </a:prstGeom>
          <a:noFill/>
        </p:spPr>
      </p:pic>
      <p:pic>
        <p:nvPicPr>
          <p:cNvPr id="1035" name="Picture 11" descr="http://es.bloggif.com/tmp/a33dceb104983f960f6c6e59d4f4bb02/text.gif?139482798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5085184"/>
            <a:ext cx="3343275" cy="514351"/>
          </a:xfrm>
          <a:prstGeom prst="rect">
            <a:avLst/>
          </a:prstGeom>
          <a:noFill/>
        </p:spPr>
      </p:pic>
      <p:pic>
        <p:nvPicPr>
          <p:cNvPr id="1037" name="Picture 13" descr="http://es.bloggif.com/tmp/a33dceb104983f960f6c6e59d4f4bb02/text.gif?1394828045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1196752"/>
            <a:ext cx="3962400" cy="466726"/>
          </a:xfrm>
          <a:prstGeom prst="rect">
            <a:avLst/>
          </a:prstGeom>
          <a:noFill/>
        </p:spPr>
      </p:pic>
      <p:pic>
        <p:nvPicPr>
          <p:cNvPr id="1038" name="Picture 1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4869160"/>
            <a:ext cx="688206" cy="857702"/>
          </a:xfrm>
          <a:prstGeom prst="rect">
            <a:avLst/>
          </a:prstGeom>
          <a:noFill/>
        </p:spPr>
      </p:pic>
      <p:pic>
        <p:nvPicPr>
          <p:cNvPr id="1040" name="Picture 16" descr="C:\Users\Usuario\Desktop\descargas\zzzzzzzzMARCOS\BARRAS PNG\picMHOX3G4H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5" y="187868"/>
            <a:ext cx="8208912" cy="87954"/>
          </a:xfrm>
          <a:prstGeom prst="rect">
            <a:avLst/>
          </a:prstGeom>
          <a:noFill/>
        </p:spPr>
      </p:pic>
      <p:pic>
        <p:nvPicPr>
          <p:cNvPr id="47" name="Picture 16" descr="C:\Users\Usuario\Desktop\descargas\zzzzzzzzMARCOS\BARRAS PNG\picMHOX3G4H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6525344"/>
            <a:ext cx="8208912" cy="87954"/>
          </a:xfrm>
          <a:prstGeom prst="rect">
            <a:avLst/>
          </a:prstGeom>
          <a:noFill/>
        </p:spPr>
      </p:pic>
      <p:pic>
        <p:nvPicPr>
          <p:cNvPr id="1041" name="Picture 17" descr="C:\Users\Usuario\Desktop\descargas\zzzzzzzzMARCOS\BARRAS PNG\picMHOX3G4H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-2713994" y="3358663"/>
            <a:ext cx="6408712" cy="68665"/>
          </a:xfrm>
          <a:prstGeom prst="rect">
            <a:avLst/>
          </a:prstGeom>
          <a:noFill/>
        </p:spPr>
      </p:pic>
      <p:pic>
        <p:nvPicPr>
          <p:cNvPr id="49" name="Picture 17" descr="C:\Users\Usuario\Desktop\descargas\zzzzzzzzMARCOS\BARRAS PNG\picMHOX3G4H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5434425" y="3358664"/>
            <a:ext cx="6408712" cy="6866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  <p:sndAc>
      <p:stSnd>
        <p:snd r:embed="rId2" name="tom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560840" cy="5636136"/>
          </a:xfrm>
          <a:prstGeom prst="rect">
            <a:avLst/>
          </a:prstGeom>
        </p:spPr>
      </p:pic>
      <p:pic>
        <p:nvPicPr>
          <p:cNvPr id="16388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908720"/>
            <a:ext cx="7128792" cy="5040560"/>
          </a:xfrm>
          <a:prstGeom prst="rect">
            <a:avLst/>
          </a:prstGeom>
        </p:spPr>
      </p:pic>
      <p:pic>
        <p:nvPicPr>
          <p:cNvPr id="5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502920"/>
            <a:ext cx="7056784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502920"/>
            <a:ext cx="7344816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7632848" cy="51125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502920"/>
            <a:ext cx="7200800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502920"/>
            <a:ext cx="7560840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6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908720"/>
            <a:ext cx="7200800" cy="50405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836712"/>
            <a:ext cx="7272808" cy="518457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908719"/>
            <a:ext cx="7632848" cy="5040561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344816" cy="51514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548680"/>
            <a:ext cx="7056784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764704"/>
            <a:ext cx="7200800" cy="525658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836712"/>
            <a:ext cx="7272808" cy="518457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76672"/>
            <a:ext cx="7344816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76672"/>
            <a:ext cx="7344816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7488832" cy="50405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836712"/>
            <a:ext cx="7272808" cy="51125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548680"/>
            <a:ext cx="7632848" cy="561662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632848" cy="5632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76672"/>
            <a:ext cx="7416824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908720"/>
            <a:ext cx="7416824" cy="51125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8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7560840" cy="51125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502920"/>
            <a:ext cx="7416824" cy="54463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548680"/>
            <a:ext cx="7272808" cy="54006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488832" cy="525658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836712"/>
            <a:ext cx="6912768" cy="518457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836712"/>
            <a:ext cx="7488832" cy="51125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76672"/>
            <a:ext cx="7272808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548680"/>
            <a:ext cx="7272808" cy="585216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ciliaParedes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9402" y="0"/>
            <a:ext cx="7125195" cy="59492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81b7d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40</Words>
  <Application>Microsoft Office PowerPoint</Application>
  <PresentationFormat>Presentación en pantalla (4:3)</PresentationFormat>
  <Paragraphs>15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2014-03-14T19:54:42Z</dcterms:created>
  <dcterms:modified xsi:type="dcterms:W3CDTF">2014-03-14T21:19:30Z</dcterms:modified>
</cp:coreProperties>
</file>