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6" r:id="rId3"/>
    <p:sldId id="309" r:id="rId4"/>
    <p:sldId id="263" r:id="rId5"/>
    <p:sldId id="258" r:id="rId6"/>
    <p:sldId id="310" r:id="rId7"/>
    <p:sldId id="259" r:id="rId8"/>
    <p:sldId id="260" r:id="rId9"/>
    <p:sldId id="311" r:id="rId10"/>
    <p:sldId id="257" r:id="rId11"/>
    <p:sldId id="261" r:id="rId12"/>
    <p:sldId id="312" r:id="rId13"/>
    <p:sldId id="262" r:id="rId14"/>
    <p:sldId id="267" r:id="rId15"/>
    <p:sldId id="313" r:id="rId16"/>
    <p:sldId id="264" r:id="rId17"/>
    <p:sldId id="266" r:id="rId18"/>
    <p:sldId id="314" r:id="rId19"/>
    <p:sldId id="268" r:id="rId20"/>
    <p:sldId id="276" r:id="rId21"/>
    <p:sldId id="315" r:id="rId22"/>
    <p:sldId id="270" r:id="rId23"/>
    <p:sldId id="265" r:id="rId24"/>
    <p:sldId id="316" r:id="rId25"/>
    <p:sldId id="273" r:id="rId26"/>
    <p:sldId id="269" r:id="rId27"/>
    <p:sldId id="317" r:id="rId28"/>
    <p:sldId id="277" r:id="rId29"/>
    <p:sldId id="279" r:id="rId30"/>
    <p:sldId id="318" r:id="rId31"/>
    <p:sldId id="271" r:id="rId32"/>
    <p:sldId id="281" r:id="rId33"/>
    <p:sldId id="319" r:id="rId34"/>
    <p:sldId id="283" r:id="rId35"/>
    <p:sldId id="282" r:id="rId36"/>
    <p:sldId id="320" r:id="rId37"/>
    <p:sldId id="284" r:id="rId38"/>
    <p:sldId id="285" r:id="rId39"/>
    <p:sldId id="321" r:id="rId40"/>
    <p:sldId id="288" r:id="rId41"/>
    <p:sldId id="293" r:id="rId42"/>
    <p:sldId id="322" r:id="rId43"/>
    <p:sldId id="295" r:id="rId44"/>
    <p:sldId id="291" r:id="rId45"/>
    <p:sldId id="323" r:id="rId46"/>
    <p:sldId id="292" r:id="rId47"/>
    <p:sldId id="297" r:id="rId48"/>
    <p:sldId id="325" r:id="rId49"/>
    <p:sldId id="299" r:id="rId50"/>
    <p:sldId id="300" r:id="rId51"/>
    <p:sldId id="326" r:id="rId52"/>
    <p:sldId id="301" r:id="rId53"/>
    <p:sldId id="308" r:id="rId54"/>
    <p:sldId id="327" r:id="rId55"/>
    <p:sldId id="305" r:id="rId56"/>
    <p:sldId id="328" r:id="rId5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8dWnl5kTVKIX6im6U4t9Q" hashData="YL0TyChgxXAf4eHI3e99hbtP6m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341A"/>
    <a:srgbClr val="3B1C03"/>
    <a:srgbClr val="4D2E0B"/>
    <a:srgbClr val="7F3D07"/>
    <a:srgbClr val="005024"/>
    <a:srgbClr val="B8005C"/>
    <a:srgbClr val="740027"/>
    <a:srgbClr val="990033"/>
    <a:srgbClr val="7E0000"/>
    <a:srgbClr val="76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248"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8" name="7 Marcador de pie de página"/>
          <p:cNvSpPr>
            <a:spLocks noGrp="1"/>
          </p:cNvSpPr>
          <p:nvPr>
            <p:ph type="ftr" sz="quarter" idx="11"/>
          </p:nvPr>
        </p:nvSpPr>
        <p:spPr/>
        <p:txBody>
          <a:bodyPr/>
          <a:lstStyle/>
          <a:p>
            <a:endParaRPr lang="es-PE" dirty="0"/>
          </a:p>
        </p:txBody>
      </p:sp>
      <p:sp>
        <p:nvSpPr>
          <p:cNvPr id="9" name="8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4" name="3 Marcador de pie de página"/>
          <p:cNvSpPr>
            <a:spLocks noGrp="1"/>
          </p:cNvSpPr>
          <p:nvPr>
            <p:ph type="ftr" sz="quarter" idx="11"/>
          </p:nvPr>
        </p:nvSpPr>
        <p:spPr/>
        <p:txBody>
          <a:bodyPr/>
          <a:lstStyle/>
          <a:p>
            <a:endParaRPr lang="es-PE" dirty="0"/>
          </a:p>
        </p:txBody>
      </p:sp>
      <p:sp>
        <p:nvSpPr>
          <p:cNvPr id="5" name="4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3" name="2 Marcador de pie de página"/>
          <p:cNvSpPr>
            <a:spLocks noGrp="1"/>
          </p:cNvSpPr>
          <p:nvPr>
            <p:ph type="ftr" sz="quarter" idx="11"/>
          </p:nvPr>
        </p:nvSpPr>
        <p:spPr/>
        <p:txBody>
          <a:bodyPr/>
          <a:lstStyle/>
          <a:p>
            <a:endParaRPr lang="es-PE" dirty="0"/>
          </a:p>
        </p:txBody>
      </p:sp>
      <p:sp>
        <p:nvSpPr>
          <p:cNvPr id="4" name="3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A9B0CC93-D13C-4294-9D64-3A14C32B0C34}" type="slidenum">
              <a:rPr lang="es-PE" smtClean="0"/>
              <a:pPr/>
              <a:t>‹Nº›</a:t>
            </a:fld>
            <a:endParaRPr lang="es-PE" dirty="0"/>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A5A78F4-D649-4CE9-97C1-5023E4BFB83B}" type="datetimeFigureOut">
              <a:rPr lang="es-PE" smtClean="0"/>
              <a:pPr/>
              <a:t>28/06/2020</a:t>
            </a:fld>
            <a:endParaRPr lang="es-PE" dirty="0"/>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9B0CC93-D13C-4294-9D64-3A14C32B0C34}" type="slidenum">
              <a:rPr lang="es-PE" smtClean="0"/>
              <a:pPr/>
              <a:t>‹Nº›</a:t>
            </a:fld>
            <a:endParaRPr lang="es-PE"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0.png"/></Relationships>
</file>

<file path=ppt/slides/_rels/slide5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60.png"/></Relationships>
</file>

<file path=ppt/slides/_rels/slide5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9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rodoviaria-porto-alegre-acampamento-farroupilha-e-a-celebracao-da-cultura-gaucha-onibus-viagem.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a:off x="4143370" y="649274"/>
            <a:ext cx="1214446" cy="1322388"/>
          </a:xfrm>
          <a:prstGeom prst="rect">
            <a:avLst/>
          </a:prstGeom>
        </p:spPr>
      </p:pic>
      <p:pic>
        <p:nvPicPr>
          <p:cNvPr id="5" name="4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5400000">
            <a:off x="5054598" y="1803400"/>
            <a:ext cx="1214446" cy="1322388"/>
          </a:xfrm>
          <a:prstGeom prst="rect">
            <a:avLst/>
          </a:prstGeom>
        </p:spPr>
      </p:pic>
      <p:pic>
        <p:nvPicPr>
          <p:cNvPr id="6" name="5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10800000">
            <a:off x="3922978" y="3059843"/>
            <a:ext cx="1214446" cy="1322388"/>
          </a:xfrm>
          <a:prstGeom prst="rect">
            <a:avLst/>
          </a:prstGeom>
        </p:spPr>
      </p:pic>
      <p:pic>
        <p:nvPicPr>
          <p:cNvPr id="7" name="6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16200000">
            <a:off x="2858397" y="1759819"/>
            <a:ext cx="1214446" cy="1322388"/>
          </a:xfrm>
          <a:prstGeom prst="rect">
            <a:avLst/>
          </a:prstGeom>
        </p:spPr>
      </p:pic>
      <p:pic>
        <p:nvPicPr>
          <p:cNvPr id="8" name="7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2309561">
            <a:off x="4851578" y="1020060"/>
            <a:ext cx="1214446" cy="1322388"/>
          </a:xfrm>
          <a:prstGeom prst="rect">
            <a:avLst/>
          </a:prstGeom>
        </p:spPr>
      </p:pic>
      <p:pic>
        <p:nvPicPr>
          <p:cNvPr id="9" name="8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7134148">
            <a:off x="4765659" y="2761714"/>
            <a:ext cx="1214446" cy="1322388"/>
          </a:xfrm>
          <a:prstGeom prst="rect">
            <a:avLst/>
          </a:prstGeom>
        </p:spPr>
      </p:pic>
      <p:pic>
        <p:nvPicPr>
          <p:cNvPr id="10" name="9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12480319">
            <a:off x="3239726" y="2565137"/>
            <a:ext cx="1214446" cy="1322388"/>
          </a:xfrm>
          <a:prstGeom prst="rect">
            <a:avLst/>
          </a:prstGeom>
        </p:spPr>
      </p:pic>
      <p:pic>
        <p:nvPicPr>
          <p:cNvPr id="11" name="10 Imagen" descr="_BxukQ2_m9qlkjBuhJJvZbdm0os.png"/>
          <p:cNvPicPr>
            <a:picLocks noChangeAspect="1"/>
          </p:cNvPicPr>
          <p:nvPr/>
        </p:nvPicPr>
        <p:blipFill>
          <a:blip r:embed="rId4">
            <a:duotone>
              <a:prstClr val="black"/>
              <a:schemeClr val="accent6">
                <a:tint val="45000"/>
                <a:satMod val="400000"/>
              </a:schemeClr>
            </a:duotone>
            <a:lum contrast="40000"/>
          </a:blip>
          <a:srcRect l="10000" r="14999"/>
          <a:stretch>
            <a:fillRect/>
          </a:stretch>
        </p:blipFill>
        <p:spPr>
          <a:xfrm rot="17820669">
            <a:off x="3257988" y="965883"/>
            <a:ext cx="1214446" cy="1322388"/>
          </a:xfrm>
          <a:prstGeom prst="rect">
            <a:avLst/>
          </a:prstGeom>
        </p:spPr>
      </p:pic>
      <p:pic>
        <p:nvPicPr>
          <p:cNvPr id="12" name="11 Imagen" descr="cooltext-357160845357058.png"/>
          <p:cNvPicPr>
            <a:picLocks noChangeAspect="1"/>
          </p:cNvPicPr>
          <p:nvPr/>
        </p:nvPicPr>
        <p:blipFill>
          <a:blip r:embed="rId5">
            <a:duotone>
              <a:schemeClr val="accent6">
                <a:shade val="45000"/>
                <a:satMod val="135000"/>
              </a:schemeClr>
              <a:prstClr val="white"/>
            </a:duotone>
            <a:lum bright="-40000" contrast="40000"/>
          </a:blip>
          <a:stretch>
            <a:fillRect/>
          </a:stretch>
        </p:blipFill>
        <p:spPr>
          <a:xfrm>
            <a:off x="5072066" y="785800"/>
            <a:ext cx="1054915" cy="714380"/>
          </a:xfrm>
          <a:prstGeom prst="rect">
            <a:avLst/>
          </a:prstGeom>
        </p:spPr>
      </p:pic>
      <p:pic>
        <p:nvPicPr>
          <p:cNvPr id="13" name="12 Imagen" descr="cooltext-357160833173822.png"/>
          <p:cNvPicPr>
            <a:picLocks noChangeAspect="1"/>
          </p:cNvPicPr>
          <p:nvPr/>
        </p:nvPicPr>
        <p:blipFill>
          <a:blip r:embed="rId6">
            <a:duotone>
              <a:schemeClr val="accent6">
                <a:shade val="45000"/>
                <a:satMod val="135000"/>
              </a:schemeClr>
              <a:prstClr val="white"/>
            </a:duotone>
            <a:lum bright="-40000" contrast="40000"/>
          </a:blip>
          <a:stretch>
            <a:fillRect/>
          </a:stretch>
        </p:blipFill>
        <p:spPr>
          <a:xfrm>
            <a:off x="6215074" y="785800"/>
            <a:ext cx="2643206" cy="714380"/>
          </a:xfrm>
          <a:prstGeom prst="rect">
            <a:avLst/>
          </a:prstGeom>
        </p:spPr>
      </p:pic>
      <p:pic>
        <p:nvPicPr>
          <p:cNvPr id="14" name="13 Imagen" descr="cooltext-357160547276121.png"/>
          <p:cNvPicPr>
            <a:picLocks noChangeAspect="1"/>
          </p:cNvPicPr>
          <p:nvPr/>
        </p:nvPicPr>
        <p:blipFill>
          <a:blip r:embed="rId7">
            <a:duotone>
              <a:schemeClr val="accent6">
                <a:shade val="45000"/>
                <a:satMod val="135000"/>
              </a:schemeClr>
              <a:prstClr val="white"/>
            </a:duotone>
            <a:lum bright="-40000" contrast="40000"/>
          </a:blip>
          <a:stretch>
            <a:fillRect/>
          </a:stretch>
        </p:blipFill>
        <p:spPr>
          <a:xfrm>
            <a:off x="5929354" y="1571618"/>
            <a:ext cx="1045435" cy="714380"/>
          </a:xfrm>
          <a:prstGeom prst="rect">
            <a:avLst/>
          </a:prstGeom>
        </p:spPr>
      </p:pic>
      <p:pic>
        <p:nvPicPr>
          <p:cNvPr id="15" name="14 Imagen" descr="cooltext-357160312828445.png"/>
          <p:cNvPicPr>
            <a:picLocks noChangeAspect="1"/>
          </p:cNvPicPr>
          <p:nvPr/>
        </p:nvPicPr>
        <p:blipFill>
          <a:blip r:embed="rId8">
            <a:duotone>
              <a:schemeClr val="accent6">
                <a:shade val="45000"/>
                <a:satMod val="135000"/>
              </a:schemeClr>
              <a:prstClr val="white"/>
            </a:duotone>
            <a:lum bright="-40000" contrast="40000"/>
          </a:blip>
          <a:stretch>
            <a:fillRect/>
          </a:stretch>
        </p:blipFill>
        <p:spPr>
          <a:xfrm>
            <a:off x="7072330" y="1571618"/>
            <a:ext cx="986194" cy="714380"/>
          </a:xfrm>
          <a:prstGeom prst="rect">
            <a:avLst/>
          </a:prstGeom>
        </p:spPr>
      </p:pic>
      <p:pic>
        <p:nvPicPr>
          <p:cNvPr id="16" name="15 Imagen" descr="cooltext-357160530075253.png"/>
          <p:cNvPicPr>
            <a:picLocks noChangeAspect="1"/>
          </p:cNvPicPr>
          <p:nvPr/>
        </p:nvPicPr>
        <p:blipFill>
          <a:blip r:embed="rId9">
            <a:duotone>
              <a:schemeClr val="accent6">
                <a:shade val="45000"/>
                <a:satMod val="135000"/>
              </a:schemeClr>
              <a:prstClr val="white"/>
            </a:duotone>
            <a:lum bright="-40000" contrast="40000"/>
          </a:blip>
          <a:stretch>
            <a:fillRect/>
          </a:stretch>
        </p:blipFill>
        <p:spPr>
          <a:xfrm>
            <a:off x="5143504" y="2500312"/>
            <a:ext cx="3428992" cy="717290"/>
          </a:xfrm>
          <a:prstGeom prst="rect">
            <a:avLst/>
          </a:prstGeom>
        </p:spPr>
      </p:pic>
      <p:pic>
        <p:nvPicPr>
          <p:cNvPr id="17" name="16 Imagen" descr="cooltext-357160458972909.png"/>
          <p:cNvPicPr>
            <a:picLocks noChangeAspect="1"/>
          </p:cNvPicPr>
          <p:nvPr/>
        </p:nvPicPr>
        <p:blipFill>
          <a:blip r:embed="rId10">
            <a:duotone>
              <a:schemeClr val="accent6">
                <a:shade val="45000"/>
                <a:satMod val="135000"/>
              </a:schemeClr>
              <a:prstClr val="white"/>
            </a:duotone>
            <a:lum bright="-40000" contrast="40000"/>
          </a:blip>
          <a:stretch>
            <a:fillRect/>
          </a:stretch>
        </p:blipFill>
        <p:spPr>
          <a:xfrm>
            <a:off x="5214942" y="3357568"/>
            <a:ext cx="3571900" cy="692425"/>
          </a:xfrm>
          <a:prstGeom prst="rect">
            <a:avLst/>
          </a:prstGeom>
        </p:spPr>
      </p:pic>
      <p:pic>
        <p:nvPicPr>
          <p:cNvPr id="22" name="21 Imagen" descr="circulo_png_by_daniiela_smgh-d4v8odr.png"/>
          <p:cNvPicPr>
            <a:picLocks noChangeAspect="1"/>
          </p:cNvPicPr>
          <p:nvPr/>
        </p:nvPicPr>
        <p:blipFill>
          <a:blip r:embed="rId11">
            <a:duotone>
              <a:prstClr val="black"/>
              <a:schemeClr val="accent6">
                <a:tint val="45000"/>
                <a:satMod val="400000"/>
              </a:schemeClr>
            </a:duotone>
            <a:lum contrast="40000"/>
          </a:blip>
          <a:stretch>
            <a:fillRect/>
          </a:stretch>
        </p:blipFill>
        <p:spPr>
          <a:xfrm>
            <a:off x="3795112" y="1785932"/>
            <a:ext cx="1634286" cy="1452699"/>
          </a:xfrm>
          <a:prstGeom prst="rect">
            <a:avLst/>
          </a:prstGeom>
        </p:spPr>
      </p:pic>
      <p:pic>
        <p:nvPicPr>
          <p:cNvPr id="58370" name="Picture 2" descr="Rendered Image"/>
          <p:cNvPicPr>
            <a:picLocks noChangeAspect="1" noChangeArrowheads="1"/>
          </p:cNvPicPr>
          <p:nvPr/>
        </p:nvPicPr>
        <p:blipFill>
          <a:blip r:embed="rId12">
            <a:duotone>
              <a:prstClr val="black"/>
              <a:schemeClr val="accent6">
                <a:tint val="45000"/>
                <a:satMod val="400000"/>
              </a:schemeClr>
            </a:duotone>
            <a:lum bright="20000" contrast="40000"/>
          </a:blip>
          <a:srcRect/>
          <a:stretch>
            <a:fillRect/>
          </a:stretch>
        </p:blipFill>
        <p:spPr bwMode="auto">
          <a:xfrm>
            <a:off x="5715008" y="4071948"/>
            <a:ext cx="2590800" cy="409575"/>
          </a:xfrm>
          <a:prstGeom prst="rect">
            <a:avLst/>
          </a:prstGeom>
          <a:noFill/>
        </p:spPr>
      </p:pic>
      <p:pic>
        <p:nvPicPr>
          <p:cNvPr id="19" name="18 Imagen" descr="rodoviaria-porto-alegre-acampamento-farroupilha-e-a-celebracao-da-cultura-gaucha-onibus-viagem.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0000">
    <p:sndAc>
      <p:stSnd loop="1">
        <p:snd r:embed="rId2" name="Jorge Cafrune - Coplas del Payador Persegui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2000" fill="hold"/>
                                        <p:tgtEl>
                                          <p:spTgt spid="22"/>
                                        </p:tgtEl>
                                        <p:attrNameLst>
                                          <p:attrName>ppt_w</p:attrName>
                                        </p:attrNameLst>
                                      </p:cBhvr>
                                      <p:tavLst>
                                        <p:tav tm="0">
                                          <p:val>
                                            <p:fltVal val="0"/>
                                          </p:val>
                                        </p:tav>
                                        <p:tav tm="100000">
                                          <p:val>
                                            <p:strVal val="#ppt_w"/>
                                          </p:val>
                                        </p:tav>
                                      </p:tavLst>
                                    </p:anim>
                                    <p:anim calcmode="lin" valueType="num">
                                      <p:cBhvr>
                                        <p:cTn id="58" dur="2000" fill="hold"/>
                                        <p:tgtEl>
                                          <p:spTgt spid="22"/>
                                        </p:tgtEl>
                                        <p:attrNameLst>
                                          <p:attrName>ppt_h</p:attrName>
                                        </p:attrNameLst>
                                      </p:cBhvr>
                                      <p:tavLst>
                                        <p:tav tm="0">
                                          <p:val>
                                            <p:fltVal val="0"/>
                                          </p:val>
                                        </p:tav>
                                        <p:tav tm="100000">
                                          <p:val>
                                            <p:strVal val="#ppt_h"/>
                                          </p:val>
                                        </p:tav>
                                      </p:tavLst>
                                    </p:anim>
                                    <p:anim calcmode="lin" valueType="num">
                                      <p:cBhvr>
                                        <p:cTn id="59" dur="2000" fill="hold"/>
                                        <p:tgtEl>
                                          <p:spTgt spid="22"/>
                                        </p:tgtEl>
                                        <p:attrNameLst>
                                          <p:attrName>ppt_x</p:attrName>
                                        </p:attrNameLst>
                                      </p:cBhvr>
                                      <p:tavLst>
                                        <p:tav tm="0">
                                          <p:val>
                                            <p:fltVal val="0.5"/>
                                          </p:val>
                                        </p:tav>
                                        <p:tav tm="100000">
                                          <p:val>
                                            <p:strVal val="#ppt_x"/>
                                          </p:val>
                                        </p:tav>
                                      </p:tavLst>
                                    </p:anim>
                                    <p:anim calcmode="lin" valueType="num">
                                      <p:cBhvr>
                                        <p:cTn id="60" dur="2000" fill="hold"/>
                                        <p:tgtEl>
                                          <p:spTgt spid="2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2"/>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22"/>
                                        </p:tgtEl>
                                        <p:attrNameLst>
                                          <p:attrName>ppt_w</p:attrName>
                                        </p:attrNameLst>
                                      </p:cBhvr>
                                      <p:tavLst>
                                        <p:tav tm="0">
                                          <p:val>
                                            <p:strVal val="ppt_w"/>
                                          </p:val>
                                        </p:tav>
                                        <p:tav tm="100000">
                                          <p:val>
                                            <p:fltVal val="0"/>
                                          </p:val>
                                        </p:tav>
                                      </p:tavLst>
                                    </p:anim>
                                    <p:anim calcmode="lin" valueType="num">
                                      <p:cBhvr>
                                        <p:cTn id="130" dur="2000"/>
                                        <p:tgtEl>
                                          <p:spTgt spid="22"/>
                                        </p:tgtEl>
                                        <p:attrNameLst>
                                          <p:attrName>ppt_h</p:attrName>
                                        </p:attrNameLst>
                                      </p:cBhvr>
                                      <p:tavLst>
                                        <p:tav tm="0">
                                          <p:val>
                                            <p:strVal val="ppt_h"/>
                                          </p:val>
                                        </p:tav>
                                        <p:tav tm="100000">
                                          <p:val>
                                            <p:fltVal val="0"/>
                                          </p:val>
                                        </p:tav>
                                      </p:tavLst>
                                    </p:anim>
                                    <p:anim calcmode="lin" valueType="num">
                                      <p:cBhvr>
                                        <p:cTn id="131" dur="2000"/>
                                        <p:tgtEl>
                                          <p:spTgt spid="22"/>
                                        </p:tgtEl>
                                        <p:attrNameLst>
                                          <p:attrName>ppt_x</p:attrName>
                                        </p:attrNameLst>
                                      </p:cBhvr>
                                      <p:tavLst>
                                        <p:tav tm="0">
                                          <p:val>
                                            <p:strVal val="ppt_x"/>
                                          </p:val>
                                        </p:tav>
                                        <p:tav tm="100000">
                                          <p:val>
                                            <p:fltVal val="0.5"/>
                                          </p:val>
                                        </p:tav>
                                      </p:tavLst>
                                    </p:anim>
                                    <p:anim calcmode="lin" valueType="num">
                                      <p:cBhvr>
                                        <p:cTn id="132" dur="2000"/>
                                        <p:tgtEl>
                                          <p:spTgt spid="22"/>
                                        </p:tgtEl>
                                        <p:attrNameLst>
                                          <p:attrName>ppt_y</p:attrName>
                                        </p:attrNameLst>
                                      </p:cBhvr>
                                      <p:tavLst>
                                        <p:tav tm="0">
                                          <p:val>
                                            <p:strVal val="ppt_y"/>
                                          </p:val>
                                        </p:tav>
                                        <p:tav tm="100000">
                                          <p:val>
                                            <p:fltVal val="0.5"/>
                                          </p:val>
                                        </p:tav>
                                      </p:tavLst>
                                    </p:anim>
                                    <p:set>
                                      <p:cBhvr>
                                        <p:cTn id="133" dur="1" fill="hold">
                                          <p:stCondLst>
                                            <p:cond delay="1999"/>
                                          </p:stCondLst>
                                        </p:cTn>
                                        <p:tgtEl>
                                          <p:spTgt spid="2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2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par>
                          <p:cTn id="159" fill="hold">
                            <p:stCondLst>
                              <p:cond delay="8000"/>
                            </p:stCondLst>
                            <p:childTnLst>
                              <p:par>
                                <p:cTn id="160" presetID="15" presetClass="entr" presetSubtype="0" fill="hold" nodeType="after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p:cTn id="162" dur="2000" fill="hold"/>
                                        <p:tgtEl>
                                          <p:spTgt spid="12"/>
                                        </p:tgtEl>
                                        <p:attrNameLst>
                                          <p:attrName>ppt_w</p:attrName>
                                        </p:attrNameLst>
                                      </p:cBhvr>
                                      <p:tavLst>
                                        <p:tav tm="0">
                                          <p:val>
                                            <p:fltVal val="0"/>
                                          </p:val>
                                        </p:tav>
                                        <p:tav tm="100000">
                                          <p:val>
                                            <p:strVal val="#ppt_w"/>
                                          </p:val>
                                        </p:tav>
                                      </p:tavLst>
                                    </p:anim>
                                    <p:anim calcmode="lin" valueType="num">
                                      <p:cBhvr>
                                        <p:cTn id="163" dur="2000" fill="hold"/>
                                        <p:tgtEl>
                                          <p:spTgt spid="12"/>
                                        </p:tgtEl>
                                        <p:attrNameLst>
                                          <p:attrName>ppt_h</p:attrName>
                                        </p:attrNameLst>
                                      </p:cBhvr>
                                      <p:tavLst>
                                        <p:tav tm="0">
                                          <p:val>
                                            <p:fltVal val="0"/>
                                          </p:val>
                                        </p:tav>
                                        <p:tav tm="100000">
                                          <p:val>
                                            <p:strVal val="#ppt_h"/>
                                          </p:val>
                                        </p:tav>
                                      </p:tavLst>
                                    </p:anim>
                                    <p:anim calcmode="lin" valueType="num">
                                      <p:cBhvr>
                                        <p:cTn id="164"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65"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66" fill="hold">
                            <p:stCondLst>
                              <p:cond delay="10000"/>
                            </p:stCondLst>
                            <p:childTnLst>
                              <p:par>
                                <p:cTn id="167" presetID="15" presetClass="entr" presetSubtype="0" fill="hold" nodeType="afterEffect">
                                  <p:stCondLst>
                                    <p:cond delay="0"/>
                                  </p:stCondLst>
                                  <p:childTnLst>
                                    <p:set>
                                      <p:cBhvr>
                                        <p:cTn id="168" dur="1" fill="hold">
                                          <p:stCondLst>
                                            <p:cond delay="0"/>
                                          </p:stCondLst>
                                        </p:cTn>
                                        <p:tgtEl>
                                          <p:spTgt spid="13"/>
                                        </p:tgtEl>
                                        <p:attrNameLst>
                                          <p:attrName>style.visibility</p:attrName>
                                        </p:attrNameLst>
                                      </p:cBhvr>
                                      <p:to>
                                        <p:strVal val="visible"/>
                                      </p:to>
                                    </p:set>
                                    <p:anim calcmode="lin" valueType="num">
                                      <p:cBhvr>
                                        <p:cTn id="169" dur="2000" fill="hold"/>
                                        <p:tgtEl>
                                          <p:spTgt spid="13"/>
                                        </p:tgtEl>
                                        <p:attrNameLst>
                                          <p:attrName>ppt_w</p:attrName>
                                        </p:attrNameLst>
                                      </p:cBhvr>
                                      <p:tavLst>
                                        <p:tav tm="0">
                                          <p:val>
                                            <p:fltVal val="0"/>
                                          </p:val>
                                        </p:tav>
                                        <p:tav tm="100000">
                                          <p:val>
                                            <p:strVal val="#ppt_w"/>
                                          </p:val>
                                        </p:tav>
                                      </p:tavLst>
                                    </p:anim>
                                    <p:anim calcmode="lin" valueType="num">
                                      <p:cBhvr>
                                        <p:cTn id="170" dur="2000" fill="hold"/>
                                        <p:tgtEl>
                                          <p:spTgt spid="13"/>
                                        </p:tgtEl>
                                        <p:attrNameLst>
                                          <p:attrName>ppt_h</p:attrName>
                                        </p:attrNameLst>
                                      </p:cBhvr>
                                      <p:tavLst>
                                        <p:tav tm="0">
                                          <p:val>
                                            <p:fltVal val="0"/>
                                          </p:val>
                                        </p:tav>
                                        <p:tav tm="100000">
                                          <p:val>
                                            <p:strVal val="#ppt_h"/>
                                          </p:val>
                                        </p:tav>
                                      </p:tavLst>
                                    </p:anim>
                                    <p:anim calcmode="lin" valueType="num">
                                      <p:cBhvr>
                                        <p:cTn id="17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72"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73" fill="hold">
                            <p:stCondLst>
                              <p:cond delay="12000"/>
                            </p:stCondLst>
                            <p:childTnLst>
                              <p:par>
                                <p:cTn id="174" presetID="15" presetClass="entr" presetSubtype="0" fill="hold" nodeType="afterEffect">
                                  <p:stCondLst>
                                    <p:cond delay="0"/>
                                  </p:stCondLst>
                                  <p:childTnLst>
                                    <p:set>
                                      <p:cBhvr>
                                        <p:cTn id="175" dur="1" fill="hold">
                                          <p:stCondLst>
                                            <p:cond delay="0"/>
                                          </p:stCondLst>
                                        </p:cTn>
                                        <p:tgtEl>
                                          <p:spTgt spid="14"/>
                                        </p:tgtEl>
                                        <p:attrNameLst>
                                          <p:attrName>style.visibility</p:attrName>
                                        </p:attrNameLst>
                                      </p:cBhvr>
                                      <p:to>
                                        <p:strVal val="visible"/>
                                      </p:to>
                                    </p:set>
                                    <p:anim calcmode="lin" valueType="num">
                                      <p:cBhvr>
                                        <p:cTn id="176" dur="2000" fill="hold"/>
                                        <p:tgtEl>
                                          <p:spTgt spid="14"/>
                                        </p:tgtEl>
                                        <p:attrNameLst>
                                          <p:attrName>ppt_w</p:attrName>
                                        </p:attrNameLst>
                                      </p:cBhvr>
                                      <p:tavLst>
                                        <p:tav tm="0">
                                          <p:val>
                                            <p:fltVal val="0"/>
                                          </p:val>
                                        </p:tav>
                                        <p:tav tm="100000">
                                          <p:val>
                                            <p:strVal val="#ppt_w"/>
                                          </p:val>
                                        </p:tav>
                                      </p:tavLst>
                                    </p:anim>
                                    <p:anim calcmode="lin" valueType="num">
                                      <p:cBhvr>
                                        <p:cTn id="177" dur="2000" fill="hold"/>
                                        <p:tgtEl>
                                          <p:spTgt spid="14"/>
                                        </p:tgtEl>
                                        <p:attrNameLst>
                                          <p:attrName>ppt_h</p:attrName>
                                        </p:attrNameLst>
                                      </p:cBhvr>
                                      <p:tavLst>
                                        <p:tav tm="0">
                                          <p:val>
                                            <p:fltVal val="0"/>
                                          </p:val>
                                        </p:tav>
                                        <p:tav tm="100000">
                                          <p:val>
                                            <p:strVal val="#ppt_h"/>
                                          </p:val>
                                        </p:tav>
                                      </p:tavLst>
                                    </p:anim>
                                    <p:anim calcmode="lin" valueType="num">
                                      <p:cBhvr>
                                        <p:cTn id="178"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79"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180" fill="hold">
                            <p:stCondLst>
                              <p:cond delay="14000"/>
                            </p:stCondLst>
                            <p:childTnLst>
                              <p:par>
                                <p:cTn id="181" presetID="15" presetClass="entr" presetSubtype="0" fill="hold" nodeType="afterEffect">
                                  <p:stCondLst>
                                    <p:cond delay="0"/>
                                  </p:stCondLst>
                                  <p:childTnLst>
                                    <p:set>
                                      <p:cBhvr>
                                        <p:cTn id="182" dur="1" fill="hold">
                                          <p:stCondLst>
                                            <p:cond delay="0"/>
                                          </p:stCondLst>
                                        </p:cTn>
                                        <p:tgtEl>
                                          <p:spTgt spid="15"/>
                                        </p:tgtEl>
                                        <p:attrNameLst>
                                          <p:attrName>style.visibility</p:attrName>
                                        </p:attrNameLst>
                                      </p:cBhvr>
                                      <p:to>
                                        <p:strVal val="visible"/>
                                      </p:to>
                                    </p:set>
                                    <p:anim calcmode="lin" valueType="num">
                                      <p:cBhvr>
                                        <p:cTn id="183" dur="2000" fill="hold"/>
                                        <p:tgtEl>
                                          <p:spTgt spid="15"/>
                                        </p:tgtEl>
                                        <p:attrNameLst>
                                          <p:attrName>ppt_w</p:attrName>
                                        </p:attrNameLst>
                                      </p:cBhvr>
                                      <p:tavLst>
                                        <p:tav tm="0">
                                          <p:val>
                                            <p:fltVal val="0"/>
                                          </p:val>
                                        </p:tav>
                                        <p:tav tm="100000">
                                          <p:val>
                                            <p:strVal val="#ppt_w"/>
                                          </p:val>
                                        </p:tav>
                                      </p:tavLst>
                                    </p:anim>
                                    <p:anim calcmode="lin" valueType="num">
                                      <p:cBhvr>
                                        <p:cTn id="184" dur="2000" fill="hold"/>
                                        <p:tgtEl>
                                          <p:spTgt spid="15"/>
                                        </p:tgtEl>
                                        <p:attrNameLst>
                                          <p:attrName>ppt_h</p:attrName>
                                        </p:attrNameLst>
                                      </p:cBhvr>
                                      <p:tavLst>
                                        <p:tav tm="0">
                                          <p:val>
                                            <p:fltVal val="0"/>
                                          </p:val>
                                        </p:tav>
                                        <p:tav tm="100000">
                                          <p:val>
                                            <p:strVal val="#ppt_h"/>
                                          </p:val>
                                        </p:tav>
                                      </p:tavLst>
                                    </p:anim>
                                    <p:anim calcmode="lin" valueType="num">
                                      <p:cBhvr>
                                        <p:cTn id="185"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86"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187" fill="hold">
                            <p:stCondLst>
                              <p:cond delay="16000"/>
                            </p:stCondLst>
                            <p:childTnLst>
                              <p:par>
                                <p:cTn id="188" presetID="15" presetClass="entr" presetSubtype="0" fill="hold" nodeType="afterEffect">
                                  <p:stCondLst>
                                    <p:cond delay="0"/>
                                  </p:stCondLst>
                                  <p:childTnLst>
                                    <p:set>
                                      <p:cBhvr>
                                        <p:cTn id="189" dur="1" fill="hold">
                                          <p:stCondLst>
                                            <p:cond delay="0"/>
                                          </p:stCondLst>
                                        </p:cTn>
                                        <p:tgtEl>
                                          <p:spTgt spid="16"/>
                                        </p:tgtEl>
                                        <p:attrNameLst>
                                          <p:attrName>style.visibility</p:attrName>
                                        </p:attrNameLst>
                                      </p:cBhvr>
                                      <p:to>
                                        <p:strVal val="visible"/>
                                      </p:to>
                                    </p:set>
                                    <p:anim calcmode="lin" valueType="num">
                                      <p:cBhvr>
                                        <p:cTn id="190" dur="2000" fill="hold"/>
                                        <p:tgtEl>
                                          <p:spTgt spid="16"/>
                                        </p:tgtEl>
                                        <p:attrNameLst>
                                          <p:attrName>ppt_w</p:attrName>
                                        </p:attrNameLst>
                                      </p:cBhvr>
                                      <p:tavLst>
                                        <p:tav tm="0">
                                          <p:val>
                                            <p:fltVal val="0"/>
                                          </p:val>
                                        </p:tav>
                                        <p:tav tm="100000">
                                          <p:val>
                                            <p:strVal val="#ppt_w"/>
                                          </p:val>
                                        </p:tav>
                                      </p:tavLst>
                                    </p:anim>
                                    <p:anim calcmode="lin" valueType="num">
                                      <p:cBhvr>
                                        <p:cTn id="191" dur="2000" fill="hold"/>
                                        <p:tgtEl>
                                          <p:spTgt spid="16"/>
                                        </p:tgtEl>
                                        <p:attrNameLst>
                                          <p:attrName>ppt_h</p:attrName>
                                        </p:attrNameLst>
                                      </p:cBhvr>
                                      <p:tavLst>
                                        <p:tav tm="0">
                                          <p:val>
                                            <p:fltVal val="0"/>
                                          </p:val>
                                        </p:tav>
                                        <p:tav tm="100000">
                                          <p:val>
                                            <p:strVal val="#ppt_h"/>
                                          </p:val>
                                        </p:tav>
                                      </p:tavLst>
                                    </p:anim>
                                    <p:anim calcmode="lin" valueType="num">
                                      <p:cBhvr>
                                        <p:cTn id="192"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93"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94" fill="hold">
                            <p:stCondLst>
                              <p:cond delay="18000"/>
                            </p:stCondLst>
                            <p:childTnLst>
                              <p:par>
                                <p:cTn id="195" presetID="15" presetClass="entr" presetSubtype="0" fill="hold" nodeType="afterEffect">
                                  <p:stCondLst>
                                    <p:cond delay="0"/>
                                  </p:stCondLst>
                                  <p:childTnLst>
                                    <p:set>
                                      <p:cBhvr>
                                        <p:cTn id="196" dur="1" fill="hold">
                                          <p:stCondLst>
                                            <p:cond delay="0"/>
                                          </p:stCondLst>
                                        </p:cTn>
                                        <p:tgtEl>
                                          <p:spTgt spid="17"/>
                                        </p:tgtEl>
                                        <p:attrNameLst>
                                          <p:attrName>style.visibility</p:attrName>
                                        </p:attrNameLst>
                                      </p:cBhvr>
                                      <p:to>
                                        <p:strVal val="visible"/>
                                      </p:to>
                                    </p:set>
                                    <p:anim calcmode="lin" valueType="num">
                                      <p:cBhvr>
                                        <p:cTn id="197" dur="2000" fill="hold"/>
                                        <p:tgtEl>
                                          <p:spTgt spid="17"/>
                                        </p:tgtEl>
                                        <p:attrNameLst>
                                          <p:attrName>ppt_w</p:attrName>
                                        </p:attrNameLst>
                                      </p:cBhvr>
                                      <p:tavLst>
                                        <p:tav tm="0">
                                          <p:val>
                                            <p:fltVal val="0"/>
                                          </p:val>
                                        </p:tav>
                                        <p:tav tm="100000">
                                          <p:val>
                                            <p:strVal val="#ppt_w"/>
                                          </p:val>
                                        </p:tav>
                                      </p:tavLst>
                                    </p:anim>
                                    <p:anim calcmode="lin" valueType="num">
                                      <p:cBhvr>
                                        <p:cTn id="198" dur="2000" fill="hold"/>
                                        <p:tgtEl>
                                          <p:spTgt spid="17"/>
                                        </p:tgtEl>
                                        <p:attrNameLst>
                                          <p:attrName>ppt_h</p:attrName>
                                        </p:attrNameLst>
                                      </p:cBhvr>
                                      <p:tavLst>
                                        <p:tav tm="0">
                                          <p:val>
                                            <p:fltVal val="0"/>
                                          </p:val>
                                        </p:tav>
                                        <p:tav tm="100000">
                                          <p:val>
                                            <p:strVal val="#ppt_h"/>
                                          </p:val>
                                        </p:tav>
                                      </p:tavLst>
                                    </p:anim>
                                    <p:anim calcmode="lin" valueType="num">
                                      <p:cBhvr>
                                        <p:cTn id="199"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00"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201" fill="hold">
                            <p:stCondLst>
                              <p:cond delay="20000"/>
                            </p:stCondLst>
                            <p:childTnLst>
                              <p:par>
                                <p:cTn id="202" presetID="12" presetClass="entr" presetSubtype="1" fill="hold" nodeType="afterEffect">
                                  <p:stCondLst>
                                    <p:cond delay="0"/>
                                  </p:stCondLst>
                                  <p:childTnLst>
                                    <p:set>
                                      <p:cBhvr>
                                        <p:cTn id="203" dur="1" fill="hold">
                                          <p:stCondLst>
                                            <p:cond delay="0"/>
                                          </p:stCondLst>
                                        </p:cTn>
                                        <p:tgtEl>
                                          <p:spTgt spid="58370"/>
                                        </p:tgtEl>
                                        <p:attrNameLst>
                                          <p:attrName>style.visibility</p:attrName>
                                        </p:attrNameLst>
                                      </p:cBhvr>
                                      <p:to>
                                        <p:strVal val="visible"/>
                                      </p:to>
                                    </p:set>
                                    <p:animEffect transition="in" filter="slide(fromTop)">
                                      <p:cBhvr>
                                        <p:cTn id="204" dur="20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714480" y="1142990"/>
            <a:ext cx="2428892" cy="3323987"/>
          </a:xfrm>
          <a:prstGeom prst="rect">
            <a:avLst/>
          </a:prstGeom>
          <a:noFill/>
        </p:spPr>
        <p:txBody>
          <a:bodyPr wrap="square" rtlCol="0">
            <a:spAutoFit/>
          </a:bodyPr>
          <a:lstStyle/>
          <a:p>
            <a:r>
              <a:rPr lang="es-PE" sz="1400" b="1" dirty="0" smtClean="0"/>
              <a:t>El Gaucho es realmente un símbolo, un mito para cualquier viajero que vaya a argentina. Para muchos, él encarna la "libertad". De hecho, ¿quién no ha soñado con estar a caballo en medio de miles de hectáreas, solo, lejos de toda actividad humana, con solo un compañero fiel…su caballo</a:t>
            </a:r>
          </a:p>
          <a:p>
            <a:r>
              <a:rPr lang="es-PE" sz="1400" b="1" dirty="0" smtClean="0"/>
              <a:t/>
            </a:r>
            <a:br>
              <a:rPr lang="es-PE" sz="1400" b="1" dirty="0" smtClean="0"/>
            </a:br>
            <a:endParaRPr lang="es-PE" sz="1400" b="1" dirty="0"/>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41970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0"/>
            <a:ext cx="4643438"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643438" y="0"/>
            <a:ext cx="4500562"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0" y="2643188"/>
            <a:ext cx="4643438"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643438" y="2643188"/>
            <a:ext cx="4500562"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785786" y="428610"/>
            <a:ext cx="2928958" cy="1571636"/>
          </a:xfrm>
          <a:prstGeom prst="frame">
            <a:avLst>
              <a:gd name="adj1" fmla="val 17655"/>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5572132" y="500048"/>
            <a:ext cx="2928958" cy="1571636"/>
          </a:xfrm>
          <a:prstGeom prst="frame">
            <a:avLst>
              <a:gd name="adj1" fmla="val 16919"/>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785786" y="3071816"/>
            <a:ext cx="2928958" cy="1643074"/>
          </a:xfrm>
          <a:prstGeom prst="frame">
            <a:avLst>
              <a:gd name="adj1" fmla="val 14696"/>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5572132" y="3071816"/>
            <a:ext cx="2928958" cy="1571636"/>
          </a:xfrm>
          <a:prstGeom prst="frame">
            <a:avLst>
              <a:gd name="adj1" fmla="val 14709"/>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6" fill="hold" grpId="1"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1+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6" fill="hold" grpId="1"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1+ppt_w/2"/>
                                          </p:val>
                                        </p:tav>
                                      </p:tavLst>
                                    </p:anim>
                                    <p:anim calcmode="lin" valueType="num">
                                      <p:cBhvr additive="base">
                                        <p:cTn id="46" dur="2000"/>
                                        <p:tgtEl>
                                          <p:spTgt spid="7"/>
                                        </p:tgtEl>
                                        <p:attrNameLst>
                                          <p:attrName>ppt_y</p:attrName>
                                        </p:attrNameLst>
                                      </p:cBhvr>
                                      <p:tavLst>
                                        <p:tav tm="0">
                                          <p:val>
                                            <p:strVal val="ppt_y"/>
                                          </p:val>
                                        </p:tav>
                                        <p:tav tm="100000">
                                          <p:val>
                                            <p:strVal val="1+ppt_h/2"/>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0-ppt_w/2"/>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0-ppt_w/2"/>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3" fill="hold" grpId="1"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0-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3" fill="hold" grpId="1"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0-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0-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0-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6b7a3d55ee985e8b122adebe7870106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6973-3d-transparent-glass-icon-symbols-shapes-spiral.png"/>
          <p:cNvPicPr>
            <a:picLocks noChangeAspect="1"/>
          </p:cNvPicPr>
          <p:nvPr/>
        </p:nvPicPr>
        <p:blipFill>
          <a:blip r:embed="rId3">
            <a:lum contrast="40000"/>
          </a:blip>
          <a:stretch>
            <a:fillRect/>
          </a:stretch>
        </p:blipFill>
        <p:spPr>
          <a:xfrm>
            <a:off x="0" y="0"/>
            <a:ext cx="1071552" cy="1071552"/>
          </a:xfrm>
          <a:prstGeom prst="rect">
            <a:avLst/>
          </a:prstGeom>
        </p:spPr>
      </p:pic>
      <p:pic>
        <p:nvPicPr>
          <p:cNvPr id="6" name="5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3357554" y="4071948"/>
            <a:ext cx="1071552" cy="1071552"/>
          </a:xfrm>
          <a:prstGeom prst="rect">
            <a:avLst/>
          </a:prstGeom>
        </p:spPr>
      </p:pic>
      <p:pic>
        <p:nvPicPr>
          <p:cNvPr id="7" name="6 Imagen" descr="016973-3d-transparent-glass-icon-symbols-shapes-spiral.png"/>
          <p:cNvPicPr>
            <a:picLocks noChangeAspect="1"/>
          </p:cNvPicPr>
          <p:nvPr/>
        </p:nvPicPr>
        <p:blipFill>
          <a:blip r:embed="rId3">
            <a:lum contrast="40000"/>
          </a:blip>
          <a:stretch>
            <a:fillRect/>
          </a:stretch>
        </p:blipFill>
        <p:spPr>
          <a:xfrm flipH="1">
            <a:off x="8072412" y="0"/>
            <a:ext cx="1071588" cy="1071552"/>
          </a:xfrm>
          <a:prstGeom prst="rect">
            <a:avLst/>
          </a:prstGeom>
        </p:spPr>
      </p:pic>
      <p:pic>
        <p:nvPicPr>
          <p:cNvPr id="9" name="8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357686" y="4071948"/>
            <a:ext cx="1071588" cy="1071552"/>
          </a:xfrm>
          <a:prstGeom prst="rect">
            <a:avLst/>
          </a:prstGeom>
        </p:spPr>
      </p:pic>
      <p:pic>
        <p:nvPicPr>
          <p:cNvPr id="10" name="9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715272" y="1071552"/>
            <a:ext cx="1071588" cy="1071552"/>
          </a:xfrm>
          <a:prstGeom prst="rect">
            <a:avLst/>
          </a:prstGeom>
        </p:spPr>
      </p:pic>
      <p:pic>
        <p:nvPicPr>
          <p:cNvPr id="11" name="10 Imagen" descr="016973-3d-transparent-glass-icon-symbols-shapes-spiral.png"/>
          <p:cNvPicPr>
            <a:picLocks noChangeAspect="1"/>
          </p:cNvPicPr>
          <p:nvPr/>
        </p:nvPicPr>
        <p:blipFill>
          <a:blip r:embed="rId3">
            <a:lum contrast="40000"/>
          </a:blip>
          <a:stretch>
            <a:fillRect/>
          </a:stretch>
        </p:blipFill>
        <p:spPr>
          <a:xfrm flipH="1">
            <a:off x="7143768" y="2071684"/>
            <a:ext cx="1071588" cy="1071552"/>
          </a:xfrm>
          <a:prstGeom prst="rect">
            <a:avLst/>
          </a:prstGeom>
        </p:spPr>
      </p:pic>
      <p:pic>
        <p:nvPicPr>
          <p:cNvPr id="12" name="11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6286512" y="2857502"/>
            <a:ext cx="1071588" cy="1071552"/>
          </a:xfrm>
          <a:prstGeom prst="rect">
            <a:avLst/>
          </a:prstGeom>
        </p:spPr>
      </p:pic>
      <p:pic>
        <p:nvPicPr>
          <p:cNvPr id="13" name="12 Imagen" descr="016973-3d-transparent-glass-icon-symbols-shapes-spiral.png"/>
          <p:cNvPicPr>
            <a:picLocks noChangeAspect="1"/>
          </p:cNvPicPr>
          <p:nvPr/>
        </p:nvPicPr>
        <p:blipFill>
          <a:blip r:embed="rId3">
            <a:lum contrast="40000"/>
          </a:blip>
          <a:stretch>
            <a:fillRect/>
          </a:stretch>
        </p:blipFill>
        <p:spPr>
          <a:xfrm flipH="1">
            <a:off x="5286380" y="3500444"/>
            <a:ext cx="1071588" cy="1071552"/>
          </a:xfrm>
          <a:prstGeom prst="rect">
            <a:avLst/>
          </a:prstGeom>
        </p:spPr>
      </p:pic>
      <p:pic>
        <p:nvPicPr>
          <p:cNvPr id="14" name="13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142844" y="1071552"/>
            <a:ext cx="1071552" cy="1071552"/>
          </a:xfrm>
          <a:prstGeom prst="rect">
            <a:avLst/>
          </a:prstGeom>
        </p:spPr>
      </p:pic>
      <p:pic>
        <p:nvPicPr>
          <p:cNvPr id="15" name="14 Imagen" descr="016973-3d-transparent-glass-icon-symbols-shapes-spiral.png"/>
          <p:cNvPicPr>
            <a:picLocks noChangeAspect="1"/>
          </p:cNvPicPr>
          <p:nvPr/>
        </p:nvPicPr>
        <p:blipFill>
          <a:blip r:embed="rId3">
            <a:lum contrast="40000"/>
          </a:blip>
          <a:stretch>
            <a:fillRect/>
          </a:stretch>
        </p:blipFill>
        <p:spPr>
          <a:xfrm>
            <a:off x="785786" y="2000246"/>
            <a:ext cx="1071552" cy="1071552"/>
          </a:xfrm>
          <a:prstGeom prst="rect">
            <a:avLst/>
          </a:prstGeom>
        </p:spPr>
      </p:pic>
      <p:pic>
        <p:nvPicPr>
          <p:cNvPr id="16" name="15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2857502"/>
            <a:ext cx="1071552" cy="1071552"/>
          </a:xfrm>
          <a:prstGeom prst="rect">
            <a:avLst/>
          </a:prstGeom>
        </p:spPr>
      </p:pic>
      <p:pic>
        <p:nvPicPr>
          <p:cNvPr id="17" name="16 Imagen" descr="016973-3d-transparent-glass-icon-symbols-shapes-spiral.png"/>
          <p:cNvPicPr>
            <a:picLocks noChangeAspect="1"/>
          </p:cNvPicPr>
          <p:nvPr/>
        </p:nvPicPr>
        <p:blipFill>
          <a:blip r:embed="rId3">
            <a:lum contrast="40000"/>
          </a:blip>
          <a:stretch>
            <a:fillRect/>
          </a:stretch>
        </p:blipFill>
        <p:spPr>
          <a:xfrm>
            <a:off x="2357422" y="3643320"/>
            <a:ext cx="1071552" cy="1071552"/>
          </a:xfrm>
          <a:prstGeom prst="rect">
            <a:avLst/>
          </a:prstGeom>
        </p:spPr>
      </p:pic>
      <p:sp>
        <p:nvSpPr>
          <p:cNvPr id="18" name="1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4"/>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5"/>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1+ppt_h/2"/>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1+ppt_w/2"/>
                                          </p:val>
                                        </p:tav>
                                      </p:tavLst>
                                    </p:anim>
                                    <p:anim calcmode="lin" valueType="num">
                                      <p:cBhvr additive="base">
                                        <p:cTn id="94" dur="2000"/>
                                        <p:tgtEl>
                                          <p:spTgt spid="15"/>
                                        </p:tgtEl>
                                        <p:attrNameLst>
                                          <p:attrName>ppt_y</p:attrName>
                                        </p:attrNameLst>
                                      </p:cBhvr>
                                      <p:tavLst>
                                        <p:tav tm="0">
                                          <p:val>
                                            <p:strVal val="ppt_y"/>
                                          </p:val>
                                        </p:tav>
                                        <p:tav tm="100000">
                                          <p:val>
                                            <p:strVal val="1+ppt_h/2"/>
                                          </p:val>
                                        </p:tav>
                                      </p:tavLst>
                                    </p:anim>
                                    <p:set>
                                      <p:cBhvr>
                                        <p:cTn id="95" dur="1" fill="hold">
                                          <p:stCondLst>
                                            <p:cond delay="1999"/>
                                          </p:stCondLst>
                                        </p:cTn>
                                        <p:tgtEl>
                                          <p:spTgt spid="15"/>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1+ppt_w/2"/>
                                          </p:val>
                                        </p:tav>
                                      </p:tavLst>
                                    </p:anim>
                                    <p:anim calcmode="lin" valueType="num">
                                      <p:cBhvr additive="base">
                                        <p:cTn id="98" dur="2000"/>
                                        <p:tgtEl>
                                          <p:spTgt spid="16"/>
                                        </p:tgtEl>
                                        <p:attrNameLst>
                                          <p:attrName>ppt_y</p:attrName>
                                        </p:attrNameLst>
                                      </p:cBhvr>
                                      <p:tavLst>
                                        <p:tav tm="0">
                                          <p:val>
                                            <p:strVal val="ppt_y"/>
                                          </p:val>
                                        </p:tav>
                                        <p:tav tm="100000">
                                          <p:val>
                                            <p:strVal val="1+ppt_h/2"/>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1+ppt_w/2"/>
                                          </p:val>
                                        </p:tav>
                                      </p:tavLst>
                                    </p:anim>
                                    <p:anim calcmode="lin" valueType="num">
                                      <p:cBhvr additive="base">
                                        <p:cTn id="102" dur="2000"/>
                                        <p:tgtEl>
                                          <p:spTgt spid="17"/>
                                        </p:tgtEl>
                                        <p:attrNameLst>
                                          <p:attrName>ppt_y</p:attrName>
                                        </p:attrNameLst>
                                      </p:cBhvr>
                                      <p:tavLst>
                                        <p:tav tm="0">
                                          <p:val>
                                            <p:strVal val="ppt_y"/>
                                          </p:val>
                                        </p:tav>
                                        <p:tav tm="100000">
                                          <p:val>
                                            <p:strVal val="1+ppt_h/2"/>
                                          </p:val>
                                        </p:tav>
                                      </p:tavLst>
                                    </p:anim>
                                    <p:set>
                                      <p:cBhvr>
                                        <p:cTn id="103" dur="1" fill="hold">
                                          <p:stCondLst>
                                            <p:cond delay="1999"/>
                                          </p:stCondLst>
                                        </p:cTn>
                                        <p:tgtEl>
                                          <p:spTgt spid="1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0-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7"/>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642924"/>
            <a:ext cx="2571768" cy="3754874"/>
          </a:xfrm>
          <a:prstGeom prst="rect">
            <a:avLst/>
          </a:prstGeom>
          <a:noFill/>
        </p:spPr>
        <p:txBody>
          <a:bodyPr wrap="square" rtlCol="0">
            <a:spAutoFit/>
          </a:bodyPr>
          <a:lstStyle/>
          <a:p>
            <a:r>
              <a:rPr lang="es-PE" sz="1400" b="1" dirty="0" smtClean="0"/>
              <a:t>Para alimentarse bastaba con faenar un animal; el resto lo brindaba la naturaleza: nada más les hacía falta. De esta manera comienza a configurarse la imagen del gaucho libre, sin trabajo ni vivencia fija, que recorre a caballo grandes distancias y duerme al descampado sobre su recado cuando lo sorprende la noche en la soledad de la llanura. Lleva una vida nómade y apartada de las ciudades.</a:t>
            </a:r>
            <a:endParaRPr lang="es-PE" sz="1400"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45000">
              <a:schemeClr val="bg1"/>
            </a:gs>
            <a:gs pos="30000">
              <a:srgbClr val="D49E6C"/>
            </a:gs>
            <a:gs pos="70000">
              <a:srgbClr val="A65528"/>
            </a:gs>
            <a:gs pos="100000">
              <a:srgbClr val="663012"/>
            </a:gs>
          </a:gsLst>
          <a:lin ang="18900000" scaled="1"/>
          <a:tileRect/>
        </a:gradFill>
        <a:effectLst/>
      </p:bgPr>
    </p:bg>
    <p:spTree>
      <p:nvGrpSpPr>
        <p:cNvPr id="1" name=""/>
        <p:cNvGrpSpPr/>
        <p:nvPr/>
      </p:nvGrpSpPr>
      <p:grpSpPr>
        <a:xfrm>
          <a:off x="0" y="0"/>
          <a:ext cx="0" cy="0"/>
          <a:chOff x="0" y="0"/>
          <a:chExt cx="0" cy="0"/>
        </a:xfrm>
      </p:grpSpPr>
      <p:pic>
        <p:nvPicPr>
          <p:cNvPr id="2" name="1 Imagen" descr="18_Gauchos, San Antonio de Areco, Patagonia, Argentina, Jimmy Nelson, November 2011_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142908" y="0"/>
            <a:ext cx="928662" cy="928662"/>
          </a:xfrm>
          <a:prstGeom prst="rect">
            <a:avLst/>
          </a:prstGeom>
        </p:spPr>
      </p:pic>
      <p:pic>
        <p:nvPicPr>
          <p:cNvPr id="6" name="5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428596" y="642924"/>
            <a:ext cx="928662" cy="928662"/>
          </a:xfrm>
          <a:prstGeom prst="rect">
            <a:avLst/>
          </a:prstGeom>
        </p:spPr>
      </p:pic>
      <p:pic>
        <p:nvPicPr>
          <p:cNvPr id="7" name="6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1214414" y="1214428"/>
            <a:ext cx="928662" cy="928662"/>
          </a:xfrm>
          <a:prstGeom prst="rect">
            <a:avLst/>
          </a:prstGeom>
        </p:spPr>
      </p:pic>
      <p:pic>
        <p:nvPicPr>
          <p:cNvPr id="8" name="7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1928794" y="1785932"/>
            <a:ext cx="928662" cy="928662"/>
          </a:xfrm>
          <a:prstGeom prst="rect">
            <a:avLst/>
          </a:prstGeom>
        </p:spPr>
      </p:pic>
      <p:pic>
        <p:nvPicPr>
          <p:cNvPr id="9" name="8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2786050" y="2214560"/>
            <a:ext cx="928662" cy="928662"/>
          </a:xfrm>
          <a:prstGeom prst="rect">
            <a:avLst/>
          </a:prstGeom>
        </p:spPr>
      </p:pic>
      <p:pic>
        <p:nvPicPr>
          <p:cNvPr id="10" name="9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3643306" y="2643188"/>
            <a:ext cx="928662" cy="928662"/>
          </a:xfrm>
          <a:prstGeom prst="rect">
            <a:avLst/>
          </a:prstGeom>
        </p:spPr>
      </p:pic>
      <p:pic>
        <p:nvPicPr>
          <p:cNvPr id="11" name="10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4429124" y="3143254"/>
            <a:ext cx="928662" cy="928662"/>
          </a:xfrm>
          <a:prstGeom prst="rect">
            <a:avLst/>
          </a:prstGeom>
        </p:spPr>
      </p:pic>
      <p:pic>
        <p:nvPicPr>
          <p:cNvPr id="12" name="11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5286380" y="3500444"/>
            <a:ext cx="928662" cy="928662"/>
          </a:xfrm>
          <a:prstGeom prst="rect">
            <a:avLst/>
          </a:prstGeom>
        </p:spPr>
      </p:pic>
      <p:pic>
        <p:nvPicPr>
          <p:cNvPr id="13" name="12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6143636" y="3857634"/>
            <a:ext cx="928662" cy="928662"/>
          </a:xfrm>
          <a:prstGeom prst="rect">
            <a:avLst/>
          </a:prstGeom>
        </p:spPr>
      </p:pic>
      <p:pic>
        <p:nvPicPr>
          <p:cNvPr id="14" name="13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7215206" y="4214838"/>
            <a:ext cx="928662" cy="928662"/>
          </a:xfrm>
          <a:prstGeom prst="rect">
            <a:avLst/>
          </a:prstGeom>
        </p:spPr>
      </p:pic>
      <p:pic>
        <p:nvPicPr>
          <p:cNvPr id="15" name="14 Imagen" descr="Fleur_bleu_abstraite.png"/>
          <p:cNvPicPr>
            <a:picLocks noChangeAspect="1"/>
          </p:cNvPicPr>
          <p:nvPr/>
        </p:nvPicPr>
        <p:blipFill>
          <a:blip r:embed="rId3">
            <a:duotone>
              <a:schemeClr val="accent6">
                <a:shade val="45000"/>
                <a:satMod val="135000"/>
              </a:schemeClr>
              <a:prstClr val="white"/>
            </a:duotone>
            <a:lum contrast="40000"/>
          </a:blip>
          <a:stretch>
            <a:fillRect/>
          </a:stretch>
        </p:blipFill>
        <p:spPr>
          <a:xfrm>
            <a:off x="8215338" y="4214838"/>
            <a:ext cx="928662" cy="928662"/>
          </a:xfrm>
          <a:prstGeom prst="rect">
            <a:avLst/>
          </a:prstGeom>
        </p:spPr>
      </p:pic>
      <p:sp>
        <p:nvSpPr>
          <p:cNvPr id="16" name="15 Rectángulo"/>
          <p:cNvSpPr/>
          <p:nvPr/>
        </p:nvSpPr>
        <p:spPr>
          <a:xfrm>
            <a:off x="-142908" y="0"/>
            <a:ext cx="9286908"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8" presetClass="emph" presetSubtype="0" autoRev="1" fill="hold"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5"/>
                                        </p:tgtEl>
                                        <p:attrNameLst>
                                          <p:attrName>r</p:attrName>
                                        </p:attrNameLst>
                                      </p:cBhvr>
                                    </p:animRot>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4"/>
                                        </p:tgtEl>
                                        <p:attrNameLst>
                                          <p:attrName>ppt_x</p:attrName>
                                        </p:attrNameLst>
                                      </p:cBhvr>
                                      <p:tavLst>
                                        <p:tav tm="0">
                                          <p:val>
                                            <p:strVal val="ppt_x"/>
                                          </p:val>
                                        </p:tav>
                                        <p:tav tm="100000">
                                          <p:val>
                                            <p:strVal val="1+ppt_w/2"/>
                                          </p:val>
                                        </p:tav>
                                      </p:tavLst>
                                    </p:anim>
                                    <p:anim calcmode="lin" valueType="num">
                                      <p:cBhvr additive="base">
                                        <p:cTn id="76" dur="2000"/>
                                        <p:tgtEl>
                                          <p:spTgt spid="4"/>
                                        </p:tgtEl>
                                        <p:attrNameLst>
                                          <p:attrName>ppt_y</p:attrName>
                                        </p:attrNameLst>
                                      </p:cBhvr>
                                      <p:tavLst>
                                        <p:tav tm="0">
                                          <p:val>
                                            <p:strVal val="ppt_y"/>
                                          </p:val>
                                        </p:tav>
                                        <p:tav tm="100000">
                                          <p:val>
                                            <p:strVal val="1+ppt_h/2"/>
                                          </p:val>
                                        </p:tav>
                                      </p:tavLst>
                                    </p:anim>
                                    <p:set>
                                      <p:cBhvr>
                                        <p:cTn id="77" dur="1" fill="hold">
                                          <p:stCondLst>
                                            <p:cond delay="1999"/>
                                          </p:stCondLst>
                                        </p:cTn>
                                        <p:tgtEl>
                                          <p:spTgt spid="4"/>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6"/>
                                        </p:tgtEl>
                                        <p:attrNameLst>
                                          <p:attrName>ppt_x</p:attrName>
                                        </p:attrNameLst>
                                      </p:cBhvr>
                                      <p:tavLst>
                                        <p:tav tm="0">
                                          <p:val>
                                            <p:strVal val="ppt_x"/>
                                          </p:val>
                                        </p:tav>
                                        <p:tav tm="100000">
                                          <p:val>
                                            <p:strVal val="1+ppt_w/2"/>
                                          </p:val>
                                        </p:tav>
                                      </p:tavLst>
                                    </p:anim>
                                    <p:anim calcmode="lin" valueType="num">
                                      <p:cBhvr additive="base">
                                        <p:cTn id="80" dur="2000"/>
                                        <p:tgtEl>
                                          <p:spTgt spid="6"/>
                                        </p:tgtEl>
                                        <p:attrNameLst>
                                          <p:attrName>ppt_y</p:attrName>
                                        </p:attrNameLst>
                                      </p:cBhvr>
                                      <p:tavLst>
                                        <p:tav tm="0">
                                          <p:val>
                                            <p:strVal val="ppt_y"/>
                                          </p:val>
                                        </p:tav>
                                        <p:tav tm="100000">
                                          <p:val>
                                            <p:strVal val="1+ppt_h/2"/>
                                          </p:val>
                                        </p:tav>
                                      </p:tavLst>
                                    </p:anim>
                                    <p:set>
                                      <p:cBhvr>
                                        <p:cTn id="81" dur="1" fill="hold">
                                          <p:stCondLst>
                                            <p:cond delay="1999"/>
                                          </p:stCondLst>
                                        </p:cTn>
                                        <p:tgtEl>
                                          <p:spTgt spid="6"/>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7"/>
                                        </p:tgtEl>
                                        <p:attrNameLst>
                                          <p:attrName>ppt_x</p:attrName>
                                        </p:attrNameLst>
                                      </p:cBhvr>
                                      <p:tavLst>
                                        <p:tav tm="0">
                                          <p:val>
                                            <p:strVal val="ppt_x"/>
                                          </p:val>
                                        </p:tav>
                                        <p:tav tm="100000">
                                          <p:val>
                                            <p:strVal val="1+ppt_w/2"/>
                                          </p:val>
                                        </p:tav>
                                      </p:tavLst>
                                    </p:anim>
                                    <p:anim calcmode="lin" valueType="num">
                                      <p:cBhvr additive="base">
                                        <p:cTn id="84" dur="2000"/>
                                        <p:tgtEl>
                                          <p:spTgt spid="7"/>
                                        </p:tgtEl>
                                        <p:attrNameLst>
                                          <p:attrName>ppt_y</p:attrName>
                                        </p:attrNameLst>
                                      </p:cBhvr>
                                      <p:tavLst>
                                        <p:tav tm="0">
                                          <p:val>
                                            <p:strVal val="ppt_y"/>
                                          </p:val>
                                        </p:tav>
                                        <p:tav tm="100000">
                                          <p:val>
                                            <p:strVal val="1+ppt_h/2"/>
                                          </p:val>
                                        </p:tav>
                                      </p:tavLst>
                                    </p:anim>
                                    <p:set>
                                      <p:cBhvr>
                                        <p:cTn id="85" dur="1" fill="hold">
                                          <p:stCondLst>
                                            <p:cond delay="1999"/>
                                          </p:stCondLst>
                                        </p:cTn>
                                        <p:tgtEl>
                                          <p:spTgt spid="7"/>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8"/>
                                        </p:tgtEl>
                                        <p:attrNameLst>
                                          <p:attrName>ppt_x</p:attrName>
                                        </p:attrNameLst>
                                      </p:cBhvr>
                                      <p:tavLst>
                                        <p:tav tm="0">
                                          <p:val>
                                            <p:strVal val="ppt_x"/>
                                          </p:val>
                                        </p:tav>
                                        <p:tav tm="100000">
                                          <p:val>
                                            <p:strVal val="1+ppt_w/2"/>
                                          </p:val>
                                        </p:tav>
                                      </p:tavLst>
                                    </p:anim>
                                    <p:anim calcmode="lin" valueType="num">
                                      <p:cBhvr additive="base">
                                        <p:cTn id="88" dur="2000"/>
                                        <p:tgtEl>
                                          <p:spTgt spid="8"/>
                                        </p:tgtEl>
                                        <p:attrNameLst>
                                          <p:attrName>ppt_y</p:attrName>
                                        </p:attrNameLst>
                                      </p:cBhvr>
                                      <p:tavLst>
                                        <p:tav tm="0">
                                          <p:val>
                                            <p:strVal val="ppt_y"/>
                                          </p:val>
                                        </p:tav>
                                        <p:tav tm="100000">
                                          <p:val>
                                            <p:strVal val="1+ppt_h/2"/>
                                          </p:val>
                                        </p:tav>
                                      </p:tavLst>
                                    </p:anim>
                                    <p:set>
                                      <p:cBhvr>
                                        <p:cTn id="89" dur="1" fill="hold">
                                          <p:stCondLst>
                                            <p:cond delay="1999"/>
                                          </p:stCondLst>
                                        </p:cTn>
                                        <p:tgtEl>
                                          <p:spTgt spid="8"/>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9"/>
                                        </p:tgtEl>
                                        <p:attrNameLst>
                                          <p:attrName>ppt_x</p:attrName>
                                        </p:attrNameLst>
                                      </p:cBhvr>
                                      <p:tavLst>
                                        <p:tav tm="0">
                                          <p:val>
                                            <p:strVal val="ppt_x"/>
                                          </p:val>
                                        </p:tav>
                                        <p:tav tm="100000">
                                          <p:val>
                                            <p:strVal val="1+ppt_w/2"/>
                                          </p:val>
                                        </p:tav>
                                      </p:tavLst>
                                    </p:anim>
                                    <p:anim calcmode="lin" valueType="num">
                                      <p:cBhvr additive="base">
                                        <p:cTn id="92" dur="2000"/>
                                        <p:tgtEl>
                                          <p:spTgt spid="9"/>
                                        </p:tgtEl>
                                        <p:attrNameLst>
                                          <p:attrName>ppt_y</p:attrName>
                                        </p:attrNameLst>
                                      </p:cBhvr>
                                      <p:tavLst>
                                        <p:tav tm="0">
                                          <p:val>
                                            <p:strVal val="ppt_y"/>
                                          </p:val>
                                        </p:tav>
                                        <p:tav tm="100000">
                                          <p:val>
                                            <p:strVal val="1+ppt_h/2"/>
                                          </p:val>
                                        </p:tav>
                                      </p:tavLst>
                                    </p:anim>
                                    <p:set>
                                      <p:cBhvr>
                                        <p:cTn id="93" dur="1" fill="hold">
                                          <p:stCondLst>
                                            <p:cond delay="1999"/>
                                          </p:stCondLst>
                                        </p:cTn>
                                        <p:tgtEl>
                                          <p:spTgt spid="9"/>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10"/>
                                        </p:tgtEl>
                                        <p:attrNameLst>
                                          <p:attrName>ppt_x</p:attrName>
                                        </p:attrNameLst>
                                      </p:cBhvr>
                                      <p:tavLst>
                                        <p:tav tm="0">
                                          <p:val>
                                            <p:strVal val="ppt_x"/>
                                          </p:val>
                                        </p:tav>
                                        <p:tav tm="100000">
                                          <p:val>
                                            <p:strVal val="1+ppt_w/2"/>
                                          </p:val>
                                        </p:tav>
                                      </p:tavLst>
                                    </p:anim>
                                    <p:anim calcmode="lin" valueType="num">
                                      <p:cBhvr additive="base">
                                        <p:cTn id="96" dur="2000"/>
                                        <p:tgtEl>
                                          <p:spTgt spid="10"/>
                                        </p:tgtEl>
                                        <p:attrNameLst>
                                          <p:attrName>ppt_y</p:attrName>
                                        </p:attrNameLst>
                                      </p:cBhvr>
                                      <p:tavLst>
                                        <p:tav tm="0">
                                          <p:val>
                                            <p:strVal val="ppt_y"/>
                                          </p:val>
                                        </p:tav>
                                        <p:tav tm="100000">
                                          <p:val>
                                            <p:strVal val="1+ppt_h/2"/>
                                          </p:val>
                                        </p:tav>
                                      </p:tavLst>
                                    </p:anim>
                                    <p:set>
                                      <p:cBhvr>
                                        <p:cTn id="97" dur="1" fill="hold">
                                          <p:stCondLst>
                                            <p:cond delay="1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11"/>
                                        </p:tgtEl>
                                        <p:attrNameLst>
                                          <p:attrName>ppt_x</p:attrName>
                                        </p:attrNameLst>
                                      </p:cBhvr>
                                      <p:tavLst>
                                        <p:tav tm="0">
                                          <p:val>
                                            <p:strVal val="ppt_x"/>
                                          </p:val>
                                        </p:tav>
                                        <p:tav tm="100000">
                                          <p:val>
                                            <p:strVal val="1+ppt_w/2"/>
                                          </p:val>
                                        </p:tav>
                                      </p:tavLst>
                                    </p:anim>
                                    <p:anim calcmode="lin" valueType="num">
                                      <p:cBhvr additive="base">
                                        <p:cTn id="100" dur="2000"/>
                                        <p:tgtEl>
                                          <p:spTgt spid="11"/>
                                        </p:tgtEl>
                                        <p:attrNameLst>
                                          <p:attrName>ppt_y</p:attrName>
                                        </p:attrNameLst>
                                      </p:cBhvr>
                                      <p:tavLst>
                                        <p:tav tm="0">
                                          <p:val>
                                            <p:strVal val="ppt_y"/>
                                          </p:val>
                                        </p:tav>
                                        <p:tav tm="100000">
                                          <p:val>
                                            <p:strVal val="1+ppt_h/2"/>
                                          </p:val>
                                        </p:tav>
                                      </p:tavLst>
                                    </p:anim>
                                    <p:set>
                                      <p:cBhvr>
                                        <p:cTn id="101" dur="1" fill="hold">
                                          <p:stCondLst>
                                            <p:cond delay="1999"/>
                                          </p:stCondLst>
                                        </p:cTn>
                                        <p:tgtEl>
                                          <p:spTgt spid="11"/>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1+ppt_h/2"/>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3"/>
                                        </p:tgtEl>
                                        <p:attrNameLst>
                                          <p:attrName>ppt_x</p:attrName>
                                        </p:attrNameLst>
                                      </p:cBhvr>
                                      <p:tavLst>
                                        <p:tav tm="0">
                                          <p:val>
                                            <p:strVal val="ppt_x"/>
                                          </p:val>
                                        </p:tav>
                                        <p:tav tm="100000">
                                          <p:val>
                                            <p:strVal val="1+ppt_w/2"/>
                                          </p:val>
                                        </p:tav>
                                      </p:tavLst>
                                    </p:anim>
                                    <p:anim calcmode="lin" valueType="num">
                                      <p:cBhvr additive="base">
                                        <p:cTn id="108" dur="2000"/>
                                        <p:tgtEl>
                                          <p:spTgt spid="13"/>
                                        </p:tgtEl>
                                        <p:attrNameLst>
                                          <p:attrName>ppt_y</p:attrName>
                                        </p:attrNameLst>
                                      </p:cBhvr>
                                      <p:tavLst>
                                        <p:tav tm="0">
                                          <p:val>
                                            <p:strVal val="ppt_y"/>
                                          </p:val>
                                        </p:tav>
                                        <p:tav tm="100000">
                                          <p:val>
                                            <p:strVal val="1+ppt_h/2"/>
                                          </p:val>
                                        </p:tav>
                                      </p:tavLst>
                                    </p:anim>
                                    <p:set>
                                      <p:cBhvr>
                                        <p:cTn id="109" dur="1" fill="hold">
                                          <p:stCondLst>
                                            <p:cond delay="1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4"/>
                                        </p:tgtEl>
                                        <p:attrNameLst>
                                          <p:attrName>ppt_x</p:attrName>
                                        </p:attrNameLst>
                                      </p:cBhvr>
                                      <p:tavLst>
                                        <p:tav tm="0">
                                          <p:val>
                                            <p:strVal val="ppt_x"/>
                                          </p:val>
                                        </p:tav>
                                        <p:tav tm="100000">
                                          <p:val>
                                            <p:strVal val="1+ppt_w/2"/>
                                          </p:val>
                                        </p:tav>
                                      </p:tavLst>
                                    </p:anim>
                                    <p:anim calcmode="lin" valueType="num">
                                      <p:cBhvr additive="base">
                                        <p:cTn id="112" dur="2000"/>
                                        <p:tgtEl>
                                          <p:spTgt spid="14"/>
                                        </p:tgtEl>
                                        <p:attrNameLst>
                                          <p:attrName>ppt_y</p:attrName>
                                        </p:attrNameLst>
                                      </p:cBhvr>
                                      <p:tavLst>
                                        <p:tav tm="0">
                                          <p:val>
                                            <p:strVal val="ppt_y"/>
                                          </p:val>
                                        </p:tav>
                                        <p:tav tm="100000">
                                          <p:val>
                                            <p:strVal val="1+ppt_h/2"/>
                                          </p:val>
                                        </p:tav>
                                      </p:tavLst>
                                    </p:anim>
                                    <p:set>
                                      <p:cBhvr>
                                        <p:cTn id="113" dur="1" fill="hold">
                                          <p:stCondLst>
                                            <p:cond delay="1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5"/>
                                        </p:tgtEl>
                                        <p:attrNameLst>
                                          <p:attrName>ppt_x</p:attrName>
                                        </p:attrNameLst>
                                      </p:cBhvr>
                                      <p:tavLst>
                                        <p:tav tm="0">
                                          <p:val>
                                            <p:strVal val="ppt_x"/>
                                          </p:val>
                                        </p:tav>
                                        <p:tav tm="100000">
                                          <p:val>
                                            <p:strVal val="1+ppt_w/2"/>
                                          </p:val>
                                        </p:tav>
                                      </p:tavLst>
                                    </p:anim>
                                    <p:anim calcmode="lin" valueType="num">
                                      <p:cBhvr additive="base">
                                        <p:cTn id="116" dur="2000"/>
                                        <p:tgtEl>
                                          <p:spTgt spid="15"/>
                                        </p:tgtEl>
                                        <p:attrNameLst>
                                          <p:attrName>ppt_y</p:attrName>
                                        </p:attrNameLst>
                                      </p:cBhvr>
                                      <p:tavLst>
                                        <p:tav tm="0">
                                          <p:val>
                                            <p:strVal val="ppt_y"/>
                                          </p:val>
                                        </p:tav>
                                        <p:tav tm="100000">
                                          <p:val>
                                            <p:strVal val="1+ppt_h/2"/>
                                          </p:val>
                                        </p:tav>
                                      </p:tavLst>
                                    </p:anim>
                                    <p:set>
                                      <p:cBhvr>
                                        <p:cTn id="117" dur="1" fill="hold">
                                          <p:stCondLst>
                                            <p:cond delay="1999"/>
                                          </p:stCondLst>
                                        </p:cTn>
                                        <p:tgtEl>
                                          <p:spTgt spid="15"/>
                                        </p:tgtEl>
                                        <p:attrNameLst>
                                          <p:attrName>style.visibility</p:attrName>
                                        </p:attrNameLst>
                                      </p:cBhvr>
                                      <p:to>
                                        <p:strVal val="hidden"/>
                                      </p:to>
                                    </p:se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rgbClr val="0070C0">
                <a:shade val="67500"/>
                <a:satMod val="115000"/>
              </a:srgbClr>
            </a:gs>
            <a:gs pos="100000">
              <a:srgbClr val="0070C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5359c1375528ecfb7aa508c91dbdf3a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0"/>
            <a:ext cx="785800" cy="785800"/>
          </a:xfrm>
          <a:prstGeom prst="rect">
            <a:avLst/>
          </a:prstGeom>
        </p:spPr>
      </p:pic>
      <p:pic>
        <p:nvPicPr>
          <p:cNvPr id="6" name="5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358200" y="1785932"/>
            <a:ext cx="785800" cy="785800"/>
          </a:xfrm>
          <a:prstGeom prst="rect">
            <a:avLst/>
          </a:prstGeom>
        </p:spPr>
      </p:pic>
      <p:pic>
        <p:nvPicPr>
          <p:cNvPr id="7" name="6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0" y="4357678"/>
            <a:ext cx="785786" cy="785822"/>
          </a:xfrm>
          <a:prstGeom prst="rect">
            <a:avLst/>
          </a:prstGeom>
        </p:spPr>
      </p:pic>
      <p:pic>
        <p:nvPicPr>
          <p:cNvPr id="8" name="7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8358214" y="2571750"/>
            <a:ext cx="785786" cy="785822"/>
          </a:xfrm>
          <a:prstGeom prst="rect">
            <a:avLst/>
          </a:prstGeom>
        </p:spPr>
      </p:pic>
      <p:pic>
        <p:nvPicPr>
          <p:cNvPr id="9" name="8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642910" y="3643320"/>
            <a:ext cx="785786" cy="785822"/>
          </a:xfrm>
          <a:prstGeom prst="rect">
            <a:avLst/>
          </a:prstGeom>
        </p:spPr>
      </p:pic>
      <p:pic>
        <p:nvPicPr>
          <p:cNvPr id="10" name="9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1500166" y="3214692"/>
            <a:ext cx="785786" cy="785822"/>
          </a:xfrm>
          <a:prstGeom prst="rect">
            <a:avLst/>
          </a:prstGeom>
        </p:spPr>
      </p:pic>
      <p:pic>
        <p:nvPicPr>
          <p:cNvPr id="11" name="10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2428860" y="3071816"/>
            <a:ext cx="785786" cy="785822"/>
          </a:xfrm>
          <a:prstGeom prst="rect">
            <a:avLst/>
          </a:prstGeom>
        </p:spPr>
      </p:pic>
      <p:pic>
        <p:nvPicPr>
          <p:cNvPr id="12" name="11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3357554" y="2857502"/>
            <a:ext cx="785786" cy="785822"/>
          </a:xfrm>
          <a:prstGeom prst="rect">
            <a:avLst/>
          </a:prstGeom>
        </p:spPr>
      </p:pic>
      <p:pic>
        <p:nvPicPr>
          <p:cNvPr id="13" name="12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4214810" y="2643188"/>
            <a:ext cx="785786" cy="785822"/>
          </a:xfrm>
          <a:prstGeom prst="rect">
            <a:avLst/>
          </a:prstGeom>
        </p:spPr>
      </p:pic>
      <p:pic>
        <p:nvPicPr>
          <p:cNvPr id="14" name="13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5072066" y="2571750"/>
            <a:ext cx="785786" cy="785822"/>
          </a:xfrm>
          <a:prstGeom prst="rect">
            <a:avLst/>
          </a:prstGeom>
        </p:spPr>
      </p:pic>
      <p:pic>
        <p:nvPicPr>
          <p:cNvPr id="15" name="14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5857884" y="2571750"/>
            <a:ext cx="785786" cy="785822"/>
          </a:xfrm>
          <a:prstGeom prst="rect">
            <a:avLst/>
          </a:prstGeom>
        </p:spPr>
      </p:pic>
      <p:pic>
        <p:nvPicPr>
          <p:cNvPr id="16" name="15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6786578" y="2571750"/>
            <a:ext cx="785786" cy="785822"/>
          </a:xfrm>
          <a:prstGeom prst="rect">
            <a:avLst/>
          </a:prstGeom>
        </p:spPr>
      </p:pic>
      <p:pic>
        <p:nvPicPr>
          <p:cNvPr id="17" name="16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7572396" y="2500312"/>
            <a:ext cx="785786" cy="785822"/>
          </a:xfrm>
          <a:prstGeom prst="rect">
            <a:avLst/>
          </a:prstGeom>
        </p:spPr>
      </p:pic>
      <p:pic>
        <p:nvPicPr>
          <p:cNvPr id="18" name="17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14348" y="500048"/>
            <a:ext cx="785800" cy="785800"/>
          </a:xfrm>
          <a:prstGeom prst="rect">
            <a:avLst/>
          </a:prstGeom>
        </p:spPr>
      </p:pic>
      <p:pic>
        <p:nvPicPr>
          <p:cNvPr id="19" name="18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500166" y="785800"/>
            <a:ext cx="785800" cy="785800"/>
          </a:xfrm>
          <a:prstGeom prst="rect">
            <a:avLst/>
          </a:prstGeom>
        </p:spPr>
      </p:pic>
      <p:pic>
        <p:nvPicPr>
          <p:cNvPr id="20" name="19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428860" y="1000114"/>
            <a:ext cx="785800" cy="785800"/>
          </a:xfrm>
          <a:prstGeom prst="rect">
            <a:avLst/>
          </a:prstGeom>
        </p:spPr>
      </p:pic>
      <p:pic>
        <p:nvPicPr>
          <p:cNvPr id="21" name="20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286116" y="1285866"/>
            <a:ext cx="785800" cy="785800"/>
          </a:xfrm>
          <a:prstGeom prst="rect">
            <a:avLst/>
          </a:prstGeom>
        </p:spPr>
      </p:pic>
      <p:pic>
        <p:nvPicPr>
          <p:cNvPr id="22" name="21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214810" y="1571618"/>
            <a:ext cx="785800" cy="785800"/>
          </a:xfrm>
          <a:prstGeom prst="rect">
            <a:avLst/>
          </a:prstGeom>
        </p:spPr>
      </p:pic>
      <p:pic>
        <p:nvPicPr>
          <p:cNvPr id="23" name="22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072066" y="1714494"/>
            <a:ext cx="785800" cy="785800"/>
          </a:xfrm>
          <a:prstGeom prst="rect">
            <a:avLst/>
          </a:prstGeom>
        </p:spPr>
      </p:pic>
      <p:pic>
        <p:nvPicPr>
          <p:cNvPr id="24" name="23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929322" y="1785932"/>
            <a:ext cx="785800" cy="785800"/>
          </a:xfrm>
          <a:prstGeom prst="rect">
            <a:avLst/>
          </a:prstGeom>
        </p:spPr>
      </p:pic>
      <p:pic>
        <p:nvPicPr>
          <p:cNvPr id="25" name="24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786578" y="1785932"/>
            <a:ext cx="785800" cy="785800"/>
          </a:xfrm>
          <a:prstGeom prst="rect">
            <a:avLst/>
          </a:prstGeom>
        </p:spPr>
      </p:pic>
      <p:pic>
        <p:nvPicPr>
          <p:cNvPr id="26" name="25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572396" y="1785932"/>
            <a:ext cx="785800" cy="785800"/>
          </a:xfrm>
          <a:prstGeom prst="rect">
            <a:avLst/>
          </a:prstGeom>
        </p:spPr>
      </p:pic>
      <p:sp>
        <p:nvSpPr>
          <p:cNvPr id="27" name="2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1+#ppt_w/2"/>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1+#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1+#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1+#ppt_w/2"/>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1+#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1+ppt_w/2"/>
                                          </p:val>
                                        </p:tav>
                                      </p:tavLst>
                                    </p:anim>
                                    <p:anim calcmode="lin" valueType="num">
                                      <p:cBhvr additive="base">
                                        <p:cTn id="150" dur="2000"/>
                                        <p:tgtEl>
                                          <p:spTgt spid="18"/>
                                        </p:tgtEl>
                                        <p:attrNameLst>
                                          <p:attrName>ppt_y</p:attrName>
                                        </p:attrNameLst>
                                      </p:cBhvr>
                                      <p:tavLst>
                                        <p:tav tm="0">
                                          <p:val>
                                            <p:strVal val="ppt_y"/>
                                          </p:val>
                                        </p:tav>
                                        <p:tav tm="100000">
                                          <p:val>
                                            <p:strVal val="1+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1+ppt_w/2"/>
                                          </p:val>
                                        </p:tav>
                                      </p:tavLst>
                                    </p:anim>
                                    <p:anim calcmode="lin" valueType="num">
                                      <p:cBhvr additive="base">
                                        <p:cTn id="154" dur="2000"/>
                                        <p:tgtEl>
                                          <p:spTgt spid="19"/>
                                        </p:tgtEl>
                                        <p:attrNameLst>
                                          <p:attrName>ppt_y</p:attrName>
                                        </p:attrNameLst>
                                      </p:cBhvr>
                                      <p:tavLst>
                                        <p:tav tm="0">
                                          <p:val>
                                            <p:strVal val="ppt_y"/>
                                          </p:val>
                                        </p:tav>
                                        <p:tav tm="100000">
                                          <p:val>
                                            <p:strVal val="1+ppt_h/2"/>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1+ppt_w/2"/>
                                          </p:val>
                                        </p:tav>
                                      </p:tavLst>
                                    </p:anim>
                                    <p:anim calcmode="lin" valueType="num">
                                      <p:cBhvr additive="base">
                                        <p:cTn id="158" dur="2000"/>
                                        <p:tgtEl>
                                          <p:spTgt spid="20"/>
                                        </p:tgtEl>
                                        <p:attrNameLst>
                                          <p:attrName>ppt_y</p:attrName>
                                        </p:attrNameLst>
                                      </p:cBhvr>
                                      <p:tavLst>
                                        <p:tav tm="0">
                                          <p:val>
                                            <p:strVal val="ppt_y"/>
                                          </p:val>
                                        </p:tav>
                                        <p:tav tm="100000">
                                          <p:val>
                                            <p:strVal val="1+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1+ppt_w/2"/>
                                          </p:val>
                                        </p:tav>
                                      </p:tavLst>
                                    </p:anim>
                                    <p:anim calcmode="lin" valueType="num">
                                      <p:cBhvr additive="base">
                                        <p:cTn id="162" dur="2000"/>
                                        <p:tgtEl>
                                          <p:spTgt spid="21"/>
                                        </p:tgtEl>
                                        <p:attrNameLst>
                                          <p:attrName>ppt_y</p:attrName>
                                        </p:attrNameLst>
                                      </p:cBhvr>
                                      <p:tavLst>
                                        <p:tav tm="0">
                                          <p:val>
                                            <p:strVal val="ppt_y"/>
                                          </p:val>
                                        </p:tav>
                                        <p:tav tm="100000">
                                          <p:val>
                                            <p:strVal val="1+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3"/>
                                        </p:tgtEl>
                                        <p:attrNameLst>
                                          <p:attrName>ppt_x</p:attrName>
                                        </p:attrNameLst>
                                      </p:cBhvr>
                                      <p:tavLst>
                                        <p:tav tm="0">
                                          <p:val>
                                            <p:strVal val="ppt_x"/>
                                          </p:val>
                                        </p:tav>
                                        <p:tav tm="100000">
                                          <p:val>
                                            <p:strVal val="1+ppt_w/2"/>
                                          </p:val>
                                        </p:tav>
                                      </p:tavLst>
                                    </p:anim>
                                    <p:anim calcmode="lin" valueType="num">
                                      <p:cBhvr additive="base">
                                        <p:cTn id="170" dur="2000"/>
                                        <p:tgtEl>
                                          <p:spTgt spid="23"/>
                                        </p:tgtEl>
                                        <p:attrNameLst>
                                          <p:attrName>ppt_y</p:attrName>
                                        </p:attrNameLst>
                                      </p:cBhvr>
                                      <p:tavLst>
                                        <p:tav tm="0">
                                          <p:val>
                                            <p:strVal val="ppt_y"/>
                                          </p:val>
                                        </p:tav>
                                        <p:tav tm="100000">
                                          <p:val>
                                            <p:strVal val="1+ppt_h/2"/>
                                          </p:val>
                                        </p:tav>
                                      </p:tavLst>
                                    </p:anim>
                                    <p:set>
                                      <p:cBhvr>
                                        <p:cTn id="171" dur="1" fill="hold">
                                          <p:stCondLst>
                                            <p:cond delay="1999"/>
                                          </p:stCondLst>
                                        </p:cTn>
                                        <p:tgtEl>
                                          <p:spTgt spid="2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4"/>
                                        </p:tgtEl>
                                        <p:attrNameLst>
                                          <p:attrName>ppt_x</p:attrName>
                                        </p:attrNameLst>
                                      </p:cBhvr>
                                      <p:tavLst>
                                        <p:tav tm="0">
                                          <p:val>
                                            <p:strVal val="ppt_x"/>
                                          </p:val>
                                        </p:tav>
                                        <p:tav tm="100000">
                                          <p:val>
                                            <p:strVal val="1+ppt_w/2"/>
                                          </p:val>
                                        </p:tav>
                                      </p:tavLst>
                                    </p:anim>
                                    <p:anim calcmode="lin" valueType="num">
                                      <p:cBhvr additive="base">
                                        <p:cTn id="174" dur="2000"/>
                                        <p:tgtEl>
                                          <p:spTgt spid="24"/>
                                        </p:tgtEl>
                                        <p:attrNameLst>
                                          <p:attrName>ppt_y</p:attrName>
                                        </p:attrNameLst>
                                      </p:cBhvr>
                                      <p:tavLst>
                                        <p:tav tm="0">
                                          <p:val>
                                            <p:strVal val="ppt_y"/>
                                          </p:val>
                                        </p:tav>
                                        <p:tav tm="100000">
                                          <p:val>
                                            <p:strVal val="1+ppt_h/2"/>
                                          </p:val>
                                        </p:tav>
                                      </p:tavLst>
                                    </p:anim>
                                    <p:set>
                                      <p:cBhvr>
                                        <p:cTn id="175" dur="1" fill="hold">
                                          <p:stCondLst>
                                            <p:cond delay="1999"/>
                                          </p:stCondLst>
                                        </p:cTn>
                                        <p:tgtEl>
                                          <p:spTgt spid="2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5"/>
                                        </p:tgtEl>
                                        <p:attrNameLst>
                                          <p:attrName>ppt_x</p:attrName>
                                        </p:attrNameLst>
                                      </p:cBhvr>
                                      <p:tavLst>
                                        <p:tav tm="0">
                                          <p:val>
                                            <p:strVal val="ppt_x"/>
                                          </p:val>
                                        </p:tav>
                                        <p:tav tm="100000">
                                          <p:val>
                                            <p:strVal val="1+ppt_w/2"/>
                                          </p:val>
                                        </p:tav>
                                      </p:tavLst>
                                    </p:anim>
                                    <p:anim calcmode="lin" valueType="num">
                                      <p:cBhvr additive="base">
                                        <p:cTn id="178" dur="2000"/>
                                        <p:tgtEl>
                                          <p:spTgt spid="25"/>
                                        </p:tgtEl>
                                        <p:attrNameLst>
                                          <p:attrName>ppt_y</p:attrName>
                                        </p:attrNameLst>
                                      </p:cBhvr>
                                      <p:tavLst>
                                        <p:tav tm="0">
                                          <p:val>
                                            <p:strVal val="ppt_y"/>
                                          </p:val>
                                        </p:tav>
                                        <p:tav tm="100000">
                                          <p:val>
                                            <p:strVal val="1+ppt_h/2"/>
                                          </p:val>
                                        </p:tav>
                                      </p:tavLst>
                                    </p:anim>
                                    <p:set>
                                      <p:cBhvr>
                                        <p:cTn id="179" dur="1" fill="hold">
                                          <p:stCondLst>
                                            <p:cond delay="1999"/>
                                          </p:stCondLst>
                                        </p:cTn>
                                        <p:tgtEl>
                                          <p:spTgt spid="2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6"/>
                                        </p:tgtEl>
                                        <p:attrNameLst>
                                          <p:attrName>ppt_x</p:attrName>
                                        </p:attrNameLst>
                                      </p:cBhvr>
                                      <p:tavLst>
                                        <p:tav tm="0">
                                          <p:val>
                                            <p:strVal val="ppt_x"/>
                                          </p:val>
                                        </p:tav>
                                        <p:tav tm="100000">
                                          <p:val>
                                            <p:strVal val="1+ppt_w/2"/>
                                          </p:val>
                                        </p:tav>
                                      </p:tavLst>
                                    </p:anim>
                                    <p:anim calcmode="lin" valueType="num">
                                      <p:cBhvr additive="base">
                                        <p:cTn id="182" dur="2000"/>
                                        <p:tgtEl>
                                          <p:spTgt spid="26"/>
                                        </p:tgtEl>
                                        <p:attrNameLst>
                                          <p:attrName>ppt_y</p:attrName>
                                        </p:attrNameLst>
                                      </p:cBhvr>
                                      <p:tavLst>
                                        <p:tav tm="0">
                                          <p:val>
                                            <p:strVal val="ppt_y"/>
                                          </p:val>
                                        </p:tav>
                                        <p:tav tm="100000">
                                          <p:val>
                                            <p:strVal val="1+ppt_h/2"/>
                                          </p:val>
                                        </p:tav>
                                      </p:tavLst>
                                    </p:anim>
                                    <p:set>
                                      <p:cBhvr>
                                        <p:cTn id="183" dur="1" fill="hold">
                                          <p:stCondLst>
                                            <p:cond delay="1999"/>
                                          </p:stCondLst>
                                        </p:cTn>
                                        <p:tgtEl>
                                          <p:spTgt spid="26"/>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0-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5"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across)">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643042" y="785800"/>
            <a:ext cx="2500330" cy="3108543"/>
          </a:xfrm>
          <a:prstGeom prst="rect">
            <a:avLst/>
          </a:prstGeom>
          <a:noFill/>
        </p:spPr>
        <p:txBody>
          <a:bodyPr wrap="square" rtlCol="0">
            <a:spAutoFit/>
          </a:bodyPr>
          <a:lstStyle/>
          <a:p>
            <a:r>
              <a:rPr lang="es-PE" sz="1400" b="1" dirty="0" smtClean="0"/>
              <a:t>Durante siglos, los gauchos fueron el símbolo de la libertad. Viviendo en un área de unos 800.000 km², vestidos con pantalones anchos, un sombrero o boina, una bufanda alrededor del cuello, espuelas, machete en la cintura y siempre acompañado de su fiel compañero, el caballo, reconocerá sin dificultad los míticos gauchos.</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024"/>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00-costumbres-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0"/>
            <a:ext cx="1571636" cy="825109"/>
          </a:xfrm>
          <a:prstGeom prst="rect">
            <a:avLst/>
          </a:prstGeom>
          <a:effectLst>
            <a:reflection blurRad="6350" stA="50000" endA="300" endPos="90000" dir="5400000" sy="-100000" algn="bl" rotWithShape="0"/>
          </a:effectLst>
        </p:spPr>
      </p:pic>
      <p:pic>
        <p:nvPicPr>
          <p:cNvPr id="4" name="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0"/>
            <a:ext cx="1500198" cy="825109"/>
          </a:xfrm>
          <a:prstGeom prst="rect">
            <a:avLst/>
          </a:prstGeom>
          <a:effectLst>
            <a:reflection blurRad="6350" stA="50000" endA="300" endPos="90000" dir="5400000" sy="-100000" algn="bl" rotWithShape="0"/>
          </a:effectLst>
        </p:spPr>
      </p:pic>
      <p:pic>
        <p:nvPicPr>
          <p:cNvPr id="5" name="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642924"/>
            <a:ext cx="1571636" cy="825109"/>
          </a:xfrm>
          <a:prstGeom prst="rect">
            <a:avLst/>
          </a:prstGeom>
          <a:effectLst>
            <a:reflection blurRad="6350" stA="50000" endA="300" endPos="90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642924"/>
            <a:ext cx="1500198" cy="825109"/>
          </a:xfrm>
          <a:prstGeom prst="rect">
            <a:avLst/>
          </a:prstGeom>
          <a:effectLst>
            <a:reflection blurRad="6350" stA="50000" endA="300" endPos="90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285866"/>
            <a:ext cx="1571636" cy="825109"/>
          </a:xfrm>
          <a:prstGeom prst="rect">
            <a:avLst/>
          </a:prstGeom>
          <a:effectLst>
            <a:reflection blurRad="6350" stA="50000" endA="300" endPos="90000" dir="5400000" sy="-100000" algn="bl" rotWithShape="0"/>
          </a:effectLst>
        </p:spPr>
      </p:pic>
      <p:pic>
        <p:nvPicPr>
          <p:cNvPr id="8" name="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285866"/>
            <a:ext cx="1500198" cy="825109"/>
          </a:xfrm>
          <a:prstGeom prst="rect">
            <a:avLst/>
          </a:prstGeom>
          <a:effectLst>
            <a:reflection blurRad="6350" stA="50000" endA="300" endPos="90000" dir="5400000" sy="-100000" algn="bl" rotWithShape="0"/>
          </a:effectLst>
        </p:spPr>
      </p:pic>
      <p:pic>
        <p:nvPicPr>
          <p:cNvPr id="9" name="8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857370"/>
            <a:ext cx="1571636" cy="825109"/>
          </a:xfrm>
          <a:prstGeom prst="rect">
            <a:avLst/>
          </a:prstGeom>
          <a:effectLst>
            <a:reflection blurRad="6350" stA="50000" endA="300" endPos="90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857370"/>
            <a:ext cx="1500198" cy="825109"/>
          </a:xfrm>
          <a:prstGeom prst="rect">
            <a:avLst/>
          </a:prstGeom>
          <a:effectLst>
            <a:reflection blurRad="6350" stA="50000" endA="300" endPos="90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2428874"/>
            <a:ext cx="1571636" cy="825109"/>
          </a:xfrm>
          <a:prstGeom prst="rect">
            <a:avLst/>
          </a:prstGeom>
          <a:effectLst>
            <a:reflection blurRad="6350" stA="50000" endA="300" endPos="90000" dir="5400000" sy="-100000" algn="bl" rotWithShape="0"/>
          </a:effectLst>
        </p:spPr>
      </p:pic>
      <p:pic>
        <p:nvPicPr>
          <p:cNvPr id="12" name="11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2428874"/>
            <a:ext cx="1500198" cy="825109"/>
          </a:xfrm>
          <a:prstGeom prst="rect">
            <a:avLst/>
          </a:prstGeom>
          <a:effectLst>
            <a:reflection blurRad="6350" stA="50000" endA="300" endPos="90000" dir="5400000" sy="-100000" algn="bl" rotWithShape="0"/>
          </a:effectLst>
        </p:spPr>
      </p:pic>
      <p:pic>
        <p:nvPicPr>
          <p:cNvPr id="13" name="1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000378"/>
            <a:ext cx="1571636" cy="825109"/>
          </a:xfrm>
          <a:prstGeom prst="rect">
            <a:avLst/>
          </a:prstGeom>
          <a:effectLst>
            <a:reflection blurRad="6350" stA="50000" endA="300" endPos="90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000378"/>
            <a:ext cx="1500198" cy="825109"/>
          </a:xfrm>
          <a:prstGeom prst="rect">
            <a:avLst/>
          </a:prstGeom>
          <a:effectLst>
            <a:reflection blurRad="6350" stA="50000" endA="300" endPos="90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571882"/>
            <a:ext cx="1571636" cy="825109"/>
          </a:xfrm>
          <a:prstGeom prst="rect">
            <a:avLst/>
          </a:prstGeom>
          <a:effectLst>
            <a:reflection blurRad="6350" stA="50000" endA="300" endPos="90000" dir="5400000" sy="-100000" algn="bl" rotWithShape="0"/>
          </a:effectLst>
        </p:spPr>
      </p:pic>
      <p:pic>
        <p:nvPicPr>
          <p:cNvPr id="16" name="1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571882"/>
            <a:ext cx="1500198" cy="825109"/>
          </a:xfrm>
          <a:prstGeom prst="rect">
            <a:avLst/>
          </a:prstGeom>
          <a:effectLst>
            <a:reflection blurRad="6350" stA="50000" endA="300" endPos="90000" dir="5400000" sy="-100000" algn="bl" rotWithShape="0"/>
          </a:effectLst>
        </p:spPr>
      </p:pic>
      <p:pic>
        <p:nvPicPr>
          <p:cNvPr id="17" name="1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4143386"/>
            <a:ext cx="1571636" cy="825109"/>
          </a:xfrm>
          <a:prstGeom prst="rect">
            <a:avLst/>
          </a:prstGeom>
          <a:effectLst>
            <a:reflection blurRad="6350" stA="50000" endA="300" endPos="90000" dir="5400000" sy="-100000" algn="bl" rotWithShape="0"/>
          </a:effectLst>
        </p:spPr>
      </p:pic>
      <p:pic>
        <p:nvPicPr>
          <p:cNvPr id="18" name="1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4143386"/>
            <a:ext cx="1500198" cy="825109"/>
          </a:xfrm>
          <a:prstGeom prst="rect">
            <a:avLst/>
          </a:prstGeom>
          <a:effectLst>
            <a:reflection blurRad="6350" stA="50000" endA="300" endPos="90000" dir="5400000" sy="-100000" algn="bl" rotWithShape="0"/>
          </a:effectLst>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452103"/>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624848_201501261159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0" y="1785932"/>
            <a:ext cx="797767" cy="785800"/>
          </a:xfrm>
          <a:prstGeom prst="rect">
            <a:avLst/>
          </a:prstGeom>
        </p:spPr>
      </p:pic>
      <p:pic>
        <p:nvPicPr>
          <p:cNvPr id="4" name="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0" y="2571750"/>
            <a:ext cx="797767" cy="776312"/>
          </a:xfrm>
          <a:prstGeom prst="rect">
            <a:avLst/>
          </a:prstGeom>
        </p:spPr>
      </p:pic>
      <p:pic>
        <p:nvPicPr>
          <p:cNvPr id="5" name="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3786182" y="4367188"/>
            <a:ext cx="797767" cy="776312"/>
          </a:xfrm>
          <a:prstGeom prst="rect">
            <a:avLst/>
          </a:prstGeom>
        </p:spPr>
      </p:pic>
      <p:pic>
        <p:nvPicPr>
          <p:cNvPr id="7" name="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3786182" y="0"/>
            <a:ext cx="797767" cy="785800"/>
          </a:xfrm>
          <a:prstGeom prst="rect">
            <a:avLst/>
          </a:prstGeom>
        </p:spPr>
      </p:pic>
      <p:pic>
        <p:nvPicPr>
          <p:cNvPr id="10" name="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20417919">
            <a:off x="8346233" y="1857370"/>
            <a:ext cx="797767" cy="785800"/>
          </a:xfrm>
          <a:prstGeom prst="rect">
            <a:avLst/>
          </a:prstGeom>
        </p:spPr>
      </p:pic>
      <p:pic>
        <p:nvPicPr>
          <p:cNvPr id="11" name="1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4572000" y="0"/>
            <a:ext cx="764345" cy="785800"/>
          </a:xfrm>
          <a:prstGeom prst="rect">
            <a:avLst/>
          </a:prstGeom>
        </p:spPr>
      </p:pic>
      <p:pic>
        <p:nvPicPr>
          <p:cNvPr id="12" name="1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4572000" y="4367188"/>
            <a:ext cx="835783" cy="776312"/>
          </a:xfrm>
          <a:prstGeom prst="rect">
            <a:avLst/>
          </a:prstGeom>
        </p:spPr>
      </p:pic>
      <p:pic>
        <p:nvPicPr>
          <p:cNvPr id="13" name="1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3526026" flipH="1" flipV="1">
            <a:off x="8441232" y="2623424"/>
            <a:ext cx="719532" cy="766437"/>
          </a:xfrm>
          <a:prstGeom prst="rect">
            <a:avLst/>
          </a:prstGeom>
        </p:spPr>
      </p:pic>
      <p:pic>
        <p:nvPicPr>
          <p:cNvPr id="14" name="1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928662" y="1643056"/>
            <a:ext cx="797767" cy="785800"/>
          </a:xfrm>
          <a:prstGeom prst="rect">
            <a:avLst/>
          </a:prstGeom>
        </p:spPr>
      </p:pic>
      <p:pic>
        <p:nvPicPr>
          <p:cNvPr id="15" name="1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1714480" y="1428742"/>
            <a:ext cx="797767" cy="785800"/>
          </a:xfrm>
          <a:prstGeom prst="rect">
            <a:avLst/>
          </a:prstGeom>
        </p:spPr>
      </p:pic>
      <p:pic>
        <p:nvPicPr>
          <p:cNvPr id="16" name="1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2500298" y="928676"/>
            <a:ext cx="797767" cy="785800"/>
          </a:xfrm>
          <a:prstGeom prst="rect">
            <a:avLst/>
          </a:prstGeom>
        </p:spPr>
      </p:pic>
      <p:pic>
        <p:nvPicPr>
          <p:cNvPr id="17" name="1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3214678" y="500048"/>
            <a:ext cx="797767" cy="785800"/>
          </a:xfrm>
          <a:prstGeom prst="rect">
            <a:avLst/>
          </a:prstGeom>
        </p:spPr>
      </p:pic>
      <p:pic>
        <p:nvPicPr>
          <p:cNvPr id="18" name="1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1071538" y="2643188"/>
            <a:ext cx="797767" cy="776312"/>
          </a:xfrm>
          <a:prstGeom prst="rect">
            <a:avLst/>
          </a:prstGeom>
        </p:spPr>
      </p:pic>
      <p:pic>
        <p:nvPicPr>
          <p:cNvPr id="19" name="1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1857356" y="2786064"/>
            <a:ext cx="797767" cy="776312"/>
          </a:xfrm>
          <a:prstGeom prst="rect">
            <a:avLst/>
          </a:prstGeom>
        </p:spPr>
      </p:pic>
      <p:pic>
        <p:nvPicPr>
          <p:cNvPr id="20" name="1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2714612" y="3214692"/>
            <a:ext cx="797767" cy="776312"/>
          </a:xfrm>
          <a:prstGeom prst="rect">
            <a:avLst/>
          </a:prstGeom>
        </p:spPr>
      </p:pic>
      <p:pic>
        <p:nvPicPr>
          <p:cNvPr id="21" name="2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3286116" y="3786196"/>
            <a:ext cx="797767" cy="776312"/>
          </a:xfrm>
          <a:prstGeom prst="rect">
            <a:avLst/>
          </a:prstGeom>
        </p:spPr>
      </p:pic>
      <p:pic>
        <p:nvPicPr>
          <p:cNvPr id="22" name="2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5143504" y="500048"/>
            <a:ext cx="764345" cy="785800"/>
          </a:xfrm>
          <a:prstGeom prst="rect">
            <a:avLst/>
          </a:prstGeom>
        </p:spPr>
      </p:pic>
      <p:pic>
        <p:nvPicPr>
          <p:cNvPr id="23" name="2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5715008" y="1071552"/>
            <a:ext cx="764345" cy="785800"/>
          </a:xfrm>
          <a:prstGeom prst="rect">
            <a:avLst/>
          </a:prstGeom>
        </p:spPr>
      </p:pic>
      <p:pic>
        <p:nvPicPr>
          <p:cNvPr id="24" name="2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6429388" y="1500180"/>
            <a:ext cx="764345" cy="785800"/>
          </a:xfrm>
          <a:prstGeom prst="rect">
            <a:avLst/>
          </a:prstGeom>
        </p:spPr>
      </p:pic>
      <p:pic>
        <p:nvPicPr>
          <p:cNvPr id="25" name="2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7429520" y="1785932"/>
            <a:ext cx="764345" cy="785800"/>
          </a:xfrm>
          <a:prstGeom prst="rect">
            <a:avLst/>
          </a:prstGeom>
        </p:spPr>
      </p:pic>
      <p:pic>
        <p:nvPicPr>
          <p:cNvPr id="26" name="2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5214942" y="3786196"/>
            <a:ext cx="835783" cy="776312"/>
          </a:xfrm>
          <a:prstGeom prst="rect">
            <a:avLst/>
          </a:prstGeom>
        </p:spPr>
      </p:pic>
      <p:pic>
        <p:nvPicPr>
          <p:cNvPr id="27" name="2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5857884" y="3286130"/>
            <a:ext cx="835783" cy="776312"/>
          </a:xfrm>
          <a:prstGeom prst="rect">
            <a:avLst/>
          </a:prstGeom>
        </p:spPr>
      </p:pic>
      <p:pic>
        <p:nvPicPr>
          <p:cNvPr id="28" name="2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6715140" y="3000378"/>
            <a:ext cx="835783" cy="776312"/>
          </a:xfrm>
          <a:prstGeom prst="rect">
            <a:avLst/>
          </a:prstGeom>
        </p:spPr>
      </p:pic>
      <p:pic>
        <p:nvPicPr>
          <p:cNvPr id="29" name="2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7500958" y="2786064"/>
            <a:ext cx="835783" cy="776312"/>
          </a:xfrm>
          <a:prstGeom prst="rect">
            <a:avLst/>
          </a:prstGeom>
        </p:spPr>
      </p:pic>
      <p:sp>
        <p:nvSpPr>
          <p:cNvPr id="30" name="29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1+#ppt_w/2"/>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1+#ppt_w/2"/>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2000" fill="hold"/>
                                        <p:tgtEl>
                                          <p:spTgt spid="26"/>
                                        </p:tgtEl>
                                        <p:attrNameLst>
                                          <p:attrName>ppt_x</p:attrName>
                                        </p:attrNameLst>
                                      </p:cBhvr>
                                      <p:tavLst>
                                        <p:tav tm="0">
                                          <p:val>
                                            <p:strVal val="0-#ppt_w/2"/>
                                          </p:val>
                                        </p:tav>
                                        <p:tav tm="100000">
                                          <p:val>
                                            <p:strVal val="#ppt_x"/>
                                          </p:val>
                                        </p:tav>
                                      </p:tavLst>
                                    </p:anim>
                                    <p:anim calcmode="lin" valueType="num">
                                      <p:cBhvr additive="base">
                                        <p:cTn id="90" dur="2000" fill="hold"/>
                                        <p:tgtEl>
                                          <p:spTgt spid="2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additive="base">
                                        <p:cTn id="93" dur="2000" fill="hold"/>
                                        <p:tgtEl>
                                          <p:spTgt spid="27"/>
                                        </p:tgtEl>
                                        <p:attrNameLst>
                                          <p:attrName>ppt_x</p:attrName>
                                        </p:attrNameLst>
                                      </p:cBhvr>
                                      <p:tavLst>
                                        <p:tav tm="0">
                                          <p:val>
                                            <p:strVal val="0-#ppt_w/2"/>
                                          </p:val>
                                        </p:tav>
                                        <p:tav tm="100000">
                                          <p:val>
                                            <p:strVal val="#ppt_x"/>
                                          </p:val>
                                        </p:tav>
                                      </p:tavLst>
                                    </p:anim>
                                    <p:anim calcmode="lin" valueType="num">
                                      <p:cBhvr additive="base">
                                        <p:cTn id="94" dur="2000" fill="hold"/>
                                        <p:tgtEl>
                                          <p:spTgt spid="2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2000" fill="hold"/>
                                        <p:tgtEl>
                                          <p:spTgt spid="28"/>
                                        </p:tgtEl>
                                        <p:attrNameLst>
                                          <p:attrName>ppt_x</p:attrName>
                                        </p:attrNameLst>
                                      </p:cBhvr>
                                      <p:tavLst>
                                        <p:tav tm="0">
                                          <p:val>
                                            <p:strVal val="0-#ppt_w/2"/>
                                          </p:val>
                                        </p:tav>
                                        <p:tav tm="100000">
                                          <p:val>
                                            <p:strVal val="#ppt_x"/>
                                          </p:val>
                                        </p:tav>
                                      </p:tavLst>
                                    </p:anim>
                                    <p:anim calcmode="lin" valueType="num">
                                      <p:cBhvr additive="base">
                                        <p:cTn id="98" dur="2000" fill="hold"/>
                                        <p:tgtEl>
                                          <p:spTgt spid="28"/>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cBhvr additive="base">
                                        <p:cTn id="101" dur="2000" fill="hold"/>
                                        <p:tgtEl>
                                          <p:spTgt spid="29"/>
                                        </p:tgtEl>
                                        <p:attrNameLst>
                                          <p:attrName>ppt_x</p:attrName>
                                        </p:attrNameLst>
                                      </p:cBhvr>
                                      <p:tavLst>
                                        <p:tav tm="0">
                                          <p:val>
                                            <p:strVal val="0-#ppt_w/2"/>
                                          </p:val>
                                        </p:tav>
                                        <p:tav tm="100000">
                                          <p:val>
                                            <p:strVal val="#ppt_x"/>
                                          </p:val>
                                        </p:tav>
                                      </p:tavLst>
                                    </p:anim>
                                    <p:anim calcmode="lin" valueType="num">
                                      <p:cBhvr additive="base">
                                        <p:cTn id="102" dur="2000" fill="hold"/>
                                        <p:tgtEl>
                                          <p:spTgt spid="29"/>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9"/>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1+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0-ppt_w/2"/>
                                          </p:val>
                                        </p:tav>
                                      </p:tavLst>
                                    </p:anim>
                                    <p:anim calcmode="lin" valueType="num">
                                      <p:cBhvr additive="base">
                                        <p:cTn id="186" dur="2000"/>
                                        <p:tgtEl>
                                          <p:spTgt spid="22"/>
                                        </p:tgtEl>
                                        <p:attrNameLst>
                                          <p:attrName>ppt_y</p:attrName>
                                        </p:attrNameLst>
                                      </p:cBhvr>
                                      <p:tavLst>
                                        <p:tav tm="0">
                                          <p:val>
                                            <p:strVal val="ppt_y"/>
                                          </p:val>
                                        </p:tav>
                                        <p:tav tm="100000">
                                          <p:val>
                                            <p:strVal val="1+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0-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0-ppt_w/2"/>
                                          </p:val>
                                        </p:tav>
                                      </p:tavLst>
                                    </p:anim>
                                    <p:anim calcmode="lin" valueType="num">
                                      <p:cBhvr additive="base">
                                        <p:cTn id="198" dur="2000"/>
                                        <p:tgtEl>
                                          <p:spTgt spid="25"/>
                                        </p:tgtEl>
                                        <p:attrNameLst>
                                          <p:attrName>ppt_y</p:attrName>
                                        </p:attrNameLst>
                                      </p:cBhvr>
                                      <p:tavLst>
                                        <p:tav tm="0">
                                          <p:val>
                                            <p:strVal val="ppt_y"/>
                                          </p:val>
                                        </p:tav>
                                        <p:tav tm="100000">
                                          <p:val>
                                            <p:strVal val="1+ppt_h/2"/>
                                          </p:val>
                                        </p:tav>
                                      </p:tavLst>
                                    </p:anim>
                                    <p:set>
                                      <p:cBhvr>
                                        <p:cTn id="199" dur="1" fill="hold">
                                          <p:stCondLst>
                                            <p:cond delay="1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0-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0-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2"/>
                                        </p:tgtEl>
                                        <p:attrNameLst>
                                          <p:attrName>ppt_x</p:attrName>
                                        </p:attrNameLst>
                                      </p:cBhvr>
                                      <p:tavLst>
                                        <p:tav tm="0">
                                          <p:val>
                                            <p:strVal val="ppt_x"/>
                                          </p:val>
                                        </p:tav>
                                        <p:tav tm="100000">
                                          <p:val>
                                            <p:strVal val="0-ppt_w/2"/>
                                          </p:val>
                                        </p:tav>
                                      </p:tavLst>
                                    </p:anim>
                                    <p:anim calcmode="lin" valueType="num">
                                      <p:cBhvr additive="base">
                                        <p:cTn id="226" dur="2000"/>
                                        <p:tgtEl>
                                          <p:spTgt spid="12"/>
                                        </p:tgtEl>
                                        <p:attrNameLst>
                                          <p:attrName>ppt_y</p:attrName>
                                        </p:attrNameLst>
                                      </p:cBhvr>
                                      <p:tavLst>
                                        <p:tav tm="0">
                                          <p:val>
                                            <p:strVal val="ppt_y"/>
                                          </p:val>
                                        </p:tav>
                                        <p:tav tm="100000">
                                          <p:val>
                                            <p:strVal val="0-ppt_h/2"/>
                                          </p:val>
                                        </p:tav>
                                      </p:tavLst>
                                    </p:anim>
                                    <p:set>
                                      <p:cBhvr>
                                        <p:cTn id="227" dur="1" fill="hold">
                                          <p:stCondLst>
                                            <p:cond delay="1999"/>
                                          </p:stCondLst>
                                        </p:cTn>
                                        <p:tgtEl>
                                          <p:spTgt spid="12"/>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0-ppt_w/2"/>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0-ppt_w/2"/>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7"/>
                                        </p:tgtEl>
                                        <p:attrNameLst>
                                          <p:attrName>ppt_x</p:attrName>
                                        </p:attrNameLst>
                                      </p:cBhvr>
                                      <p:tavLst>
                                        <p:tav tm="0">
                                          <p:val>
                                            <p:strVal val="ppt_x"/>
                                          </p:val>
                                        </p:tav>
                                        <p:tav tm="100000">
                                          <p:val>
                                            <p:strVal val="0-ppt_w/2"/>
                                          </p:val>
                                        </p:tav>
                                      </p:tavLst>
                                    </p:anim>
                                    <p:anim calcmode="lin" valueType="num">
                                      <p:cBhvr additive="base">
                                        <p:cTn id="238" dur="2000"/>
                                        <p:tgtEl>
                                          <p:spTgt spid="27"/>
                                        </p:tgtEl>
                                        <p:attrNameLst>
                                          <p:attrName>ppt_y</p:attrName>
                                        </p:attrNameLst>
                                      </p:cBhvr>
                                      <p:tavLst>
                                        <p:tav tm="0">
                                          <p:val>
                                            <p:strVal val="ppt_y"/>
                                          </p:val>
                                        </p:tav>
                                        <p:tav tm="100000">
                                          <p:val>
                                            <p:strVal val="0-ppt_h/2"/>
                                          </p:val>
                                        </p:tav>
                                      </p:tavLst>
                                    </p:anim>
                                    <p:set>
                                      <p:cBhvr>
                                        <p:cTn id="239" dur="1" fill="hold">
                                          <p:stCondLst>
                                            <p:cond delay="1999"/>
                                          </p:stCondLst>
                                        </p:cTn>
                                        <p:tgtEl>
                                          <p:spTgt spid="27"/>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8"/>
                                        </p:tgtEl>
                                        <p:attrNameLst>
                                          <p:attrName>ppt_x</p:attrName>
                                        </p:attrNameLst>
                                      </p:cBhvr>
                                      <p:tavLst>
                                        <p:tav tm="0">
                                          <p:val>
                                            <p:strVal val="ppt_x"/>
                                          </p:val>
                                        </p:tav>
                                        <p:tav tm="100000">
                                          <p:val>
                                            <p:strVal val="0-ppt_w/2"/>
                                          </p:val>
                                        </p:tav>
                                      </p:tavLst>
                                    </p:anim>
                                    <p:anim calcmode="lin" valueType="num">
                                      <p:cBhvr additive="base">
                                        <p:cTn id="242" dur="2000"/>
                                        <p:tgtEl>
                                          <p:spTgt spid="28"/>
                                        </p:tgtEl>
                                        <p:attrNameLst>
                                          <p:attrName>ppt_y</p:attrName>
                                        </p:attrNameLst>
                                      </p:cBhvr>
                                      <p:tavLst>
                                        <p:tav tm="0">
                                          <p:val>
                                            <p:strVal val="ppt_y"/>
                                          </p:val>
                                        </p:tav>
                                        <p:tav tm="100000">
                                          <p:val>
                                            <p:strVal val="0-ppt_h/2"/>
                                          </p:val>
                                        </p:tav>
                                      </p:tavLst>
                                    </p:anim>
                                    <p:set>
                                      <p:cBhvr>
                                        <p:cTn id="243" dur="1" fill="hold">
                                          <p:stCondLst>
                                            <p:cond delay="1999"/>
                                          </p:stCondLst>
                                        </p:cTn>
                                        <p:tgtEl>
                                          <p:spTgt spid="28"/>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9"/>
                                        </p:tgtEl>
                                        <p:attrNameLst>
                                          <p:attrName>ppt_x</p:attrName>
                                        </p:attrNameLst>
                                      </p:cBhvr>
                                      <p:tavLst>
                                        <p:tav tm="0">
                                          <p:val>
                                            <p:strVal val="ppt_x"/>
                                          </p:val>
                                        </p:tav>
                                        <p:tav tm="100000">
                                          <p:val>
                                            <p:strVal val="0-ppt_w/2"/>
                                          </p:val>
                                        </p:tav>
                                      </p:tavLst>
                                    </p:anim>
                                    <p:anim calcmode="lin" valueType="num">
                                      <p:cBhvr additive="base">
                                        <p:cTn id="246" dur="2000"/>
                                        <p:tgtEl>
                                          <p:spTgt spid="29"/>
                                        </p:tgtEl>
                                        <p:attrNameLst>
                                          <p:attrName>ppt_y</p:attrName>
                                        </p:attrNameLst>
                                      </p:cBhvr>
                                      <p:tavLst>
                                        <p:tav tm="0">
                                          <p:val>
                                            <p:strVal val="ppt_y"/>
                                          </p:val>
                                        </p:tav>
                                        <p:tav tm="100000">
                                          <p:val>
                                            <p:strVal val="0-ppt_h/2"/>
                                          </p:val>
                                        </p:tav>
                                      </p:tavLst>
                                    </p:anim>
                                    <p:set>
                                      <p:cBhvr>
                                        <p:cTn id="247" dur="1" fill="hold">
                                          <p:stCondLst>
                                            <p:cond delay="1999"/>
                                          </p:stCondLst>
                                        </p:cTn>
                                        <p:tgtEl>
                                          <p:spTgt spid="29"/>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6"/>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7"/>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9"/>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785918" y="1285866"/>
            <a:ext cx="2214578" cy="2677656"/>
          </a:xfrm>
          <a:prstGeom prst="rect">
            <a:avLst/>
          </a:prstGeom>
          <a:noFill/>
        </p:spPr>
        <p:txBody>
          <a:bodyPr wrap="square" rtlCol="0">
            <a:spAutoFit/>
          </a:bodyPr>
          <a:lstStyle/>
          <a:p>
            <a:r>
              <a:rPr lang="es-PE" sz="1400" b="1" dirty="0" smtClean="0"/>
              <a:t>Para el gaucho, vivir libre y vivir afuera, era lo mismo. Solo la cría de ganado realmente le interesaba como ocupación, porque este trabajo le </a:t>
            </a:r>
            <a:r>
              <a:rPr lang="es-PE" sz="1400" b="1" dirty="0" err="1" smtClean="0"/>
              <a:t>dió</a:t>
            </a:r>
            <a:r>
              <a:rPr lang="es-PE" sz="1400" b="1" dirty="0" smtClean="0"/>
              <a:t> esa libertad de movimiento esencial para su felicidad. Los gauchos adoran el silencio y la soledad del aire libre.</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35231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50563394_2586107758073339_8657126735415869440_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00760" y="0"/>
            <a:ext cx="788428" cy="785800"/>
          </a:xfrm>
          <a:prstGeom prst="rect">
            <a:avLst/>
          </a:prstGeom>
        </p:spPr>
      </p:pic>
      <p:pic>
        <p:nvPicPr>
          <p:cNvPr id="4" name="3 Imagen" descr="b-w-2026359_960_72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143108" y="0"/>
            <a:ext cx="785818" cy="785800"/>
          </a:xfrm>
          <a:prstGeom prst="rect">
            <a:avLst/>
          </a:prstGeom>
        </p:spPr>
      </p:pic>
      <p:pic>
        <p:nvPicPr>
          <p:cNvPr id="5" name="4 Imagen" descr="b-w-2026359_960_72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00760" y="4357700"/>
            <a:ext cx="788428" cy="785800"/>
          </a:xfrm>
          <a:prstGeom prst="rect">
            <a:avLst/>
          </a:prstGeom>
        </p:spPr>
      </p:pic>
      <p:pic>
        <p:nvPicPr>
          <p:cNvPr id="6" name="5 Imagen" descr="b-w-2026359_960_72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143108" y="4357700"/>
            <a:ext cx="785818" cy="785800"/>
          </a:xfrm>
          <a:prstGeom prst="rect">
            <a:avLst/>
          </a:prstGeom>
        </p:spPr>
      </p:pic>
      <p:pic>
        <p:nvPicPr>
          <p:cNvPr id="7" name="6 Imagen" descr="b-w-2026359_960_72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500430" y="1357304"/>
            <a:ext cx="785818" cy="785800"/>
          </a:xfrm>
          <a:prstGeom prst="rect">
            <a:avLst/>
          </a:prstGeom>
        </p:spPr>
      </p:pic>
      <p:pic>
        <p:nvPicPr>
          <p:cNvPr id="8" name="7 Imagen" descr="b-w-2026359_960_720.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2928926" y="714362"/>
            <a:ext cx="785818" cy="785800"/>
          </a:xfrm>
          <a:prstGeom prst="rect">
            <a:avLst/>
          </a:prstGeom>
        </p:spPr>
      </p:pic>
      <p:pic>
        <p:nvPicPr>
          <p:cNvPr id="10" name="9 Imagen" descr="b-w-2026359_960_720.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3714744" y="2285998"/>
            <a:ext cx="785818" cy="785800"/>
          </a:xfrm>
          <a:prstGeom prst="rect">
            <a:avLst/>
          </a:prstGeom>
        </p:spPr>
      </p:pic>
      <p:pic>
        <p:nvPicPr>
          <p:cNvPr id="11" name="10 Imagen" descr="b-w-2026359_960_72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3428992" y="3214692"/>
            <a:ext cx="785818" cy="785800"/>
          </a:xfrm>
          <a:prstGeom prst="rect">
            <a:avLst/>
          </a:prstGeom>
        </p:spPr>
      </p:pic>
      <p:pic>
        <p:nvPicPr>
          <p:cNvPr id="12" name="11 Imagen" descr="b-w-2026359_960_720.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2857488" y="3929072"/>
            <a:ext cx="785818" cy="785800"/>
          </a:xfrm>
          <a:prstGeom prst="rect">
            <a:avLst/>
          </a:prstGeom>
        </p:spPr>
      </p:pic>
      <p:pic>
        <p:nvPicPr>
          <p:cNvPr id="13" name="12 Imagen" descr="b-w-2026359_960_720.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429124" y="2285998"/>
            <a:ext cx="788428" cy="785800"/>
          </a:xfrm>
          <a:prstGeom prst="rect">
            <a:avLst/>
          </a:prstGeom>
        </p:spPr>
      </p:pic>
      <p:pic>
        <p:nvPicPr>
          <p:cNvPr id="14" name="13 Imagen" descr="b-w-2026359_960_720.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286380" y="642924"/>
            <a:ext cx="788428" cy="785800"/>
          </a:xfrm>
          <a:prstGeom prst="rect">
            <a:avLst/>
          </a:prstGeom>
        </p:spPr>
      </p:pic>
      <p:pic>
        <p:nvPicPr>
          <p:cNvPr id="15" name="14 Imagen" descr="b-w-2026359_960_72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714876" y="1357304"/>
            <a:ext cx="788428" cy="785800"/>
          </a:xfrm>
          <a:prstGeom prst="rect">
            <a:avLst/>
          </a:prstGeom>
        </p:spPr>
      </p:pic>
      <p:pic>
        <p:nvPicPr>
          <p:cNvPr id="16" name="15 Imagen" descr="b-w-2026359_960_72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3438" y="3143254"/>
            <a:ext cx="788428" cy="785800"/>
          </a:xfrm>
          <a:prstGeom prst="rect">
            <a:avLst/>
          </a:prstGeom>
        </p:spPr>
      </p:pic>
      <p:pic>
        <p:nvPicPr>
          <p:cNvPr id="17" name="16 Imagen" descr="b-w-2026359_960_720.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214942" y="3857634"/>
            <a:ext cx="788428" cy="785800"/>
          </a:xfrm>
          <a:prstGeom prst="rect">
            <a:avLst/>
          </a:prstGeom>
        </p:spPr>
      </p:pic>
      <p:sp>
        <p:nvSpPr>
          <p:cNvPr id="18" name="17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1+ppt_w/2"/>
                                          </p:val>
                                        </p:tav>
                                      </p:tavLst>
                                    </p:anim>
                                    <p:anim calcmode="lin" valueType="num">
                                      <p:cBhvr additive="base">
                                        <p:cTn id="106" dur="2000"/>
                                        <p:tgtEl>
                                          <p:spTgt spid="14"/>
                                        </p:tgtEl>
                                        <p:attrNameLst>
                                          <p:attrName>ppt_y</p:attrName>
                                        </p:attrNameLst>
                                      </p:cBhvr>
                                      <p:tavLst>
                                        <p:tav tm="0">
                                          <p:val>
                                            <p:strVal val="ppt_y"/>
                                          </p:val>
                                        </p:tav>
                                        <p:tav tm="100000">
                                          <p:val>
                                            <p:strVal val="ppt_y"/>
                                          </p:val>
                                        </p:tav>
                                      </p:tavLst>
                                    </p:anim>
                                    <p:set>
                                      <p:cBhvr>
                                        <p:cTn id="107" dur="1" fill="hold">
                                          <p:stCondLst>
                                            <p:cond delay="1999"/>
                                          </p:stCondLst>
                                        </p:cTn>
                                        <p:tgtEl>
                                          <p:spTgt spid="1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5"/>
                                        </p:tgtEl>
                                        <p:attrNameLst>
                                          <p:attrName>ppt_x</p:attrName>
                                        </p:attrNameLst>
                                      </p:cBhvr>
                                      <p:tavLst>
                                        <p:tav tm="0">
                                          <p:val>
                                            <p:strVal val="ppt_x"/>
                                          </p:val>
                                        </p:tav>
                                        <p:tav tm="100000">
                                          <p:val>
                                            <p:strVal val="1+ppt_w/2"/>
                                          </p:val>
                                        </p:tav>
                                      </p:tavLst>
                                    </p:anim>
                                    <p:anim calcmode="lin" valueType="num">
                                      <p:cBhvr additive="base">
                                        <p:cTn id="110" dur="2000"/>
                                        <p:tgtEl>
                                          <p:spTgt spid="15"/>
                                        </p:tgtEl>
                                        <p:attrNameLst>
                                          <p:attrName>ppt_y</p:attrName>
                                        </p:attrNameLst>
                                      </p:cBhvr>
                                      <p:tavLst>
                                        <p:tav tm="0">
                                          <p:val>
                                            <p:strVal val="ppt_y"/>
                                          </p:val>
                                        </p:tav>
                                        <p:tav tm="100000">
                                          <p:val>
                                            <p:strVal val="ppt_y"/>
                                          </p:val>
                                        </p:tav>
                                      </p:tavLst>
                                    </p:anim>
                                    <p:set>
                                      <p:cBhvr>
                                        <p:cTn id="111" dur="1" fill="hold">
                                          <p:stCondLst>
                                            <p:cond delay="1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1+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1+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0-ppt_w/2"/>
                                          </p:val>
                                        </p:tav>
                                      </p:tavLst>
                                    </p:anim>
                                    <p:anim calcmode="lin" valueType="num">
                                      <p:cBhvr additive="base">
                                        <p:cTn id="138" dur="2000"/>
                                        <p:tgtEl>
                                          <p:spTgt spid="10"/>
                                        </p:tgtEl>
                                        <p:attrNameLst>
                                          <p:attrName>ppt_y</p:attrName>
                                        </p:attrNameLst>
                                      </p:cBhvr>
                                      <p:tavLst>
                                        <p:tav tm="0">
                                          <p:val>
                                            <p:strVal val="ppt_y"/>
                                          </p:val>
                                        </p:tav>
                                        <p:tav tm="100000">
                                          <p:val>
                                            <p:strVal val="ppt_y"/>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ppt_y"/>
                                          </p:val>
                                        </p:tav>
                                      </p:tavLst>
                                    </p:anim>
                                    <p:set>
                                      <p:cBhvr>
                                        <p:cTn id="147" dur="1" fill="hold">
                                          <p:stCondLst>
                                            <p:cond delay="1999"/>
                                          </p:stCondLst>
                                        </p:cTn>
                                        <p:tgtEl>
                                          <p:spTgt spid="12"/>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8"/>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0"/>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1"/>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2"/>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02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CGLcnmLU0AAUfg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0" y="1571618"/>
            <a:ext cx="1071570" cy="1071570"/>
          </a:xfrm>
          <a:prstGeom prst="rect">
            <a:avLst/>
          </a:prstGeom>
        </p:spPr>
      </p:pic>
      <p:pic>
        <p:nvPicPr>
          <p:cNvPr id="4" name="3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0" y="2643188"/>
            <a:ext cx="1071570" cy="990608"/>
          </a:xfrm>
          <a:prstGeom prst="rect">
            <a:avLst/>
          </a:prstGeom>
        </p:spPr>
      </p:pic>
      <p:pic>
        <p:nvPicPr>
          <p:cNvPr id="5" name="4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1071538" y="1571618"/>
            <a:ext cx="1071570" cy="1071570"/>
          </a:xfrm>
          <a:prstGeom prst="rect">
            <a:avLst/>
          </a:prstGeom>
        </p:spPr>
      </p:pic>
      <p:pic>
        <p:nvPicPr>
          <p:cNvPr id="6" name="5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1071538" y="2643188"/>
            <a:ext cx="1071570" cy="990608"/>
          </a:xfrm>
          <a:prstGeom prst="rect">
            <a:avLst/>
          </a:prstGeom>
        </p:spPr>
      </p:pic>
      <p:pic>
        <p:nvPicPr>
          <p:cNvPr id="7" name="6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2000264" y="1571618"/>
            <a:ext cx="1071570" cy="1071570"/>
          </a:xfrm>
          <a:prstGeom prst="rect">
            <a:avLst/>
          </a:prstGeom>
        </p:spPr>
      </p:pic>
      <p:pic>
        <p:nvPicPr>
          <p:cNvPr id="8" name="7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2000264" y="2643188"/>
            <a:ext cx="1071570" cy="990608"/>
          </a:xfrm>
          <a:prstGeom prst="rect">
            <a:avLst/>
          </a:prstGeom>
        </p:spPr>
      </p:pic>
      <p:pic>
        <p:nvPicPr>
          <p:cNvPr id="9" name="8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3071802" y="1571618"/>
            <a:ext cx="1071570" cy="1071570"/>
          </a:xfrm>
          <a:prstGeom prst="rect">
            <a:avLst/>
          </a:prstGeom>
        </p:spPr>
      </p:pic>
      <p:pic>
        <p:nvPicPr>
          <p:cNvPr id="10" name="9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3071802" y="2643188"/>
            <a:ext cx="1071570" cy="990608"/>
          </a:xfrm>
          <a:prstGeom prst="rect">
            <a:avLst/>
          </a:prstGeom>
        </p:spPr>
      </p:pic>
      <p:pic>
        <p:nvPicPr>
          <p:cNvPr id="11" name="10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4071966" y="1571618"/>
            <a:ext cx="1071570" cy="1071570"/>
          </a:xfrm>
          <a:prstGeom prst="rect">
            <a:avLst/>
          </a:prstGeom>
        </p:spPr>
      </p:pic>
      <p:pic>
        <p:nvPicPr>
          <p:cNvPr id="12" name="11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4071966" y="2643188"/>
            <a:ext cx="1071570" cy="990608"/>
          </a:xfrm>
          <a:prstGeom prst="rect">
            <a:avLst/>
          </a:prstGeom>
        </p:spPr>
      </p:pic>
      <p:pic>
        <p:nvPicPr>
          <p:cNvPr id="13" name="12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5143504" y="1571618"/>
            <a:ext cx="1071570" cy="1071570"/>
          </a:xfrm>
          <a:prstGeom prst="rect">
            <a:avLst/>
          </a:prstGeom>
        </p:spPr>
      </p:pic>
      <p:pic>
        <p:nvPicPr>
          <p:cNvPr id="14" name="13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5143504" y="2643188"/>
            <a:ext cx="1071570" cy="990608"/>
          </a:xfrm>
          <a:prstGeom prst="rect">
            <a:avLst/>
          </a:prstGeom>
        </p:spPr>
      </p:pic>
      <p:pic>
        <p:nvPicPr>
          <p:cNvPr id="15" name="14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6072230" y="1571618"/>
            <a:ext cx="1071570" cy="1071570"/>
          </a:xfrm>
          <a:prstGeom prst="rect">
            <a:avLst/>
          </a:prstGeom>
        </p:spPr>
      </p:pic>
      <p:pic>
        <p:nvPicPr>
          <p:cNvPr id="16" name="15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6072230" y="2643188"/>
            <a:ext cx="1071570" cy="990608"/>
          </a:xfrm>
          <a:prstGeom prst="rect">
            <a:avLst/>
          </a:prstGeom>
        </p:spPr>
      </p:pic>
      <p:pic>
        <p:nvPicPr>
          <p:cNvPr id="17" name="16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7072330" y="1571618"/>
            <a:ext cx="1071570" cy="1071570"/>
          </a:xfrm>
          <a:prstGeom prst="rect">
            <a:avLst/>
          </a:prstGeom>
        </p:spPr>
      </p:pic>
      <p:pic>
        <p:nvPicPr>
          <p:cNvPr id="18" name="17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7072330" y="2643188"/>
            <a:ext cx="1071570" cy="990608"/>
          </a:xfrm>
          <a:prstGeom prst="rect">
            <a:avLst/>
          </a:prstGeom>
        </p:spPr>
      </p:pic>
      <p:pic>
        <p:nvPicPr>
          <p:cNvPr id="19" name="18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8072430" y="1643056"/>
            <a:ext cx="1071570" cy="1071570"/>
          </a:xfrm>
          <a:prstGeom prst="rect">
            <a:avLst/>
          </a:prstGeom>
        </p:spPr>
      </p:pic>
      <p:pic>
        <p:nvPicPr>
          <p:cNvPr id="20" name="19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8072430" y="2714626"/>
            <a:ext cx="1071570" cy="990608"/>
          </a:xfrm>
          <a:prstGeom prst="rect">
            <a:avLst/>
          </a:prstGeom>
        </p:spPr>
      </p:pic>
      <p:sp>
        <p:nvSpPr>
          <p:cNvPr id="21" name="20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ppt_x"/>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ppt_x"/>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ppt_x"/>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ppt_x"/>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ppt_x"/>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ppt_x"/>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ppt_x"/>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ppt_x"/>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ppt_x"/>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785918" y="928676"/>
            <a:ext cx="2214578" cy="3108543"/>
          </a:xfrm>
          <a:prstGeom prst="rect">
            <a:avLst/>
          </a:prstGeom>
          <a:noFill/>
        </p:spPr>
        <p:txBody>
          <a:bodyPr wrap="square" rtlCol="0">
            <a:spAutoFit/>
          </a:bodyPr>
          <a:lstStyle/>
          <a:p>
            <a:r>
              <a:rPr lang="es-PE" sz="1400" b="1" dirty="0" smtClean="0"/>
              <a:t>Los gauchos a menudo pasan toda su vida en la Pampa (campo). El ruido, las luces, la velocidad de la ciudad no convienen a su temperamento. Aparentemente son tímidos, encerrados en sí mismos, pero tan pronto como se encuentran, comienzan a contar historias y reír juntos.</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34278526095_4794e77e5b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a:off x="4071934" y="792149"/>
            <a:ext cx="1214446" cy="1322388"/>
          </a:xfrm>
          <a:prstGeom prst="rect">
            <a:avLst/>
          </a:prstGeom>
        </p:spPr>
      </p:pic>
      <p:pic>
        <p:nvPicPr>
          <p:cNvPr id="5" name="4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5400000">
            <a:off x="5197475" y="2017713"/>
            <a:ext cx="1214446" cy="1322388"/>
          </a:xfrm>
          <a:prstGeom prst="rect">
            <a:avLst/>
          </a:prstGeom>
        </p:spPr>
      </p:pic>
      <p:pic>
        <p:nvPicPr>
          <p:cNvPr id="6" name="5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10800000">
            <a:off x="3851542" y="3202718"/>
            <a:ext cx="1214446" cy="1322388"/>
          </a:xfrm>
          <a:prstGeom prst="rect">
            <a:avLst/>
          </a:prstGeom>
        </p:spPr>
      </p:pic>
      <p:pic>
        <p:nvPicPr>
          <p:cNvPr id="7" name="6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16200000">
            <a:off x="2786961" y="1902694"/>
            <a:ext cx="1214446" cy="1322388"/>
          </a:xfrm>
          <a:prstGeom prst="rect">
            <a:avLst/>
          </a:prstGeom>
        </p:spPr>
      </p:pic>
      <p:pic>
        <p:nvPicPr>
          <p:cNvPr id="8" name="7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2309561">
            <a:off x="4780142" y="1162935"/>
            <a:ext cx="1214446" cy="1322388"/>
          </a:xfrm>
          <a:prstGeom prst="rect">
            <a:avLst/>
          </a:prstGeom>
        </p:spPr>
      </p:pic>
      <p:pic>
        <p:nvPicPr>
          <p:cNvPr id="9" name="8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7134148">
            <a:off x="4694223" y="2904589"/>
            <a:ext cx="1214446" cy="1322388"/>
          </a:xfrm>
          <a:prstGeom prst="rect">
            <a:avLst/>
          </a:prstGeom>
        </p:spPr>
      </p:pic>
      <p:pic>
        <p:nvPicPr>
          <p:cNvPr id="10" name="9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12480319">
            <a:off x="3168290" y="2708012"/>
            <a:ext cx="1214446" cy="1322388"/>
          </a:xfrm>
          <a:prstGeom prst="rect">
            <a:avLst/>
          </a:prstGeom>
        </p:spPr>
      </p:pic>
      <p:pic>
        <p:nvPicPr>
          <p:cNvPr id="11" name="10 Imagen" descr="_BxukQ2_m9qlkjBuhJJvZbdm0os.png"/>
          <p:cNvPicPr>
            <a:picLocks noChangeAspect="1"/>
          </p:cNvPicPr>
          <p:nvPr/>
        </p:nvPicPr>
        <p:blipFill>
          <a:blip r:embed="rId3">
            <a:duotone>
              <a:schemeClr val="accent6">
                <a:shade val="45000"/>
                <a:satMod val="135000"/>
              </a:schemeClr>
              <a:prstClr val="white"/>
            </a:duotone>
            <a:lum contrast="40000"/>
          </a:blip>
          <a:srcRect l="10000" r="14999"/>
          <a:stretch>
            <a:fillRect/>
          </a:stretch>
        </p:blipFill>
        <p:spPr>
          <a:xfrm rot="17820669">
            <a:off x="3186552" y="1108758"/>
            <a:ext cx="1214446" cy="1322388"/>
          </a:xfrm>
          <a:prstGeom prst="rect">
            <a:avLst/>
          </a:prstGeom>
        </p:spPr>
      </p:pic>
      <p:pic>
        <p:nvPicPr>
          <p:cNvPr id="12" name="11 Imagen" descr="13c3c6f3afb391591298bcda4fb2b498.jpg"/>
          <p:cNvPicPr>
            <a:picLocks noChangeAspect="1"/>
          </p:cNvPicPr>
          <p:nvPr/>
        </p:nvPicPr>
        <p:blipFill>
          <a:blip r:embed="rId4">
            <a:duotone>
              <a:prstClr val="black"/>
              <a:schemeClr val="accent6">
                <a:tint val="45000"/>
                <a:satMod val="400000"/>
              </a:schemeClr>
            </a:duotone>
            <a:lum contrast="40000"/>
          </a:blip>
          <a:stretch>
            <a:fillRect/>
          </a:stretch>
        </p:blipFill>
        <p:spPr>
          <a:xfrm>
            <a:off x="4000496" y="2071684"/>
            <a:ext cx="1143008" cy="1095376"/>
          </a:xfrm>
          <a:prstGeom prst="ellipse">
            <a:avLst/>
          </a:prstGeom>
        </p:spPr>
      </p:pic>
      <p:sp>
        <p:nvSpPr>
          <p:cNvPr id="13" name="12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341A"/>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5105092346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0"/>
            <a:ext cx="4643438"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4643438" y="0"/>
            <a:ext cx="4500562"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0" y="2643188"/>
            <a:ext cx="4643438"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643188"/>
            <a:ext cx="4500562"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785786" y="428610"/>
            <a:ext cx="2928958" cy="1571636"/>
          </a:xfrm>
          <a:prstGeom prst="frame">
            <a:avLst>
              <a:gd name="adj1" fmla="val 17655"/>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5572132" y="500048"/>
            <a:ext cx="2928958" cy="1571636"/>
          </a:xfrm>
          <a:prstGeom prst="frame">
            <a:avLst>
              <a:gd name="adj1" fmla="val 16919"/>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785786" y="3071816"/>
            <a:ext cx="2928958" cy="1643074"/>
          </a:xfrm>
          <a:prstGeom prst="frame">
            <a:avLst>
              <a:gd name="adj1" fmla="val 14696"/>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5572132" y="3071816"/>
            <a:ext cx="2928958" cy="1571636"/>
          </a:xfrm>
          <a:prstGeom prst="frame">
            <a:avLst>
              <a:gd name="adj1" fmla="val 14709"/>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6" fill="hold" grpId="1" nodeType="after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1+ppt_w/2"/>
                                          </p:val>
                                        </p:tav>
                                      </p:tavLst>
                                    </p:anim>
                                    <p:anim calcmode="lin" valueType="num">
                                      <p:cBhvr additive="base">
                                        <p:cTn id="42" dur="2000"/>
                                        <p:tgtEl>
                                          <p:spTgt spid="4"/>
                                        </p:tgtEl>
                                        <p:attrNameLst>
                                          <p:attrName>ppt_y</p:attrName>
                                        </p:attrNameLst>
                                      </p:cBhvr>
                                      <p:tavLst>
                                        <p:tav tm="0">
                                          <p:val>
                                            <p:strVal val="ppt_y"/>
                                          </p:val>
                                        </p:tav>
                                        <p:tav tm="100000">
                                          <p:val>
                                            <p:strVal val="1+ppt_h/2"/>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6" fill="hold" grpId="1"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1+ppt_w/2"/>
                                          </p:val>
                                        </p:tav>
                                      </p:tavLst>
                                    </p:anim>
                                    <p:anim calcmode="lin" valueType="num">
                                      <p:cBhvr additive="base">
                                        <p:cTn id="46" dur="2000"/>
                                        <p:tgtEl>
                                          <p:spTgt spid="8"/>
                                        </p:tgtEl>
                                        <p:attrNameLst>
                                          <p:attrName>ppt_y</p:attrName>
                                        </p:attrNameLst>
                                      </p:cBhvr>
                                      <p:tavLst>
                                        <p:tav tm="0">
                                          <p:val>
                                            <p:strVal val="ppt_y"/>
                                          </p:val>
                                        </p:tav>
                                        <p:tav tm="100000">
                                          <p:val>
                                            <p:strVal val="1+ppt_h/2"/>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3"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1+ppt_w/2"/>
                                          </p:val>
                                        </p:tav>
                                      </p:tavLst>
                                    </p:anim>
                                    <p:anim calcmode="lin" valueType="num">
                                      <p:cBhvr additive="base">
                                        <p:cTn id="62" dur="2000"/>
                                        <p:tgtEl>
                                          <p:spTgt spid="10"/>
                                        </p:tgtEl>
                                        <p:attrNameLst>
                                          <p:attrName>ppt_y</p:attrName>
                                        </p:attrNameLst>
                                      </p:cBhvr>
                                      <p:tavLst>
                                        <p:tav tm="0">
                                          <p:val>
                                            <p:strVal val="ppt_y"/>
                                          </p:val>
                                        </p:tav>
                                        <p:tav tm="100000">
                                          <p:val>
                                            <p:strVal val="0-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0-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785918" y="928676"/>
            <a:ext cx="2428892" cy="2893100"/>
          </a:xfrm>
          <a:prstGeom prst="rect">
            <a:avLst/>
          </a:prstGeom>
          <a:noFill/>
        </p:spPr>
        <p:txBody>
          <a:bodyPr wrap="square" rtlCol="0">
            <a:spAutoFit/>
          </a:bodyPr>
          <a:lstStyle/>
          <a:p>
            <a:r>
              <a:rPr lang="es-PE" sz="1400" b="1" dirty="0" smtClean="0"/>
              <a:t>El gaucho trabaja para estos terratenientes en las tierras y debido a las expediciones que tienen que hacer para buscar el ganado, se van alejando cada vez más de los centros poblados y se diseminan por las pampas. Fueron pues los primeros paisanos que fundaron una sociedad campesina</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Cordero-patagonico-1280x7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071552" cy="1071552"/>
          </a:xfrm>
          <a:prstGeom prst="rect">
            <a:avLst/>
          </a:prstGeom>
          <a:effectLst>
            <a:reflection blurRad="6350" stA="50000" endA="300" endPos="90000" dir="5400000" sy="-100000" algn="bl" rotWithShape="0"/>
          </a:effectLst>
        </p:spPr>
      </p:pic>
      <p:pic>
        <p:nvPicPr>
          <p:cNvPr id="5" name="4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357554" y="4071948"/>
            <a:ext cx="1071552" cy="1071552"/>
          </a:xfrm>
          <a:prstGeom prst="rect">
            <a:avLst/>
          </a:prstGeom>
          <a:effectLst>
            <a:reflection blurRad="6350" stA="50000" endA="300" endPos="90000" dir="5400000" sy="-100000" algn="bl" rotWithShape="0"/>
          </a:effectLst>
        </p:spPr>
      </p:pic>
      <p:pic>
        <p:nvPicPr>
          <p:cNvPr id="6" name="5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8072412" y="0"/>
            <a:ext cx="1071588" cy="1071552"/>
          </a:xfrm>
          <a:prstGeom prst="rect">
            <a:avLst/>
          </a:prstGeom>
          <a:effectLst>
            <a:reflection blurRad="6350" stA="50000" endA="300" endPos="90000" dir="5400000" sy="-100000" algn="bl" rotWithShape="0"/>
          </a:effectLst>
        </p:spPr>
      </p:pic>
      <p:pic>
        <p:nvPicPr>
          <p:cNvPr id="7" name="6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357686" y="4071948"/>
            <a:ext cx="1071588" cy="1071552"/>
          </a:xfrm>
          <a:prstGeom prst="rect">
            <a:avLst/>
          </a:prstGeom>
          <a:effectLst>
            <a:reflection blurRad="6350" stA="50000" endA="300" endPos="90000" dir="5400000" sy="-100000" algn="bl" rotWithShape="0"/>
          </a:effectLst>
        </p:spPr>
      </p:pic>
      <p:pic>
        <p:nvPicPr>
          <p:cNvPr id="8" name="7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715272" y="1071552"/>
            <a:ext cx="1071588" cy="1071552"/>
          </a:xfrm>
          <a:prstGeom prst="rect">
            <a:avLst/>
          </a:prstGeom>
          <a:effectLst>
            <a:reflection blurRad="6350" stA="50000" endA="300" endPos="90000" dir="5400000" sy="-100000" algn="bl" rotWithShape="0"/>
          </a:effectLst>
        </p:spPr>
      </p:pic>
      <p:pic>
        <p:nvPicPr>
          <p:cNvPr id="9" name="8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143768" y="2071684"/>
            <a:ext cx="1071588" cy="1071552"/>
          </a:xfrm>
          <a:prstGeom prst="rect">
            <a:avLst/>
          </a:prstGeom>
          <a:effectLst>
            <a:reflection blurRad="6350" stA="50000" endA="300" endPos="90000" dir="5400000" sy="-100000" algn="bl" rotWithShape="0"/>
          </a:effectLst>
        </p:spPr>
      </p:pic>
      <p:pic>
        <p:nvPicPr>
          <p:cNvPr id="10" name="9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6286512" y="2857502"/>
            <a:ext cx="1071588" cy="1071552"/>
          </a:xfrm>
          <a:prstGeom prst="rect">
            <a:avLst/>
          </a:prstGeom>
          <a:effectLst>
            <a:reflection blurRad="6350" stA="50000" endA="300" endPos="90000" dir="5400000" sy="-100000" algn="bl" rotWithShape="0"/>
          </a:effectLst>
        </p:spPr>
      </p:pic>
      <p:pic>
        <p:nvPicPr>
          <p:cNvPr id="11" name="10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5286380" y="3500444"/>
            <a:ext cx="1071588" cy="1071552"/>
          </a:xfrm>
          <a:prstGeom prst="rect">
            <a:avLst/>
          </a:prstGeom>
          <a:effectLst>
            <a:reflection blurRad="6350" stA="50000" endA="300" endPos="90000" dir="5400000" sy="-100000" algn="bl" rotWithShape="0"/>
          </a:effectLst>
        </p:spPr>
      </p:pic>
      <p:pic>
        <p:nvPicPr>
          <p:cNvPr id="12" name="11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44" y="1071552"/>
            <a:ext cx="1071552" cy="1071552"/>
          </a:xfrm>
          <a:prstGeom prst="rect">
            <a:avLst/>
          </a:prstGeom>
          <a:effectLst>
            <a:reflection blurRad="6350" stA="50000" endA="300" endPos="90000" dir="5400000" sy="-100000" algn="bl" rotWithShape="0"/>
          </a:effectLst>
        </p:spPr>
      </p:pic>
      <p:pic>
        <p:nvPicPr>
          <p:cNvPr id="13" name="12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2000246"/>
            <a:ext cx="1071552" cy="1071552"/>
          </a:xfrm>
          <a:prstGeom prst="rect">
            <a:avLst/>
          </a:prstGeom>
          <a:effectLst>
            <a:reflection blurRad="6350" stA="50000" endA="300" endPos="90000" dir="5400000" sy="-100000" algn="bl" rotWithShape="0"/>
          </a:effectLst>
        </p:spPr>
      </p:pic>
      <p:pic>
        <p:nvPicPr>
          <p:cNvPr id="14" name="13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2857502"/>
            <a:ext cx="1071552" cy="1071552"/>
          </a:xfrm>
          <a:prstGeom prst="rect">
            <a:avLst/>
          </a:prstGeom>
          <a:effectLst>
            <a:reflection blurRad="6350" stA="50000" endA="300" endPos="90000" dir="5400000" sy="-100000" algn="bl" rotWithShape="0"/>
          </a:effectLst>
        </p:spPr>
      </p:pic>
      <p:pic>
        <p:nvPicPr>
          <p:cNvPr id="15" name="14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357422" y="3643320"/>
            <a:ext cx="1071552" cy="1071552"/>
          </a:xfrm>
          <a:prstGeom prst="rect">
            <a:avLst/>
          </a:prstGeom>
          <a:effectLst>
            <a:reflection blurRad="6350" stA="50000" endA="300" endPos="90000" dir="5400000" sy="-100000" algn="bl" rotWithShape="0"/>
          </a:effectLst>
        </p:spPr>
      </p:pic>
      <p:sp>
        <p:nvSpPr>
          <p:cNvPr id="16" name="1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1+ppt_w/2"/>
                                          </p:val>
                                        </p:tav>
                                      </p:tavLst>
                                    </p:anim>
                                    <p:anim calcmode="lin" valueType="num">
                                      <p:cBhvr additive="base">
                                        <p:cTn id="90" dur="2000"/>
                                        <p:tgtEl>
                                          <p:spTgt spid="12"/>
                                        </p:tgtEl>
                                        <p:attrNameLst>
                                          <p:attrName>ppt_y</p:attrName>
                                        </p:attrNameLst>
                                      </p:cBhvr>
                                      <p:tavLst>
                                        <p:tav tm="0">
                                          <p:val>
                                            <p:strVal val="ppt_y"/>
                                          </p:val>
                                        </p:tav>
                                        <p:tav tm="100000">
                                          <p:val>
                                            <p:strVal val="1+ppt_h/2"/>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1+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9"/>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0"/>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1"/>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7000">
              <a:schemeClr val="bg2">
                <a:lumMod val="10000"/>
              </a:schemeClr>
            </a:gs>
            <a:gs pos="64999">
              <a:srgbClr val="F0EBD5"/>
            </a:gs>
            <a:gs pos="100000">
              <a:srgbClr val="D1C39F"/>
            </a:gs>
          </a:gsLst>
          <a:lin ang="18900000" scaled="1"/>
          <a:tileRect/>
        </a:gradFill>
        <a:effectLst/>
      </p:bgPr>
    </p:bg>
    <p:spTree>
      <p:nvGrpSpPr>
        <p:cNvPr id="1" name=""/>
        <p:cNvGrpSpPr/>
        <p:nvPr/>
      </p:nvGrpSpPr>
      <p:grpSpPr>
        <a:xfrm>
          <a:off x="0" y="0"/>
          <a:ext cx="0" cy="0"/>
          <a:chOff x="0" y="0"/>
          <a:chExt cx="0" cy="0"/>
        </a:xfrm>
      </p:grpSpPr>
      <p:pic>
        <p:nvPicPr>
          <p:cNvPr id="2" name="1 Imagen" descr="img_61911_mate_pav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42908" y="0"/>
            <a:ext cx="928662" cy="928662"/>
          </a:xfrm>
          <a:prstGeom prst="rect">
            <a:avLst/>
          </a:prstGeom>
        </p:spPr>
      </p:pic>
      <p:pic>
        <p:nvPicPr>
          <p:cNvPr id="4" name="3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428596" y="642924"/>
            <a:ext cx="928662" cy="928662"/>
          </a:xfrm>
          <a:prstGeom prst="rect">
            <a:avLst/>
          </a:prstGeom>
        </p:spPr>
      </p:pic>
      <p:pic>
        <p:nvPicPr>
          <p:cNvPr id="5" name="4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214414" y="1214428"/>
            <a:ext cx="928662" cy="928662"/>
          </a:xfrm>
          <a:prstGeom prst="rect">
            <a:avLst/>
          </a:prstGeom>
        </p:spPr>
      </p:pic>
      <p:pic>
        <p:nvPicPr>
          <p:cNvPr id="6" name="5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928794" y="1785932"/>
            <a:ext cx="928662" cy="928662"/>
          </a:xfrm>
          <a:prstGeom prst="rect">
            <a:avLst/>
          </a:prstGeom>
        </p:spPr>
      </p:pic>
      <p:pic>
        <p:nvPicPr>
          <p:cNvPr id="7" name="6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2786050" y="2214560"/>
            <a:ext cx="928662" cy="928662"/>
          </a:xfrm>
          <a:prstGeom prst="rect">
            <a:avLst/>
          </a:prstGeom>
        </p:spPr>
      </p:pic>
      <p:pic>
        <p:nvPicPr>
          <p:cNvPr id="8" name="7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3643306" y="2643188"/>
            <a:ext cx="928662" cy="928662"/>
          </a:xfrm>
          <a:prstGeom prst="rect">
            <a:avLst/>
          </a:prstGeom>
        </p:spPr>
      </p:pic>
      <p:pic>
        <p:nvPicPr>
          <p:cNvPr id="9" name="8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4429124" y="3143254"/>
            <a:ext cx="928662" cy="928662"/>
          </a:xfrm>
          <a:prstGeom prst="rect">
            <a:avLst/>
          </a:prstGeom>
        </p:spPr>
      </p:pic>
      <p:pic>
        <p:nvPicPr>
          <p:cNvPr id="10" name="9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5286380" y="3500444"/>
            <a:ext cx="928662" cy="928662"/>
          </a:xfrm>
          <a:prstGeom prst="rect">
            <a:avLst/>
          </a:prstGeom>
        </p:spPr>
      </p:pic>
      <p:pic>
        <p:nvPicPr>
          <p:cNvPr id="11" name="10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6143636" y="3857634"/>
            <a:ext cx="928662" cy="928662"/>
          </a:xfrm>
          <a:prstGeom prst="rect">
            <a:avLst/>
          </a:prstGeom>
        </p:spPr>
      </p:pic>
      <p:pic>
        <p:nvPicPr>
          <p:cNvPr id="12" name="11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7215206" y="4214838"/>
            <a:ext cx="928662" cy="928662"/>
          </a:xfrm>
          <a:prstGeom prst="rect">
            <a:avLst/>
          </a:prstGeom>
        </p:spPr>
      </p:pic>
      <p:pic>
        <p:nvPicPr>
          <p:cNvPr id="13" name="12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8215338" y="4214838"/>
            <a:ext cx="928662" cy="928662"/>
          </a:xfrm>
          <a:prstGeom prst="rect">
            <a:avLst/>
          </a:prstGeom>
        </p:spPr>
      </p:pic>
      <p:sp>
        <p:nvSpPr>
          <p:cNvPr id="14" name="13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8" presetClass="emph" presetSubtype="0" autoRev="1" fill="hold"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1+ppt_w/2"/>
                                          </p:val>
                                        </p:tav>
                                      </p:tavLst>
                                    </p:anim>
                                    <p:anim calcmode="lin" valueType="num">
                                      <p:cBhvr additive="base">
                                        <p:cTn id="76" dur="2000"/>
                                        <p:tgtEl>
                                          <p:spTgt spid="3"/>
                                        </p:tgtEl>
                                        <p:attrNameLst>
                                          <p:attrName>ppt_y</p:attrName>
                                        </p:attrNameLst>
                                      </p:cBhvr>
                                      <p:tavLst>
                                        <p:tav tm="0">
                                          <p:val>
                                            <p:strVal val="ppt_y"/>
                                          </p:val>
                                        </p:tav>
                                        <p:tav tm="100000">
                                          <p:val>
                                            <p:strVal val="1+ppt_h/2"/>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1+ppt_h/2"/>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1+ppt_h/2"/>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1+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1+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1+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1+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1+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1+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642924"/>
            <a:ext cx="2786082" cy="3754874"/>
          </a:xfrm>
          <a:prstGeom prst="rect">
            <a:avLst/>
          </a:prstGeom>
          <a:noFill/>
        </p:spPr>
        <p:txBody>
          <a:bodyPr wrap="square" rtlCol="0">
            <a:spAutoFit/>
          </a:bodyPr>
          <a:lstStyle/>
          <a:p>
            <a:r>
              <a:rPr lang="es-PE" sz="1400" b="1" dirty="0" smtClean="0"/>
              <a:t>Sabemos que en ese entonces, el gaucho deambulaba de rancho en rancho (de esta forma se llamaba a su rústica casa), Su primitiva casa era un miserable refugio, pero a medida que se afinca, el gaucho levanta el rancho con paredes de barro y cubre la puerta con un cuero. Como le bastaba matar una vaca o un novillo para alimentarse, comía casi exclusivamente carne asada y sin sal, ya que ésta era muy cara</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1C03"/>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CZF2beVUsAE1UJ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0" y="0"/>
            <a:ext cx="785800" cy="785800"/>
          </a:xfrm>
          <a:prstGeom prst="rect">
            <a:avLst/>
          </a:prstGeom>
        </p:spPr>
      </p:pic>
      <p:pic>
        <p:nvPicPr>
          <p:cNvPr id="5" name="4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8358200" y="1785932"/>
            <a:ext cx="785800" cy="785800"/>
          </a:xfrm>
          <a:prstGeom prst="rect">
            <a:avLst/>
          </a:prstGeom>
        </p:spPr>
      </p:pic>
      <p:pic>
        <p:nvPicPr>
          <p:cNvPr id="6" name="5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0" y="4357678"/>
            <a:ext cx="785786" cy="785822"/>
          </a:xfrm>
          <a:prstGeom prst="rect">
            <a:avLst/>
          </a:prstGeom>
        </p:spPr>
      </p:pic>
      <p:pic>
        <p:nvPicPr>
          <p:cNvPr id="7" name="6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8358214" y="2571750"/>
            <a:ext cx="785786" cy="785822"/>
          </a:xfrm>
          <a:prstGeom prst="rect">
            <a:avLst/>
          </a:prstGeom>
        </p:spPr>
      </p:pic>
      <p:pic>
        <p:nvPicPr>
          <p:cNvPr id="8" name="7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642910" y="3643320"/>
            <a:ext cx="785786" cy="785822"/>
          </a:xfrm>
          <a:prstGeom prst="rect">
            <a:avLst/>
          </a:prstGeom>
        </p:spPr>
      </p:pic>
      <p:pic>
        <p:nvPicPr>
          <p:cNvPr id="9" name="8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1500166" y="3214692"/>
            <a:ext cx="785786" cy="785822"/>
          </a:xfrm>
          <a:prstGeom prst="rect">
            <a:avLst/>
          </a:prstGeom>
        </p:spPr>
      </p:pic>
      <p:pic>
        <p:nvPicPr>
          <p:cNvPr id="10" name="9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2428860" y="3071816"/>
            <a:ext cx="785786" cy="785822"/>
          </a:xfrm>
          <a:prstGeom prst="rect">
            <a:avLst/>
          </a:prstGeom>
        </p:spPr>
      </p:pic>
      <p:pic>
        <p:nvPicPr>
          <p:cNvPr id="11" name="10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3357554" y="2857502"/>
            <a:ext cx="785786" cy="785822"/>
          </a:xfrm>
          <a:prstGeom prst="rect">
            <a:avLst/>
          </a:prstGeom>
        </p:spPr>
      </p:pic>
      <p:pic>
        <p:nvPicPr>
          <p:cNvPr id="12" name="11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4214810" y="2643188"/>
            <a:ext cx="785786" cy="785822"/>
          </a:xfrm>
          <a:prstGeom prst="rect">
            <a:avLst/>
          </a:prstGeom>
        </p:spPr>
      </p:pic>
      <p:pic>
        <p:nvPicPr>
          <p:cNvPr id="13" name="12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5072066" y="2571750"/>
            <a:ext cx="785786" cy="785822"/>
          </a:xfrm>
          <a:prstGeom prst="rect">
            <a:avLst/>
          </a:prstGeom>
        </p:spPr>
      </p:pic>
      <p:pic>
        <p:nvPicPr>
          <p:cNvPr id="14" name="13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5857884" y="2571750"/>
            <a:ext cx="785786" cy="785822"/>
          </a:xfrm>
          <a:prstGeom prst="rect">
            <a:avLst/>
          </a:prstGeom>
        </p:spPr>
      </p:pic>
      <p:pic>
        <p:nvPicPr>
          <p:cNvPr id="15" name="14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6786578" y="2571750"/>
            <a:ext cx="785786" cy="785822"/>
          </a:xfrm>
          <a:prstGeom prst="rect">
            <a:avLst/>
          </a:prstGeom>
        </p:spPr>
      </p:pic>
      <p:pic>
        <p:nvPicPr>
          <p:cNvPr id="16" name="15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flipV="1">
            <a:off x="7572396" y="2500312"/>
            <a:ext cx="785786" cy="785822"/>
          </a:xfrm>
          <a:prstGeom prst="rect">
            <a:avLst/>
          </a:prstGeom>
        </p:spPr>
      </p:pic>
      <p:pic>
        <p:nvPicPr>
          <p:cNvPr id="17" name="16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714348" y="500048"/>
            <a:ext cx="785800" cy="785800"/>
          </a:xfrm>
          <a:prstGeom prst="rect">
            <a:avLst/>
          </a:prstGeom>
        </p:spPr>
      </p:pic>
      <p:pic>
        <p:nvPicPr>
          <p:cNvPr id="18" name="17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1500166" y="785800"/>
            <a:ext cx="785800" cy="785800"/>
          </a:xfrm>
          <a:prstGeom prst="rect">
            <a:avLst/>
          </a:prstGeom>
        </p:spPr>
      </p:pic>
      <p:pic>
        <p:nvPicPr>
          <p:cNvPr id="19" name="18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2428860" y="1000114"/>
            <a:ext cx="785800" cy="785800"/>
          </a:xfrm>
          <a:prstGeom prst="rect">
            <a:avLst/>
          </a:prstGeom>
        </p:spPr>
      </p:pic>
      <p:pic>
        <p:nvPicPr>
          <p:cNvPr id="20" name="19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3286116" y="1285866"/>
            <a:ext cx="785800" cy="785800"/>
          </a:xfrm>
          <a:prstGeom prst="rect">
            <a:avLst/>
          </a:prstGeom>
        </p:spPr>
      </p:pic>
      <p:pic>
        <p:nvPicPr>
          <p:cNvPr id="21" name="20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4214810" y="1571618"/>
            <a:ext cx="785800" cy="785800"/>
          </a:xfrm>
          <a:prstGeom prst="rect">
            <a:avLst/>
          </a:prstGeom>
        </p:spPr>
      </p:pic>
      <p:pic>
        <p:nvPicPr>
          <p:cNvPr id="22" name="21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5072066" y="1714494"/>
            <a:ext cx="785800" cy="785800"/>
          </a:xfrm>
          <a:prstGeom prst="rect">
            <a:avLst/>
          </a:prstGeom>
        </p:spPr>
      </p:pic>
      <p:pic>
        <p:nvPicPr>
          <p:cNvPr id="23" name="22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5929322" y="1785932"/>
            <a:ext cx="785800" cy="785800"/>
          </a:xfrm>
          <a:prstGeom prst="rect">
            <a:avLst/>
          </a:prstGeom>
        </p:spPr>
      </p:pic>
      <p:pic>
        <p:nvPicPr>
          <p:cNvPr id="24" name="23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6786578" y="1785932"/>
            <a:ext cx="785800" cy="785800"/>
          </a:xfrm>
          <a:prstGeom prst="rect">
            <a:avLst/>
          </a:prstGeom>
        </p:spPr>
      </p:pic>
      <p:pic>
        <p:nvPicPr>
          <p:cNvPr id="25" name="24 Imagen" descr="circle-33987_640HK.png"/>
          <p:cNvPicPr>
            <a:picLocks noChangeAspect="1"/>
          </p:cNvPicPr>
          <p:nvPr/>
        </p:nvPicPr>
        <p:blipFill>
          <a:blip r:embed="rId3" cstate="print">
            <a:duotone>
              <a:schemeClr val="accent6">
                <a:shade val="45000"/>
                <a:satMod val="135000"/>
              </a:schemeClr>
              <a:prstClr val="white"/>
            </a:duotone>
            <a:lum bright="-10000" contrast="10000"/>
          </a:blip>
          <a:stretch>
            <a:fillRect/>
          </a:stretch>
        </p:blipFill>
        <p:spPr>
          <a:xfrm>
            <a:off x="7572396" y="1785932"/>
            <a:ext cx="785800" cy="785800"/>
          </a:xfrm>
          <a:prstGeom prst="rect">
            <a:avLst/>
          </a:prstGeom>
        </p:spPr>
      </p:pic>
      <p:sp>
        <p:nvSpPr>
          <p:cNvPr id="26" name="2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1+#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1+#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1+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0-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0-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0-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0-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0-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0"/>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2"/>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5"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across)">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80621140834_979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0" y="1785932"/>
            <a:ext cx="797767" cy="785800"/>
          </a:xfrm>
          <a:prstGeom prst="rect">
            <a:avLst/>
          </a:prstGeom>
        </p:spPr>
      </p:pic>
      <p:pic>
        <p:nvPicPr>
          <p:cNvPr id="5" name="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0" y="2571750"/>
            <a:ext cx="797767" cy="776312"/>
          </a:xfrm>
          <a:prstGeom prst="rect">
            <a:avLst/>
          </a:prstGeom>
        </p:spPr>
      </p:pic>
      <p:pic>
        <p:nvPicPr>
          <p:cNvPr id="6" name="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3786182" y="4367188"/>
            <a:ext cx="797767" cy="776312"/>
          </a:xfrm>
          <a:prstGeom prst="rect">
            <a:avLst/>
          </a:prstGeom>
        </p:spPr>
      </p:pic>
      <p:pic>
        <p:nvPicPr>
          <p:cNvPr id="7" name="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3786182" y="0"/>
            <a:ext cx="797767" cy="785800"/>
          </a:xfrm>
          <a:prstGeom prst="rect">
            <a:avLst/>
          </a:prstGeom>
        </p:spPr>
      </p:pic>
      <p:pic>
        <p:nvPicPr>
          <p:cNvPr id="8" name="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20417919">
            <a:off x="8346233" y="1857370"/>
            <a:ext cx="797767" cy="785800"/>
          </a:xfrm>
          <a:prstGeom prst="rect">
            <a:avLst/>
          </a:prstGeom>
        </p:spPr>
      </p:pic>
      <p:pic>
        <p:nvPicPr>
          <p:cNvPr id="9" name="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4572000" y="0"/>
            <a:ext cx="764345" cy="785800"/>
          </a:xfrm>
          <a:prstGeom prst="rect">
            <a:avLst/>
          </a:prstGeom>
        </p:spPr>
      </p:pic>
      <p:pic>
        <p:nvPicPr>
          <p:cNvPr id="10" name="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4572000" y="4367188"/>
            <a:ext cx="835783" cy="776312"/>
          </a:xfrm>
          <a:prstGeom prst="rect">
            <a:avLst/>
          </a:prstGeom>
        </p:spPr>
      </p:pic>
      <p:pic>
        <p:nvPicPr>
          <p:cNvPr id="11" name="1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3526026" flipH="1" flipV="1">
            <a:off x="8441232" y="2623424"/>
            <a:ext cx="719532" cy="766437"/>
          </a:xfrm>
          <a:prstGeom prst="rect">
            <a:avLst/>
          </a:prstGeom>
        </p:spPr>
      </p:pic>
      <p:pic>
        <p:nvPicPr>
          <p:cNvPr id="12" name="1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928662" y="1643056"/>
            <a:ext cx="797767" cy="785800"/>
          </a:xfrm>
          <a:prstGeom prst="rect">
            <a:avLst/>
          </a:prstGeom>
        </p:spPr>
      </p:pic>
      <p:pic>
        <p:nvPicPr>
          <p:cNvPr id="13" name="1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1714480" y="1428742"/>
            <a:ext cx="797767" cy="785800"/>
          </a:xfrm>
          <a:prstGeom prst="rect">
            <a:avLst/>
          </a:prstGeom>
        </p:spPr>
      </p:pic>
      <p:pic>
        <p:nvPicPr>
          <p:cNvPr id="14" name="1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2500298" y="928676"/>
            <a:ext cx="797767" cy="785800"/>
          </a:xfrm>
          <a:prstGeom prst="rect">
            <a:avLst/>
          </a:prstGeom>
        </p:spPr>
      </p:pic>
      <p:pic>
        <p:nvPicPr>
          <p:cNvPr id="15" name="1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3214678" y="500048"/>
            <a:ext cx="797767" cy="785800"/>
          </a:xfrm>
          <a:prstGeom prst="rect">
            <a:avLst/>
          </a:prstGeom>
        </p:spPr>
      </p:pic>
      <p:pic>
        <p:nvPicPr>
          <p:cNvPr id="16" name="1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1071538" y="2643188"/>
            <a:ext cx="797767" cy="776312"/>
          </a:xfrm>
          <a:prstGeom prst="rect">
            <a:avLst/>
          </a:prstGeom>
        </p:spPr>
      </p:pic>
      <p:pic>
        <p:nvPicPr>
          <p:cNvPr id="17" name="1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1857356" y="2786064"/>
            <a:ext cx="797767" cy="776312"/>
          </a:xfrm>
          <a:prstGeom prst="rect">
            <a:avLst/>
          </a:prstGeom>
        </p:spPr>
      </p:pic>
      <p:pic>
        <p:nvPicPr>
          <p:cNvPr id="18" name="1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2714612" y="3214692"/>
            <a:ext cx="797767" cy="776312"/>
          </a:xfrm>
          <a:prstGeom prst="rect">
            <a:avLst/>
          </a:prstGeom>
        </p:spPr>
      </p:pic>
      <p:pic>
        <p:nvPicPr>
          <p:cNvPr id="19" name="1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3286116" y="3786196"/>
            <a:ext cx="797767" cy="776312"/>
          </a:xfrm>
          <a:prstGeom prst="rect">
            <a:avLst/>
          </a:prstGeom>
        </p:spPr>
      </p:pic>
      <p:pic>
        <p:nvPicPr>
          <p:cNvPr id="20" name="1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5143504" y="500048"/>
            <a:ext cx="764345" cy="785800"/>
          </a:xfrm>
          <a:prstGeom prst="rect">
            <a:avLst/>
          </a:prstGeom>
        </p:spPr>
      </p:pic>
      <p:pic>
        <p:nvPicPr>
          <p:cNvPr id="21" name="2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5715008" y="1071552"/>
            <a:ext cx="764345" cy="785800"/>
          </a:xfrm>
          <a:prstGeom prst="rect">
            <a:avLst/>
          </a:prstGeom>
        </p:spPr>
      </p:pic>
      <p:pic>
        <p:nvPicPr>
          <p:cNvPr id="22" name="2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6429388" y="1500180"/>
            <a:ext cx="764345" cy="785800"/>
          </a:xfrm>
          <a:prstGeom prst="rect">
            <a:avLst/>
          </a:prstGeom>
        </p:spPr>
      </p:pic>
      <p:pic>
        <p:nvPicPr>
          <p:cNvPr id="23" name="2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7429520" y="1785932"/>
            <a:ext cx="764345" cy="785800"/>
          </a:xfrm>
          <a:prstGeom prst="rect">
            <a:avLst/>
          </a:prstGeom>
        </p:spPr>
      </p:pic>
      <p:pic>
        <p:nvPicPr>
          <p:cNvPr id="24" name="2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5214942" y="3786196"/>
            <a:ext cx="835783" cy="776312"/>
          </a:xfrm>
          <a:prstGeom prst="rect">
            <a:avLst/>
          </a:prstGeom>
        </p:spPr>
      </p:pic>
      <p:pic>
        <p:nvPicPr>
          <p:cNvPr id="25" name="2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5857884" y="3286130"/>
            <a:ext cx="835783" cy="776312"/>
          </a:xfrm>
          <a:prstGeom prst="rect">
            <a:avLst/>
          </a:prstGeom>
        </p:spPr>
      </p:pic>
      <p:pic>
        <p:nvPicPr>
          <p:cNvPr id="26" name="2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6715140" y="3000378"/>
            <a:ext cx="835783" cy="776312"/>
          </a:xfrm>
          <a:prstGeom prst="rect">
            <a:avLst/>
          </a:prstGeom>
        </p:spPr>
      </p:pic>
      <p:pic>
        <p:nvPicPr>
          <p:cNvPr id="27" name="2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7500958" y="2786064"/>
            <a:ext cx="835783" cy="776312"/>
          </a:xfrm>
          <a:prstGeom prst="rect">
            <a:avLst/>
          </a:prstGeom>
        </p:spPr>
      </p:pic>
      <p:sp>
        <p:nvSpPr>
          <p:cNvPr id="28" name="2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0-#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1+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1+ppt_w/2"/>
                                          </p:val>
                                        </p:tav>
                                      </p:tavLst>
                                    </p:anim>
                                    <p:anim calcmode="lin" valueType="num">
                                      <p:cBhvr additive="base">
                                        <p:cTn id="170" dur="2000"/>
                                        <p:tgtEl>
                                          <p:spTgt spid="14"/>
                                        </p:tgtEl>
                                        <p:attrNameLst>
                                          <p:attrName>ppt_y</p:attrName>
                                        </p:attrNameLst>
                                      </p:cBhvr>
                                      <p:tavLst>
                                        <p:tav tm="0">
                                          <p:val>
                                            <p:strVal val="ppt_y"/>
                                          </p:val>
                                        </p:tav>
                                        <p:tav tm="100000">
                                          <p:val>
                                            <p:strVal val="1+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0-ppt_w/2"/>
                                          </p:val>
                                        </p:tav>
                                      </p:tavLst>
                                    </p:anim>
                                    <p:anim calcmode="lin" valueType="num">
                                      <p:cBhvr additive="base">
                                        <p:cTn id="182" dur="2000"/>
                                        <p:tgtEl>
                                          <p:spTgt spid="9"/>
                                        </p:tgtEl>
                                        <p:attrNameLst>
                                          <p:attrName>ppt_y</p:attrName>
                                        </p:attrNameLst>
                                      </p:cBhvr>
                                      <p:tavLst>
                                        <p:tav tm="0">
                                          <p:val>
                                            <p:strVal val="ppt_y"/>
                                          </p:val>
                                        </p:tav>
                                        <p:tav tm="100000">
                                          <p:val>
                                            <p:strVal val="1+ppt_h/2"/>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0-ppt_w/2"/>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0-ppt_w/2"/>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0-ppt_w/2"/>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0-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1+ppt_w/2"/>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1+ppt_w/2"/>
                                          </p:val>
                                        </p:tav>
                                      </p:tavLst>
                                    </p:anim>
                                    <p:anim calcmode="lin" valueType="num">
                                      <p:cBhvr additive="base">
                                        <p:cTn id="214" dur="2000"/>
                                        <p:tgtEl>
                                          <p:spTgt spid="17"/>
                                        </p:tgtEl>
                                        <p:attrNameLst>
                                          <p:attrName>ppt_y</p:attrName>
                                        </p:attrNameLst>
                                      </p:cBhvr>
                                      <p:tavLst>
                                        <p:tav tm="0">
                                          <p:val>
                                            <p:strVal val="ppt_y"/>
                                          </p:val>
                                        </p:tav>
                                        <p:tav tm="100000">
                                          <p:val>
                                            <p:strVal val="0-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0-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2"/>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3"/>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9"/>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6"/>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7"/>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8"/>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9"/>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1"/>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1285866"/>
            <a:ext cx="2571768" cy="2677656"/>
          </a:xfrm>
          <a:prstGeom prst="rect">
            <a:avLst/>
          </a:prstGeom>
          <a:noFill/>
        </p:spPr>
        <p:txBody>
          <a:bodyPr wrap="square" rtlCol="0">
            <a:spAutoFit/>
          </a:bodyPr>
          <a:lstStyle/>
          <a:p>
            <a:r>
              <a:rPr lang="es-PE" sz="1400" b="1" dirty="0" smtClean="0"/>
              <a:t>El gaucho fabrica muy a menudo su arnés, llamado “</a:t>
            </a:r>
            <a:r>
              <a:rPr lang="es-PE" sz="1400" b="1" dirty="0" smtClean="0"/>
              <a:t>recado</a:t>
            </a:r>
            <a:r>
              <a:rPr lang="es-PE" sz="1400" b="1" dirty="0" smtClean="0"/>
              <a:t>” así le llaman al arnés</a:t>
            </a:r>
            <a:r>
              <a:rPr lang="es-PE" sz="1400" b="1" dirty="0" smtClean="0"/>
              <a:t>, </a:t>
            </a:r>
            <a:r>
              <a:rPr lang="es-PE" sz="1400" b="1" dirty="0" smtClean="0"/>
              <a:t>esencialmente de cuero trenzado. Usando una boina o un sombrero de fieltro negro, usa un cinturón de tela muy ancha en el cual desliza, en su espalda, su cuchillo, llamado «facón», «daga» o «puñal» según su tamaño.</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0" scaled="1"/>
          <a:tileRect/>
        </a:gradFill>
        <a:effectLst/>
      </p:bgPr>
    </p:bg>
    <p:spTree>
      <p:nvGrpSpPr>
        <p:cNvPr id="1" name=""/>
        <p:cNvGrpSpPr/>
        <p:nvPr/>
      </p:nvGrpSpPr>
      <p:grpSpPr>
        <a:xfrm>
          <a:off x="0" y="0"/>
          <a:ext cx="0" cy="0"/>
          <a:chOff x="0" y="0"/>
          <a:chExt cx="0" cy="0"/>
        </a:xfrm>
      </p:grpSpPr>
      <p:pic>
        <p:nvPicPr>
          <p:cNvPr id="2" name="1 Imagen" descr="Gaucho_preparando_el_asado_en_San_Antonio_de_Areco,_Argentina_(2360383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6000760" y="0"/>
            <a:ext cx="788428" cy="785800"/>
          </a:xfrm>
          <a:prstGeom prst="rect">
            <a:avLst/>
          </a:prstGeom>
        </p:spPr>
      </p:pic>
      <p:pic>
        <p:nvPicPr>
          <p:cNvPr id="4" name="3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2143108" y="0"/>
            <a:ext cx="785818" cy="785800"/>
          </a:xfrm>
          <a:prstGeom prst="rect">
            <a:avLst/>
          </a:prstGeom>
        </p:spPr>
      </p:pic>
      <p:pic>
        <p:nvPicPr>
          <p:cNvPr id="5" name="4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6000760" y="4357700"/>
            <a:ext cx="788428" cy="785800"/>
          </a:xfrm>
          <a:prstGeom prst="rect">
            <a:avLst/>
          </a:prstGeom>
        </p:spPr>
      </p:pic>
      <p:pic>
        <p:nvPicPr>
          <p:cNvPr id="6" name="5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2143108" y="4357700"/>
            <a:ext cx="785818" cy="785800"/>
          </a:xfrm>
          <a:prstGeom prst="rect">
            <a:avLst/>
          </a:prstGeom>
        </p:spPr>
      </p:pic>
      <p:pic>
        <p:nvPicPr>
          <p:cNvPr id="7" name="6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3500430" y="1357304"/>
            <a:ext cx="785818" cy="785800"/>
          </a:xfrm>
          <a:prstGeom prst="rect">
            <a:avLst/>
          </a:prstGeom>
        </p:spPr>
      </p:pic>
      <p:pic>
        <p:nvPicPr>
          <p:cNvPr id="8" name="7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2928926" y="714362"/>
            <a:ext cx="785818" cy="785800"/>
          </a:xfrm>
          <a:prstGeom prst="rect">
            <a:avLst/>
          </a:prstGeom>
        </p:spPr>
      </p:pic>
      <p:pic>
        <p:nvPicPr>
          <p:cNvPr id="9" name="8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3714744" y="2285998"/>
            <a:ext cx="785818" cy="785800"/>
          </a:xfrm>
          <a:prstGeom prst="rect">
            <a:avLst/>
          </a:prstGeom>
        </p:spPr>
      </p:pic>
      <p:pic>
        <p:nvPicPr>
          <p:cNvPr id="10" name="9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3428992" y="3214692"/>
            <a:ext cx="785818" cy="785800"/>
          </a:xfrm>
          <a:prstGeom prst="rect">
            <a:avLst/>
          </a:prstGeom>
        </p:spPr>
      </p:pic>
      <p:pic>
        <p:nvPicPr>
          <p:cNvPr id="11" name="10 Imagen" descr="b-w-2026359_960_720.png"/>
          <p:cNvPicPr>
            <a:picLocks noChangeAspect="1"/>
          </p:cNvPicPr>
          <p:nvPr/>
        </p:nvPicPr>
        <p:blipFill>
          <a:blip r:embed="rId4" cstate="print">
            <a:duotone>
              <a:prstClr val="black"/>
              <a:srgbClr val="C00000">
                <a:tint val="45000"/>
                <a:satMod val="400000"/>
              </a:srgbClr>
            </a:duotone>
            <a:lum contrast="40000"/>
          </a:blip>
          <a:stretch>
            <a:fillRect/>
          </a:stretch>
        </p:blipFill>
        <p:spPr>
          <a:xfrm flipH="1">
            <a:off x="2857488" y="3929072"/>
            <a:ext cx="785818" cy="785800"/>
          </a:xfrm>
          <a:prstGeom prst="rect">
            <a:avLst/>
          </a:prstGeom>
        </p:spPr>
      </p:pic>
      <p:pic>
        <p:nvPicPr>
          <p:cNvPr id="12" name="11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4429124" y="2285998"/>
            <a:ext cx="788428" cy="785800"/>
          </a:xfrm>
          <a:prstGeom prst="rect">
            <a:avLst/>
          </a:prstGeom>
        </p:spPr>
      </p:pic>
      <p:pic>
        <p:nvPicPr>
          <p:cNvPr id="13" name="12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5286380" y="642924"/>
            <a:ext cx="788428" cy="785800"/>
          </a:xfrm>
          <a:prstGeom prst="rect">
            <a:avLst/>
          </a:prstGeom>
        </p:spPr>
      </p:pic>
      <p:pic>
        <p:nvPicPr>
          <p:cNvPr id="14" name="13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4714876" y="1357304"/>
            <a:ext cx="788428" cy="785800"/>
          </a:xfrm>
          <a:prstGeom prst="rect">
            <a:avLst/>
          </a:prstGeom>
        </p:spPr>
      </p:pic>
      <p:pic>
        <p:nvPicPr>
          <p:cNvPr id="15" name="14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4643438" y="3143254"/>
            <a:ext cx="788428" cy="785800"/>
          </a:xfrm>
          <a:prstGeom prst="rect">
            <a:avLst/>
          </a:prstGeom>
        </p:spPr>
      </p:pic>
      <p:pic>
        <p:nvPicPr>
          <p:cNvPr id="16" name="15 Imagen" descr="b-w-2026359_960_720.png"/>
          <p:cNvPicPr>
            <a:picLocks noChangeAspect="1"/>
          </p:cNvPicPr>
          <p:nvPr/>
        </p:nvPicPr>
        <p:blipFill>
          <a:blip r:embed="rId3" cstate="print">
            <a:duotone>
              <a:prstClr val="black"/>
              <a:srgbClr val="C00000">
                <a:tint val="45000"/>
                <a:satMod val="400000"/>
              </a:srgbClr>
            </a:duotone>
            <a:lum contrast="40000"/>
          </a:blip>
          <a:stretch>
            <a:fillRect/>
          </a:stretch>
        </p:blipFill>
        <p:spPr>
          <a:xfrm>
            <a:off x="5214942" y="3857634"/>
            <a:ext cx="788428" cy="785800"/>
          </a:xfrm>
          <a:prstGeom prst="rect">
            <a:avLst/>
          </a:prstGeom>
        </p:spPr>
      </p:pic>
      <p:sp>
        <p:nvSpPr>
          <p:cNvPr id="17" name="16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ppt_y"/>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1+ppt_w/2"/>
                                          </p:val>
                                        </p:tav>
                                      </p:tavLst>
                                    </p:anim>
                                    <p:anim calcmode="lin" valueType="num">
                                      <p:cBhvr additive="base">
                                        <p:cTn id="110" dur="2000"/>
                                        <p:tgtEl>
                                          <p:spTgt spid="14"/>
                                        </p:tgtEl>
                                        <p:attrNameLst>
                                          <p:attrName>ppt_y</p:attrName>
                                        </p:attrNameLst>
                                      </p:cBhvr>
                                      <p:tavLst>
                                        <p:tav tm="0">
                                          <p:val>
                                            <p:strVal val="ppt_y"/>
                                          </p:val>
                                        </p:tav>
                                        <p:tav tm="100000">
                                          <p:val>
                                            <p:strVal val="ppt_y"/>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8"/>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9"/>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0"/>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1"/>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341A"/>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CTC013-1024x6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0"/>
            <a:ext cx="1571636" cy="825109"/>
          </a:xfrm>
          <a:prstGeom prst="rect">
            <a:avLst/>
          </a:prstGeom>
          <a:effectLst>
            <a:reflection blurRad="6350" stA="50000" endA="300" endPos="90000" dir="5400000" sy="-100000" algn="bl" rotWithShape="0"/>
          </a:effectLst>
        </p:spPr>
      </p:pic>
      <p:pic>
        <p:nvPicPr>
          <p:cNvPr id="4" name="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0"/>
            <a:ext cx="1500198" cy="825109"/>
          </a:xfrm>
          <a:prstGeom prst="rect">
            <a:avLst/>
          </a:prstGeom>
          <a:effectLst>
            <a:reflection blurRad="6350" stA="50000" endA="300" endPos="90000" dir="5400000" sy="-100000" algn="bl" rotWithShape="0"/>
          </a:effectLst>
        </p:spPr>
      </p:pic>
      <p:pic>
        <p:nvPicPr>
          <p:cNvPr id="5" name="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642924"/>
            <a:ext cx="1571636" cy="825109"/>
          </a:xfrm>
          <a:prstGeom prst="rect">
            <a:avLst/>
          </a:prstGeom>
          <a:effectLst>
            <a:reflection blurRad="6350" stA="50000" endA="300" endPos="90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642924"/>
            <a:ext cx="1500198" cy="825109"/>
          </a:xfrm>
          <a:prstGeom prst="rect">
            <a:avLst/>
          </a:prstGeom>
          <a:effectLst>
            <a:reflection blurRad="6350" stA="50000" endA="300" endPos="90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285866"/>
            <a:ext cx="1571636" cy="825109"/>
          </a:xfrm>
          <a:prstGeom prst="rect">
            <a:avLst/>
          </a:prstGeom>
          <a:effectLst>
            <a:reflection blurRad="6350" stA="50000" endA="300" endPos="90000" dir="5400000" sy="-100000" algn="bl" rotWithShape="0"/>
          </a:effectLst>
        </p:spPr>
      </p:pic>
      <p:pic>
        <p:nvPicPr>
          <p:cNvPr id="8" name="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285866"/>
            <a:ext cx="1500198" cy="825109"/>
          </a:xfrm>
          <a:prstGeom prst="rect">
            <a:avLst/>
          </a:prstGeom>
          <a:effectLst>
            <a:reflection blurRad="6350" stA="50000" endA="300" endPos="90000" dir="5400000" sy="-100000" algn="bl" rotWithShape="0"/>
          </a:effectLst>
        </p:spPr>
      </p:pic>
      <p:pic>
        <p:nvPicPr>
          <p:cNvPr id="9" name="8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857370"/>
            <a:ext cx="1571636" cy="825109"/>
          </a:xfrm>
          <a:prstGeom prst="rect">
            <a:avLst/>
          </a:prstGeom>
          <a:effectLst>
            <a:reflection blurRad="6350" stA="50000" endA="300" endPos="90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857370"/>
            <a:ext cx="1500198" cy="825109"/>
          </a:xfrm>
          <a:prstGeom prst="rect">
            <a:avLst/>
          </a:prstGeom>
          <a:effectLst>
            <a:reflection blurRad="6350" stA="50000" endA="300" endPos="90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2428874"/>
            <a:ext cx="1571636" cy="825109"/>
          </a:xfrm>
          <a:prstGeom prst="rect">
            <a:avLst/>
          </a:prstGeom>
          <a:effectLst>
            <a:reflection blurRad="6350" stA="50000" endA="300" endPos="90000" dir="5400000" sy="-100000" algn="bl" rotWithShape="0"/>
          </a:effectLst>
        </p:spPr>
      </p:pic>
      <p:pic>
        <p:nvPicPr>
          <p:cNvPr id="12" name="11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2428874"/>
            <a:ext cx="1500198" cy="825109"/>
          </a:xfrm>
          <a:prstGeom prst="rect">
            <a:avLst/>
          </a:prstGeom>
          <a:effectLst>
            <a:reflection blurRad="6350" stA="50000" endA="300" endPos="90000" dir="5400000" sy="-100000" algn="bl" rotWithShape="0"/>
          </a:effectLst>
        </p:spPr>
      </p:pic>
      <p:pic>
        <p:nvPicPr>
          <p:cNvPr id="13" name="1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000378"/>
            <a:ext cx="1571636" cy="825109"/>
          </a:xfrm>
          <a:prstGeom prst="rect">
            <a:avLst/>
          </a:prstGeom>
          <a:effectLst>
            <a:reflection blurRad="6350" stA="50000" endA="300" endPos="90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000378"/>
            <a:ext cx="1500198" cy="825109"/>
          </a:xfrm>
          <a:prstGeom prst="rect">
            <a:avLst/>
          </a:prstGeom>
          <a:effectLst>
            <a:reflection blurRad="6350" stA="50000" endA="300" endPos="90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571882"/>
            <a:ext cx="1571636" cy="825109"/>
          </a:xfrm>
          <a:prstGeom prst="rect">
            <a:avLst/>
          </a:prstGeom>
          <a:effectLst>
            <a:reflection blurRad="6350" stA="50000" endA="300" endPos="90000" dir="5400000" sy="-100000" algn="bl" rotWithShape="0"/>
          </a:effectLst>
        </p:spPr>
      </p:pic>
      <p:pic>
        <p:nvPicPr>
          <p:cNvPr id="16" name="1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571882"/>
            <a:ext cx="1500198" cy="825109"/>
          </a:xfrm>
          <a:prstGeom prst="rect">
            <a:avLst/>
          </a:prstGeom>
          <a:effectLst>
            <a:reflection blurRad="6350" stA="50000" endA="300" endPos="90000" dir="5400000" sy="-100000" algn="bl" rotWithShape="0"/>
          </a:effectLst>
        </p:spPr>
      </p:pic>
      <p:pic>
        <p:nvPicPr>
          <p:cNvPr id="17" name="1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4143386"/>
            <a:ext cx="1571636" cy="825109"/>
          </a:xfrm>
          <a:prstGeom prst="rect">
            <a:avLst/>
          </a:prstGeom>
          <a:effectLst>
            <a:reflection blurRad="6350" stA="50000" endA="300" endPos="90000" dir="5400000" sy="-100000" algn="bl" rotWithShape="0"/>
          </a:effectLst>
        </p:spPr>
      </p:pic>
      <p:pic>
        <p:nvPicPr>
          <p:cNvPr id="18" name="1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4143386"/>
            <a:ext cx="1500198" cy="825109"/>
          </a:xfrm>
          <a:prstGeom prst="rect">
            <a:avLst/>
          </a:prstGeom>
          <a:effectLst>
            <a:reflection blurRad="6350" stA="50000" endA="300" endPos="90000" dir="5400000" sy="-100000" algn="bl" rotWithShape="0"/>
          </a:effectLst>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643042" y="1285866"/>
            <a:ext cx="2571768" cy="2462213"/>
          </a:xfrm>
          <a:prstGeom prst="rect">
            <a:avLst/>
          </a:prstGeom>
          <a:noFill/>
        </p:spPr>
        <p:txBody>
          <a:bodyPr wrap="square" rtlCol="0">
            <a:spAutoFit/>
          </a:bodyPr>
          <a:lstStyle/>
          <a:p>
            <a:r>
              <a:rPr lang="es-PE" sz="1400" b="1" dirty="0" smtClean="0"/>
              <a:t>El gaucho nunca se separa de su cuchillo que sirve para cortar el cuero, comer y eventualmente defenderse. El lazo y las «boleadoras» completan la panoplia, con la indispensable «calabaza» para el mate. ¡Este dispositivo incluso permitiría beber a caballo!</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rgbClr val="760000">
                <a:shade val="67500"/>
                <a:satMod val="115000"/>
              </a:srgbClr>
            </a:gs>
            <a:gs pos="100000">
              <a:srgbClr val="76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j13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0" y="1571618"/>
            <a:ext cx="1071570" cy="1071570"/>
          </a:xfrm>
          <a:prstGeom prst="rect">
            <a:avLst/>
          </a:prstGeom>
        </p:spPr>
      </p:pic>
      <p:pic>
        <p:nvPicPr>
          <p:cNvPr id="5" name="4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0" y="2643188"/>
            <a:ext cx="1071570" cy="990608"/>
          </a:xfrm>
          <a:prstGeom prst="rect">
            <a:avLst/>
          </a:prstGeom>
        </p:spPr>
      </p:pic>
      <p:pic>
        <p:nvPicPr>
          <p:cNvPr id="6" name="5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1071538" y="1571618"/>
            <a:ext cx="1071570" cy="1071570"/>
          </a:xfrm>
          <a:prstGeom prst="rect">
            <a:avLst/>
          </a:prstGeom>
        </p:spPr>
      </p:pic>
      <p:pic>
        <p:nvPicPr>
          <p:cNvPr id="7" name="6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1071538" y="2643188"/>
            <a:ext cx="1071570" cy="990608"/>
          </a:xfrm>
          <a:prstGeom prst="rect">
            <a:avLst/>
          </a:prstGeom>
        </p:spPr>
      </p:pic>
      <p:pic>
        <p:nvPicPr>
          <p:cNvPr id="8" name="7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2000264" y="1571618"/>
            <a:ext cx="1071570" cy="1071570"/>
          </a:xfrm>
          <a:prstGeom prst="rect">
            <a:avLst/>
          </a:prstGeom>
        </p:spPr>
      </p:pic>
      <p:pic>
        <p:nvPicPr>
          <p:cNvPr id="9" name="8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2000264" y="2643188"/>
            <a:ext cx="1071570" cy="990608"/>
          </a:xfrm>
          <a:prstGeom prst="rect">
            <a:avLst/>
          </a:prstGeom>
        </p:spPr>
      </p:pic>
      <p:pic>
        <p:nvPicPr>
          <p:cNvPr id="10" name="9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3071802" y="1571618"/>
            <a:ext cx="1071570" cy="1071570"/>
          </a:xfrm>
          <a:prstGeom prst="rect">
            <a:avLst/>
          </a:prstGeom>
        </p:spPr>
      </p:pic>
      <p:pic>
        <p:nvPicPr>
          <p:cNvPr id="11" name="10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3071802" y="2643188"/>
            <a:ext cx="1071570" cy="990608"/>
          </a:xfrm>
          <a:prstGeom prst="rect">
            <a:avLst/>
          </a:prstGeom>
        </p:spPr>
      </p:pic>
      <p:pic>
        <p:nvPicPr>
          <p:cNvPr id="12" name="11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4071966" y="1571618"/>
            <a:ext cx="1071570" cy="1071570"/>
          </a:xfrm>
          <a:prstGeom prst="rect">
            <a:avLst/>
          </a:prstGeom>
        </p:spPr>
      </p:pic>
      <p:pic>
        <p:nvPicPr>
          <p:cNvPr id="13" name="12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4071966" y="2643188"/>
            <a:ext cx="1071570" cy="990608"/>
          </a:xfrm>
          <a:prstGeom prst="rect">
            <a:avLst/>
          </a:prstGeom>
        </p:spPr>
      </p:pic>
      <p:pic>
        <p:nvPicPr>
          <p:cNvPr id="14" name="13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5143504" y="1571618"/>
            <a:ext cx="1071570" cy="1071570"/>
          </a:xfrm>
          <a:prstGeom prst="rect">
            <a:avLst/>
          </a:prstGeom>
        </p:spPr>
      </p:pic>
      <p:pic>
        <p:nvPicPr>
          <p:cNvPr id="15" name="14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5143504" y="2643188"/>
            <a:ext cx="1071570" cy="990608"/>
          </a:xfrm>
          <a:prstGeom prst="rect">
            <a:avLst/>
          </a:prstGeom>
        </p:spPr>
      </p:pic>
      <p:pic>
        <p:nvPicPr>
          <p:cNvPr id="16" name="15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6072230" y="1571618"/>
            <a:ext cx="1071570" cy="1071570"/>
          </a:xfrm>
          <a:prstGeom prst="rect">
            <a:avLst/>
          </a:prstGeom>
        </p:spPr>
      </p:pic>
      <p:pic>
        <p:nvPicPr>
          <p:cNvPr id="17" name="16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6072230" y="2643188"/>
            <a:ext cx="1071570" cy="990608"/>
          </a:xfrm>
          <a:prstGeom prst="rect">
            <a:avLst/>
          </a:prstGeom>
        </p:spPr>
      </p:pic>
      <p:pic>
        <p:nvPicPr>
          <p:cNvPr id="18" name="17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7072330" y="1571618"/>
            <a:ext cx="1071570" cy="1071570"/>
          </a:xfrm>
          <a:prstGeom prst="rect">
            <a:avLst/>
          </a:prstGeom>
        </p:spPr>
      </p:pic>
      <p:pic>
        <p:nvPicPr>
          <p:cNvPr id="19" name="18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7072330" y="2643188"/>
            <a:ext cx="1071570" cy="990608"/>
          </a:xfrm>
          <a:prstGeom prst="rect">
            <a:avLst/>
          </a:prstGeom>
        </p:spPr>
      </p:pic>
      <p:pic>
        <p:nvPicPr>
          <p:cNvPr id="20" name="19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8072430" y="1643056"/>
            <a:ext cx="1071570" cy="1071570"/>
          </a:xfrm>
          <a:prstGeom prst="rect">
            <a:avLst/>
          </a:prstGeom>
        </p:spPr>
      </p:pic>
      <p:pic>
        <p:nvPicPr>
          <p:cNvPr id="21" name="20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8072430" y="2714626"/>
            <a:ext cx="1071570" cy="990608"/>
          </a:xfrm>
          <a:prstGeom prst="rect">
            <a:avLst/>
          </a:prstGeom>
        </p:spPr>
      </p:pic>
      <p:sp>
        <p:nvSpPr>
          <p:cNvPr id="22" name="21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1+#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ppt_x"/>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ppt_x"/>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ppt_x"/>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ppt_x"/>
                                          </p:val>
                                        </p:tav>
                                      </p:tavLst>
                                    </p:anim>
                                    <p:anim calcmode="lin" valueType="num">
                                      <p:cBhvr additive="base">
                                        <p:cTn id="166" dur="2000"/>
                                        <p:tgtEl>
                                          <p:spTgt spid="11"/>
                                        </p:tgtEl>
                                        <p:attrNameLst>
                                          <p:attrName>ppt_y</p:attrName>
                                        </p:attrNameLst>
                                      </p:cBhvr>
                                      <p:tavLst>
                                        <p:tav tm="0">
                                          <p:val>
                                            <p:strVal val="ppt_y"/>
                                          </p:val>
                                        </p:tav>
                                        <p:tav tm="100000">
                                          <p:val>
                                            <p:strVal val="0-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ppt_x"/>
                                          </p:val>
                                        </p:tav>
                                      </p:tavLst>
                                    </p:anim>
                                    <p:anim calcmode="lin" valueType="num">
                                      <p:cBhvr additive="base">
                                        <p:cTn id="170" dur="2000"/>
                                        <p:tgtEl>
                                          <p:spTgt spid="13"/>
                                        </p:tgtEl>
                                        <p:attrNameLst>
                                          <p:attrName>ppt_y</p:attrName>
                                        </p:attrNameLst>
                                      </p:cBhvr>
                                      <p:tavLst>
                                        <p:tav tm="0">
                                          <p:val>
                                            <p:strVal val="ppt_y"/>
                                          </p:val>
                                        </p:tav>
                                        <p:tav tm="100000">
                                          <p:val>
                                            <p:strVal val="0-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ppt_x"/>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ppt_x"/>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50000">
              <a:srgbClr val="760000">
                <a:shade val="67500"/>
                <a:satMod val="115000"/>
              </a:srgbClr>
            </a:gs>
            <a:gs pos="100000">
              <a:srgbClr val="760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os-GAUCHOS_00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a:off x="4071934" y="792149"/>
            <a:ext cx="1214446" cy="1322388"/>
          </a:xfrm>
          <a:prstGeom prst="rect">
            <a:avLst/>
          </a:prstGeom>
        </p:spPr>
      </p:pic>
      <p:pic>
        <p:nvPicPr>
          <p:cNvPr id="4" name="3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5400000">
            <a:off x="5197475" y="2017713"/>
            <a:ext cx="1214446" cy="1322388"/>
          </a:xfrm>
          <a:prstGeom prst="rect">
            <a:avLst/>
          </a:prstGeom>
        </p:spPr>
      </p:pic>
      <p:pic>
        <p:nvPicPr>
          <p:cNvPr id="5" name="4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10800000">
            <a:off x="3851542" y="3202718"/>
            <a:ext cx="1214446" cy="1322388"/>
          </a:xfrm>
          <a:prstGeom prst="rect">
            <a:avLst/>
          </a:prstGeom>
        </p:spPr>
      </p:pic>
      <p:pic>
        <p:nvPicPr>
          <p:cNvPr id="6" name="5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16200000">
            <a:off x="2786961" y="1902694"/>
            <a:ext cx="1214446" cy="1322388"/>
          </a:xfrm>
          <a:prstGeom prst="rect">
            <a:avLst/>
          </a:prstGeom>
        </p:spPr>
      </p:pic>
      <p:pic>
        <p:nvPicPr>
          <p:cNvPr id="7" name="6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2309561">
            <a:off x="4780142" y="1162935"/>
            <a:ext cx="1214446" cy="1322388"/>
          </a:xfrm>
          <a:prstGeom prst="rect">
            <a:avLst/>
          </a:prstGeom>
        </p:spPr>
      </p:pic>
      <p:pic>
        <p:nvPicPr>
          <p:cNvPr id="8" name="7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7134148">
            <a:off x="4694223" y="2904589"/>
            <a:ext cx="1214446" cy="1322388"/>
          </a:xfrm>
          <a:prstGeom prst="rect">
            <a:avLst/>
          </a:prstGeom>
        </p:spPr>
      </p:pic>
      <p:pic>
        <p:nvPicPr>
          <p:cNvPr id="9" name="8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12480319">
            <a:off x="3168290" y="2708012"/>
            <a:ext cx="1214446" cy="1322388"/>
          </a:xfrm>
          <a:prstGeom prst="rect">
            <a:avLst/>
          </a:prstGeom>
        </p:spPr>
      </p:pic>
      <p:pic>
        <p:nvPicPr>
          <p:cNvPr id="10" name="9 Imagen" descr="_BxukQ2_m9qlkjBuhJJvZbdm0os.png"/>
          <p:cNvPicPr>
            <a:picLocks noChangeAspect="1"/>
          </p:cNvPicPr>
          <p:nvPr/>
        </p:nvPicPr>
        <p:blipFill>
          <a:blip r:embed="rId3">
            <a:duotone>
              <a:schemeClr val="accent6">
                <a:shade val="45000"/>
                <a:satMod val="135000"/>
              </a:schemeClr>
              <a:prstClr val="white"/>
            </a:duotone>
            <a:lum contrast="20000"/>
          </a:blip>
          <a:srcRect l="10000" r="14999"/>
          <a:stretch>
            <a:fillRect/>
          </a:stretch>
        </p:blipFill>
        <p:spPr>
          <a:xfrm rot="17820669">
            <a:off x="3186552" y="1108758"/>
            <a:ext cx="1214446" cy="1322388"/>
          </a:xfrm>
          <a:prstGeom prst="rect">
            <a:avLst/>
          </a:prstGeom>
        </p:spPr>
      </p:pic>
      <p:pic>
        <p:nvPicPr>
          <p:cNvPr id="11" name="10 Imagen" descr="13c3c6f3afb391591298bcda4fb2b498.jp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a:off x="4000496" y="2071684"/>
            <a:ext cx="1143008" cy="1095376"/>
          </a:xfrm>
          <a:prstGeom prst="ellipse">
            <a:avLst/>
          </a:prstGeom>
        </p:spPr>
      </p:pic>
      <p:sp>
        <p:nvSpPr>
          <p:cNvPr id="12" name="11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643042" y="1285866"/>
            <a:ext cx="2571768" cy="2677656"/>
          </a:xfrm>
          <a:prstGeom prst="rect">
            <a:avLst/>
          </a:prstGeom>
          <a:noFill/>
        </p:spPr>
        <p:txBody>
          <a:bodyPr wrap="square" rtlCol="0">
            <a:spAutoFit/>
          </a:bodyPr>
          <a:lstStyle/>
          <a:p>
            <a:r>
              <a:rPr lang="es-PE" sz="1400" b="1" dirty="0" smtClean="0"/>
              <a:t>El 6 de diciembre quedó establecido hace muchos años en la Argentina el Día Nacional del Gaucho. Es una especie de reconocimiento a lo que representaron para el pueblo de a pie y de a caballo en las estancias diseminadas por las grandes extensiones nacionales</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341A"/>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destreza-criolla-do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0"/>
            <a:ext cx="4643438"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4643438" y="0"/>
            <a:ext cx="4500562"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0" y="2643188"/>
            <a:ext cx="4643438"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643188"/>
            <a:ext cx="4500562"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785786" y="428610"/>
            <a:ext cx="2928958" cy="1571636"/>
          </a:xfrm>
          <a:prstGeom prst="frame">
            <a:avLst>
              <a:gd name="adj1" fmla="val 17655"/>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5572132" y="500048"/>
            <a:ext cx="2928958" cy="1571636"/>
          </a:xfrm>
          <a:prstGeom prst="frame">
            <a:avLst>
              <a:gd name="adj1" fmla="val 16919"/>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785786" y="3071816"/>
            <a:ext cx="2928958" cy="1643074"/>
          </a:xfrm>
          <a:prstGeom prst="frame">
            <a:avLst>
              <a:gd name="adj1" fmla="val 14696"/>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5572132" y="3071816"/>
            <a:ext cx="2928958" cy="1571636"/>
          </a:xfrm>
          <a:prstGeom prst="frame">
            <a:avLst>
              <a:gd name="adj1" fmla="val 14709"/>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6" fill="hold" grpId="1" nodeType="after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1+ppt_w/2"/>
                                          </p:val>
                                        </p:tav>
                                      </p:tavLst>
                                    </p:anim>
                                    <p:anim calcmode="lin" valueType="num">
                                      <p:cBhvr additive="base">
                                        <p:cTn id="42" dur="2000"/>
                                        <p:tgtEl>
                                          <p:spTgt spid="4"/>
                                        </p:tgtEl>
                                        <p:attrNameLst>
                                          <p:attrName>ppt_y</p:attrName>
                                        </p:attrNameLst>
                                      </p:cBhvr>
                                      <p:tavLst>
                                        <p:tav tm="0">
                                          <p:val>
                                            <p:strVal val="ppt_y"/>
                                          </p:val>
                                        </p:tav>
                                        <p:tav tm="100000">
                                          <p:val>
                                            <p:strVal val="1+ppt_h/2"/>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6" fill="hold" grpId="1"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1+ppt_w/2"/>
                                          </p:val>
                                        </p:tav>
                                      </p:tavLst>
                                    </p:anim>
                                    <p:anim calcmode="lin" valueType="num">
                                      <p:cBhvr additive="base">
                                        <p:cTn id="46" dur="2000"/>
                                        <p:tgtEl>
                                          <p:spTgt spid="8"/>
                                        </p:tgtEl>
                                        <p:attrNameLst>
                                          <p:attrName>ppt_y</p:attrName>
                                        </p:attrNameLst>
                                      </p:cBhvr>
                                      <p:tavLst>
                                        <p:tav tm="0">
                                          <p:val>
                                            <p:strVal val="ppt_y"/>
                                          </p:val>
                                        </p:tav>
                                        <p:tav tm="100000">
                                          <p:val>
                                            <p:strVal val="1+ppt_h/2"/>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3"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1+ppt_w/2"/>
                                          </p:val>
                                        </p:tav>
                                      </p:tavLst>
                                    </p:anim>
                                    <p:anim calcmode="lin" valueType="num">
                                      <p:cBhvr additive="base">
                                        <p:cTn id="62" dur="2000"/>
                                        <p:tgtEl>
                                          <p:spTgt spid="10"/>
                                        </p:tgtEl>
                                        <p:attrNameLst>
                                          <p:attrName>ppt_y</p:attrName>
                                        </p:attrNameLst>
                                      </p:cBhvr>
                                      <p:tavLst>
                                        <p:tav tm="0">
                                          <p:val>
                                            <p:strVal val="ppt_y"/>
                                          </p:val>
                                        </p:tav>
                                        <p:tav tm="100000">
                                          <p:val>
                                            <p:strVal val="0-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0-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4" presetClass="entr" presetSubtype="3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box(out)">
                                      <p:cBhvr>
                                        <p:cTn id="74" dur="2000"/>
                                        <p:tgtEl>
                                          <p:spTgt spid="2"/>
                                        </p:tgtEl>
                                      </p:cBhvr>
                                    </p:animEffect>
                                  </p:childTnLst>
                                </p:cTn>
                              </p:par>
                              <p:par>
                                <p:cTn id="75" presetID="23" presetClass="entr" presetSubtype="272"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p:cTn id="77" dur="2000" fill="hold"/>
                                        <p:tgtEl>
                                          <p:spTgt spid="2"/>
                                        </p:tgtEl>
                                        <p:attrNameLst>
                                          <p:attrName>ppt_w</p:attrName>
                                        </p:attrNameLst>
                                      </p:cBhvr>
                                      <p:tavLst>
                                        <p:tav tm="0">
                                          <p:val>
                                            <p:strVal val="2/3*#ppt_w"/>
                                          </p:val>
                                        </p:tav>
                                        <p:tav tm="100000">
                                          <p:val>
                                            <p:strVal val="#ppt_w"/>
                                          </p:val>
                                        </p:tav>
                                      </p:tavLst>
                                    </p:anim>
                                    <p:anim calcmode="lin" valueType="num">
                                      <p:cBhvr>
                                        <p:cTn id="78"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20000"/>
                <a:lumOff val="80000"/>
              </a:schemeClr>
            </a:gs>
            <a:gs pos="50000">
              <a:srgbClr val="7F3D07">
                <a:shade val="67500"/>
                <a:satMod val="115000"/>
              </a:srgbClr>
            </a:gs>
            <a:gs pos="100000">
              <a:srgbClr val="7F3D07">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mateada-en-FederacionGaucha4-1200x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071552" cy="1071552"/>
          </a:xfrm>
          <a:prstGeom prst="rect">
            <a:avLst/>
          </a:prstGeom>
        </p:spPr>
      </p:pic>
      <p:pic>
        <p:nvPicPr>
          <p:cNvPr id="6" name="5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357554" y="4071948"/>
            <a:ext cx="1071552" cy="1071552"/>
          </a:xfrm>
          <a:prstGeom prst="rect">
            <a:avLst/>
          </a:prstGeom>
        </p:spPr>
      </p:pic>
      <p:pic>
        <p:nvPicPr>
          <p:cNvPr id="7" name="6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8072412" y="0"/>
            <a:ext cx="1071588" cy="1071552"/>
          </a:xfrm>
          <a:prstGeom prst="rect">
            <a:avLst/>
          </a:prstGeom>
        </p:spPr>
      </p:pic>
      <p:pic>
        <p:nvPicPr>
          <p:cNvPr id="8" name="7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357686" y="4071948"/>
            <a:ext cx="1071588" cy="1071552"/>
          </a:xfrm>
          <a:prstGeom prst="rect">
            <a:avLst/>
          </a:prstGeom>
        </p:spPr>
      </p:pic>
      <p:pic>
        <p:nvPicPr>
          <p:cNvPr id="9" name="8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715272" y="1071552"/>
            <a:ext cx="1071588" cy="1071552"/>
          </a:xfrm>
          <a:prstGeom prst="rect">
            <a:avLst/>
          </a:prstGeom>
        </p:spPr>
      </p:pic>
      <p:pic>
        <p:nvPicPr>
          <p:cNvPr id="10" name="9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143768" y="2071684"/>
            <a:ext cx="1071588" cy="1071552"/>
          </a:xfrm>
          <a:prstGeom prst="rect">
            <a:avLst/>
          </a:prstGeom>
        </p:spPr>
      </p:pic>
      <p:pic>
        <p:nvPicPr>
          <p:cNvPr id="11" name="10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6286512" y="2857502"/>
            <a:ext cx="1071588" cy="1071552"/>
          </a:xfrm>
          <a:prstGeom prst="rect">
            <a:avLst/>
          </a:prstGeom>
        </p:spPr>
      </p:pic>
      <p:pic>
        <p:nvPicPr>
          <p:cNvPr id="12" name="11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5286380" y="3500444"/>
            <a:ext cx="1071588" cy="1071552"/>
          </a:xfrm>
          <a:prstGeom prst="rect">
            <a:avLst/>
          </a:prstGeom>
        </p:spPr>
      </p:pic>
      <p:pic>
        <p:nvPicPr>
          <p:cNvPr id="13" name="12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44" y="1071552"/>
            <a:ext cx="1071552" cy="1071552"/>
          </a:xfrm>
          <a:prstGeom prst="rect">
            <a:avLst/>
          </a:prstGeom>
        </p:spPr>
      </p:pic>
      <p:pic>
        <p:nvPicPr>
          <p:cNvPr id="14" name="13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2000246"/>
            <a:ext cx="1071552" cy="1071552"/>
          </a:xfrm>
          <a:prstGeom prst="rect">
            <a:avLst/>
          </a:prstGeom>
        </p:spPr>
      </p:pic>
      <p:pic>
        <p:nvPicPr>
          <p:cNvPr id="15" name="14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71604" y="2857502"/>
            <a:ext cx="1071552" cy="1071552"/>
          </a:xfrm>
          <a:prstGeom prst="rect">
            <a:avLst/>
          </a:prstGeom>
        </p:spPr>
      </p:pic>
      <p:pic>
        <p:nvPicPr>
          <p:cNvPr id="16" name="15 Imagen" descr="016973-3d-transparent-glass-icon-symbols-shapes-spiral.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357422" y="3643320"/>
            <a:ext cx="1071552" cy="1071552"/>
          </a:xfrm>
          <a:prstGeom prst="rect">
            <a:avLst/>
          </a:prstGeom>
        </p:spPr>
      </p:pic>
      <p:sp>
        <p:nvSpPr>
          <p:cNvPr id="17" name="1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1+ppt_w/2"/>
                                          </p:val>
                                        </p:tav>
                                      </p:tavLst>
                                    </p:anim>
                                    <p:anim calcmode="lin" valueType="num">
                                      <p:cBhvr additive="base">
                                        <p:cTn id="90" dur="2000"/>
                                        <p:tgtEl>
                                          <p:spTgt spid="13"/>
                                        </p:tgtEl>
                                        <p:attrNameLst>
                                          <p:attrName>ppt_y</p:attrName>
                                        </p:attrNameLst>
                                      </p:cBhvr>
                                      <p:tavLst>
                                        <p:tav tm="0">
                                          <p:val>
                                            <p:strVal val="ppt_y"/>
                                          </p:val>
                                        </p:tav>
                                        <p:tav tm="100000">
                                          <p:val>
                                            <p:strVal val="1+ppt_h/2"/>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1+ppt_h/2"/>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1+ppt_w/2"/>
                                          </p:val>
                                        </p:tav>
                                      </p:tavLst>
                                    </p:anim>
                                    <p:anim calcmode="lin" valueType="num">
                                      <p:cBhvr additive="base">
                                        <p:cTn id="98" dur="2000"/>
                                        <p:tgtEl>
                                          <p:spTgt spid="15"/>
                                        </p:tgtEl>
                                        <p:attrNameLst>
                                          <p:attrName>ppt_y</p:attrName>
                                        </p:attrNameLst>
                                      </p:cBhvr>
                                      <p:tavLst>
                                        <p:tav tm="0">
                                          <p:val>
                                            <p:strVal val="ppt_y"/>
                                          </p:val>
                                        </p:tav>
                                        <p:tav tm="100000">
                                          <p:val>
                                            <p:strVal val="1+ppt_h/2"/>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1+ppt_h/2"/>
                                          </p:val>
                                        </p:tav>
                                      </p:tavLst>
                                    </p:anim>
                                    <p:set>
                                      <p:cBhvr>
                                        <p:cTn id="103" dur="1" fill="hold">
                                          <p:stCondLst>
                                            <p:cond delay="1999"/>
                                          </p:stCondLst>
                                        </p:cTn>
                                        <p:tgtEl>
                                          <p:spTgt spid="16"/>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643042" y="1285866"/>
            <a:ext cx="2786082" cy="2246769"/>
          </a:xfrm>
          <a:prstGeom prst="rect">
            <a:avLst/>
          </a:prstGeom>
          <a:noFill/>
        </p:spPr>
        <p:txBody>
          <a:bodyPr wrap="square" rtlCol="0">
            <a:spAutoFit/>
          </a:bodyPr>
          <a:lstStyle/>
          <a:p>
            <a:r>
              <a:rPr lang="es-PE" sz="1400" dirty="0" smtClean="0"/>
              <a:t> </a:t>
            </a:r>
            <a:r>
              <a:rPr lang="es-PE" sz="1400" b="1" dirty="0" smtClean="0"/>
              <a:t>"El gaucho es la representación y el punto de partida de la identidad de argentina. Ese hombre participó en la primera industria argentina, que era aquella proveedora del cebo de vacas cimarronas para la elaboración de velas y jabones</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ntcqehbzarp18srx3tb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eur_bleu_abstraite.png"/>
          <p:cNvPicPr>
            <a:picLocks noChangeAspect="1"/>
          </p:cNvPicPr>
          <p:nvPr/>
        </p:nvPicPr>
        <p:blipFill>
          <a:blip r:embed="rId3">
            <a:grayscl/>
            <a:lum bright="20000" contrast="40000"/>
          </a:blip>
          <a:stretch>
            <a:fillRect/>
          </a:stretch>
        </p:blipFill>
        <p:spPr>
          <a:xfrm>
            <a:off x="-142908" y="0"/>
            <a:ext cx="928662" cy="928662"/>
          </a:xfrm>
          <a:prstGeom prst="rect">
            <a:avLst/>
          </a:prstGeom>
        </p:spPr>
      </p:pic>
      <p:pic>
        <p:nvPicPr>
          <p:cNvPr id="5" name="4 Imagen" descr="Fleur_bleu_abstraite.png"/>
          <p:cNvPicPr>
            <a:picLocks noChangeAspect="1"/>
          </p:cNvPicPr>
          <p:nvPr/>
        </p:nvPicPr>
        <p:blipFill>
          <a:blip r:embed="rId3">
            <a:grayscl/>
            <a:lum bright="20000" contrast="40000"/>
          </a:blip>
          <a:stretch>
            <a:fillRect/>
          </a:stretch>
        </p:blipFill>
        <p:spPr>
          <a:xfrm>
            <a:off x="428596" y="642924"/>
            <a:ext cx="928662" cy="928662"/>
          </a:xfrm>
          <a:prstGeom prst="rect">
            <a:avLst/>
          </a:prstGeom>
        </p:spPr>
      </p:pic>
      <p:pic>
        <p:nvPicPr>
          <p:cNvPr id="6" name="5 Imagen" descr="Fleur_bleu_abstraite.png"/>
          <p:cNvPicPr>
            <a:picLocks noChangeAspect="1"/>
          </p:cNvPicPr>
          <p:nvPr/>
        </p:nvPicPr>
        <p:blipFill>
          <a:blip r:embed="rId3">
            <a:grayscl/>
            <a:lum bright="20000" contrast="40000"/>
          </a:blip>
          <a:stretch>
            <a:fillRect/>
          </a:stretch>
        </p:blipFill>
        <p:spPr>
          <a:xfrm>
            <a:off x="1214414" y="1214428"/>
            <a:ext cx="928662" cy="928662"/>
          </a:xfrm>
          <a:prstGeom prst="rect">
            <a:avLst/>
          </a:prstGeom>
        </p:spPr>
      </p:pic>
      <p:pic>
        <p:nvPicPr>
          <p:cNvPr id="7" name="6 Imagen" descr="Fleur_bleu_abstraite.png"/>
          <p:cNvPicPr>
            <a:picLocks noChangeAspect="1"/>
          </p:cNvPicPr>
          <p:nvPr/>
        </p:nvPicPr>
        <p:blipFill>
          <a:blip r:embed="rId3">
            <a:grayscl/>
            <a:lum bright="20000" contrast="40000"/>
          </a:blip>
          <a:stretch>
            <a:fillRect/>
          </a:stretch>
        </p:blipFill>
        <p:spPr>
          <a:xfrm>
            <a:off x="1928794" y="1785932"/>
            <a:ext cx="928662" cy="928662"/>
          </a:xfrm>
          <a:prstGeom prst="rect">
            <a:avLst/>
          </a:prstGeom>
        </p:spPr>
      </p:pic>
      <p:pic>
        <p:nvPicPr>
          <p:cNvPr id="8" name="7 Imagen" descr="Fleur_bleu_abstraite.png"/>
          <p:cNvPicPr>
            <a:picLocks noChangeAspect="1"/>
          </p:cNvPicPr>
          <p:nvPr/>
        </p:nvPicPr>
        <p:blipFill>
          <a:blip r:embed="rId3">
            <a:grayscl/>
            <a:lum bright="20000" contrast="40000"/>
          </a:blip>
          <a:stretch>
            <a:fillRect/>
          </a:stretch>
        </p:blipFill>
        <p:spPr>
          <a:xfrm>
            <a:off x="2786050" y="2214560"/>
            <a:ext cx="928662" cy="928662"/>
          </a:xfrm>
          <a:prstGeom prst="rect">
            <a:avLst/>
          </a:prstGeom>
        </p:spPr>
      </p:pic>
      <p:pic>
        <p:nvPicPr>
          <p:cNvPr id="9" name="8 Imagen" descr="Fleur_bleu_abstraite.png"/>
          <p:cNvPicPr>
            <a:picLocks noChangeAspect="1"/>
          </p:cNvPicPr>
          <p:nvPr/>
        </p:nvPicPr>
        <p:blipFill>
          <a:blip r:embed="rId3">
            <a:grayscl/>
            <a:lum bright="20000" contrast="40000"/>
          </a:blip>
          <a:stretch>
            <a:fillRect/>
          </a:stretch>
        </p:blipFill>
        <p:spPr>
          <a:xfrm>
            <a:off x="3643306" y="2643188"/>
            <a:ext cx="928662" cy="928662"/>
          </a:xfrm>
          <a:prstGeom prst="rect">
            <a:avLst/>
          </a:prstGeom>
        </p:spPr>
      </p:pic>
      <p:pic>
        <p:nvPicPr>
          <p:cNvPr id="10" name="9 Imagen" descr="Fleur_bleu_abstraite.png"/>
          <p:cNvPicPr>
            <a:picLocks noChangeAspect="1"/>
          </p:cNvPicPr>
          <p:nvPr/>
        </p:nvPicPr>
        <p:blipFill>
          <a:blip r:embed="rId3">
            <a:grayscl/>
            <a:lum bright="20000" contrast="40000"/>
          </a:blip>
          <a:stretch>
            <a:fillRect/>
          </a:stretch>
        </p:blipFill>
        <p:spPr>
          <a:xfrm>
            <a:off x="4429124" y="3143254"/>
            <a:ext cx="928662" cy="928662"/>
          </a:xfrm>
          <a:prstGeom prst="rect">
            <a:avLst/>
          </a:prstGeom>
        </p:spPr>
      </p:pic>
      <p:pic>
        <p:nvPicPr>
          <p:cNvPr id="11" name="10 Imagen" descr="Fleur_bleu_abstraite.png"/>
          <p:cNvPicPr>
            <a:picLocks noChangeAspect="1"/>
          </p:cNvPicPr>
          <p:nvPr/>
        </p:nvPicPr>
        <p:blipFill>
          <a:blip r:embed="rId3">
            <a:grayscl/>
            <a:lum bright="20000" contrast="40000"/>
          </a:blip>
          <a:stretch>
            <a:fillRect/>
          </a:stretch>
        </p:blipFill>
        <p:spPr>
          <a:xfrm>
            <a:off x="5286380" y="3500444"/>
            <a:ext cx="928662" cy="928662"/>
          </a:xfrm>
          <a:prstGeom prst="rect">
            <a:avLst/>
          </a:prstGeom>
        </p:spPr>
      </p:pic>
      <p:pic>
        <p:nvPicPr>
          <p:cNvPr id="12" name="11 Imagen" descr="Fleur_bleu_abstraite.png"/>
          <p:cNvPicPr>
            <a:picLocks noChangeAspect="1"/>
          </p:cNvPicPr>
          <p:nvPr/>
        </p:nvPicPr>
        <p:blipFill>
          <a:blip r:embed="rId3">
            <a:grayscl/>
            <a:lum bright="20000" contrast="40000"/>
          </a:blip>
          <a:stretch>
            <a:fillRect/>
          </a:stretch>
        </p:blipFill>
        <p:spPr>
          <a:xfrm>
            <a:off x="6143636" y="3857634"/>
            <a:ext cx="928662" cy="928662"/>
          </a:xfrm>
          <a:prstGeom prst="rect">
            <a:avLst/>
          </a:prstGeom>
        </p:spPr>
      </p:pic>
      <p:pic>
        <p:nvPicPr>
          <p:cNvPr id="13" name="12 Imagen" descr="Fleur_bleu_abstraite.png"/>
          <p:cNvPicPr>
            <a:picLocks noChangeAspect="1"/>
          </p:cNvPicPr>
          <p:nvPr/>
        </p:nvPicPr>
        <p:blipFill>
          <a:blip r:embed="rId3">
            <a:grayscl/>
            <a:lum bright="20000" contrast="40000"/>
          </a:blip>
          <a:stretch>
            <a:fillRect/>
          </a:stretch>
        </p:blipFill>
        <p:spPr>
          <a:xfrm>
            <a:off x="7215206" y="4214838"/>
            <a:ext cx="928662" cy="928662"/>
          </a:xfrm>
          <a:prstGeom prst="rect">
            <a:avLst/>
          </a:prstGeom>
        </p:spPr>
      </p:pic>
      <p:pic>
        <p:nvPicPr>
          <p:cNvPr id="14" name="13 Imagen" descr="Fleur_bleu_abstraite.png"/>
          <p:cNvPicPr>
            <a:picLocks noChangeAspect="1"/>
          </p:cNvPicPr>
          <p:nvPr/>
        </p:nvPicPr>
        <p:blipFill>
          <a:blip r:embed="rId3">
            <a:grayscl/>
            <a:lum bright="20000" contrast="40000"/>
          </a:blip>
          <a:stretch>
            <a:fillRect/>
          </a:stretch>
        </p:blipFill>
        <p:spPr>
          <a:xfrm>
            <a:off x="8215338" y="4214838"/>
            <a:ext cx="928662" cy="928662"/>
          </a:xfrm>
          <a:prstGeom prst="rect">
            <a:avLst/>
          </a:prstGeom>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8" presetClass="emph" presetSubtype="0" autoRev="1" fill="hold"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3"/>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4"/>
                                        </p:tgtEl>
                                        <p:attrNameLst>
                                          <p:attrName>r</p:attrName>
                                        </p:attrNameLst>
                                      </p:cBhvr>
                                    </p:animRot>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4"/>
                                        </p:tgtEl>
                                        <p:attrNameLst>
                                          <p:attrName>ppt_x</p:attrName>
                                        </p:attrNameLst>
                                      </p:cBhvr>
                                      <p:tavLst>
                                        <p:tav tm="0">
                                          <p:val>
                                            <p:strVal val="ppt_x"/>
                                          </p:val>
                                        </p:tav>
                                        <p:tav tm="100000">
                                          <p:val>
                                            <p:strVal val="1+ppt_w/2"/>
                                          </p:val>
                                        </p:tav>
                                      </p:tavLst>
                                    </p:anim>
                                    <p:anim calcmode="lin" valueType="num">
                                      <p:cBhvr additive="base">
                                        <p:cTn id="76" dur="2000"/>
                                        <p:tgtEl>
                                          <p:spTgt spid="4"/>
                                        </p:tgtEl>
                                        <p:attrNameLst>
                                          <p:attrName>ppt_y</p:attrName>
                                        </p:attrNameLst>
                                      </p:cBhvr>
                                      <p:tavLst>
                                        <p:tav tm="0">
                                          <p:val>
                                            <p:strVal val="ppt_y"/>
                                          </p:val>
                                        </p:tav>
                                        <p:tav tm="100000">
                                          <p:val>
                                            <p:strVal val="1+ppt_h/2"/>
                                          </p:val>
                                        </p:tav>
                                      </p:tavLst>
                                    </p:anim>
                                    <p:set>
                                      <p:cBhvr>
                                        <p:cTn id="77" dur="1" fill="hold">
                                          <p:stCondLst>
                                            <p:cond delay="1999"/>
                                          </p:stCondLst>
                                        </p:cTn>
                                        <p:tgtEl>
                                          <p:spTgt spid="4"/>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5"/>
                                        </p:tgtEl>
                                        <p:attrNameLst>
                                          <p:attrName>ppt_x</p:attrName>
                                        </p:attrNameLst>
                                      </p:cBhvr>
                                      <p:tavLst>
                                        <p:tav tm="0">
                                          <p:val>
                                            <p:strVal val="ppt_x"/>
                                          </p:val>
                                        </p:tav>
                                        <p:tav tm="100000">
                                          <p:val>
                                            <p:strVal val="1+ppt_w/2"/>
                                          </p:val>
                                        </p:tav>
                                      </p:tavLst>
                                    </p:anim>
                                    <p:anim calcmode="lin" valueType="num">
                                      <p:cBhvr additive="base">
                                        <p:cTn id="80" dur="2000"/>
                                        <p:tgtEl>
                                          <p:spTgt spid="5"/>
                                        </p:tgtEl>
                                        <p:attrNameLst>
                                          <p:attrName>ppt_y</p:attrName>
                                        </p:attrNameLst>
                                      </p:cBhvr>
                                      <p:tavLst>
                                        <p:tav tm="0">
                                          <p:val>
                                            <p:strVal val="ppt_y"/>
                                          </p:val>
                                        </p:tav>
                                        <p:tav tm="100000">
                                          <p:val>
                                            <p:strVal val="1+ppt_h/2"/>
                                          </p:val>
                                        </p:tav>
                                      </p:tavLst>
                                    </p:anim>
                                    <p:set>
                                      <p:cBhvr>
                                        <p:cTn id="81" dur="1" fill="hold">
                                          <p:stCondLst>
                                            <p:cond delay="1999"/>
                                          </p:stCondLst>
                                        </p:cTn>
                                        <p:tgtEl>
                                          <p:spTgt spid="5"/>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1+ppt_h/2"/>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1+ppt_h/2"/>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8"/>
                                        </p:tgtEl>
                                        <p:attrNameLst>
                                          <p:attrName>ppt_x</p:attrName>
                                        </p:attrNameLst>
                                      </p:cBhvr>
                                      <p:tavLst>
                                        <p:tav tm="0">
                                          <p:val>
                                            <p:strVal val="ppt_x"/>
                                          </p:val>
                                        </p:tav>
                                        <p:tav tm="100000">
                                          <p:val>
                                            <p:strVal val="1+ppt_w/2"/>
                                          </p:val>
                                        </p:tav>
                                      </p:tavLst>
                                    </p:anim>
                                    <p:anim calcmode="lin" valueType="num">
                                      <p:cBhvr additive="base">
                                        <p:cTn id="92" dur="2000"/>
                                        <p:tgtEl>
                                          <p:spTgt spid="8"/>
                                        </p:tgtEl>
                                        <p:attrNameLst>
                                          <p:attrName>ppt_y</p:attrName>
                                        </p:attrNameLst>
                                      </p:cBhvr>
                                      <p:tavLst>
                                        <p:tav tm="0">
                                          <p:val>
                                            <p:strVal val="ppt_y"/>
                                          </p:val>
                                        </p:tav>
                                        <p:tav tm="100000">
                                          <p:val>
                                            <p:strVal val="1+ppt_h/2"/>
                                          </p:val>
                                        </p:tav>
                                      </p:tavLst>
                                    </p:anim>
                                    <p:set>
                                      <p:cBhvr>
                                        <p:cTn id="93" dur="1" fill="hold">
                                          <p:stCondLst>
                                            <p:cond delay="1999"/>
                                          </p:stCondLst>
                                        </p:cTn>
                                        <p:tgtEl>
                                          <p:spTgt spid="8"/>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9"/>
                                        </p:tgtEl>
                                        <p:attrNameLst>
                                          <p:attrName>ppt_x</p:attrName>
                                        </p:attrNameLst>
                                      </p:cBhvr>
                                      <p:tavLst>
                                        <p:tav tm="0">
                                          <p:val>
                                            <p:strVal val="ppt_x"/>
                                          </p:val>
                                        </p:tav>
                                        <p:tav tm="100000">
                                          <p:val>
                                            <p:strVal val="1+ppt_w/2"/>
                                          </p:val>
                                        </p:tav>
                                      </p:tavLst>
                                    </p:anim>
                                    <p:anim calcmode="lin" valueType="num">
                                      <p:cBhvr additive="base">
                                        <p:cTn id="96" dur="2000"/>
                                        <p:tgtEl>
                                          <p:spTgt spid="9"/>
                                        </p:tgtEl>
                                        <p:attrNameLst>
                                          <p:attrName>ppt_y</p:attrName>
                                        </p:attrNameLst>
                                      </p:cBhvr>
                                      <p:tavLst>
                                        <p:tav tm="0">
                                          <p:val>
                                            <p:strVal val="ppt_y"/>
                                          </p:val>
                                        </p:tav>
                                        <p:tav tm="100000">
                                          <p:val>
                                            <p:strVal val="1+ppt_h/2"/>
                                          </p:val>
                                        </p:tav>
                                      </p:tavLst>
                                    </p:anim>
                                    <p:set>
                                      <p:cBhvr>
                                        <p:cTn id="97" dur="1" fill="hold">
                                          <p:stCondLst>
                                            <p:cond delay="1999"/>
                                          </p:stCondLst>
                                        </p:cTn>
                                        <p:tgtEl>
                                          <p:spTgt spid="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10"/>
                                        </p:tgtEl>
                                        <p:attrNameLst>
                                          <p:attrName>ppt_x</p:attrName>
                                        </p:attrNameLst>
                                      </p:cBhvr>
                                      <p:tavLst>
                                        <p:tav tm="0">
                                          <p:val>
                                            <p:strVal val="ppt_x"/>
                                          </p:val>
                                        </p:tav>
                                        <p:tav tm="100000">
                                          <p:val>
                                            <p:strVal val="1+ppt_w/2"/>
                                          </p:val>
                                        </p:tav>
                                      </p:tavLst>
                                    </p:anim>
                                    <p:anim calcmode="lin" valueType="num">
                                      <p:cBhvr additive="base">
                                        <p:cTn id="100" dur="2000"/>
                                        <p:tgtEl>
                                          <p:spTgt spid="10"/>
                                        </p:tgtEl>
                                        <p:attrNameLst>
                                          <p:attrName>ppt_y</p:attrName>
                                        </p:attrNameLst>
                                      </p:cBhvr>
                                      <p:tavLst>
                                        <p:tav tm="0">
                                          <p:val>
                                            <p:strVal val="ppt_y"/>
                                          </p:val>
                                        </p:tav>
                                        <p:tav tm="100000">
                                          <p:val>
                                            <p:strVal val="1+ppt_h/2"/>
                                          </p:val>
                                        </p:tav>
                                      </p:tavLst>
                                    </p:anim>
                                    <p:set>
                                      <p:cBhvr>
                                        <p:cTn id="101" dur="1" fill="hold">
                                          <p:stCondLst>
                                            <p:cond delay="1999"/>
                                          </p:stCondLst>
                                        </p:cTn>
                                        <p:tgtEl>
                                          <p:spTgt spid="10"/>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1"/>
                                        </p:tgtEl>
                                        <p:attrNameLst>
                                          <p:attrName>ppt_x</p:attrName>
                                        </p:attrNameLst>
                                      </p:cBhvr>
                                      <p:tavLst>
                                        <p:tav tm="0">
                                          <p:val>
                                            <p:strVal val="ppt_x"/>
                                          </p:val>
                                        </p:tav>
                                        <p:tav tm="100000">
                                          <p:val>
                                            <p:strVal val="1+ppt_w/2"/>
                                          </p:val>
                                        </p:tav>
                                      </p:tavLst>
                                    </p:anim>
                                    <p:anim calcmode="lin" valueType="num">
                                      <p:cBhvr additive="base">
                                        <p:cTn id="104" dur="2000"/>
                                        <p:tgtEl>
                                          <p:spTgt spid="11"/>
                                        </p:tgtEl>
                                        <p:attrNameLst>
                                          <p:attrName>ppt_y</p:attrName>
                                        </p:attrNameLst>
                                      </p:cBhvr>
                                      <p:tavLst>
                                        <p:tav tm="0">
                                          <p:val>
                                            <p:strVal val="ppt_y"/>
                                          </p:val>
                                        </p:tav>
                                        <p:tav tm="100000">
                                          <p:val>
                                            <p:strVal val="1+ppt_h/2"/>
                                          </p:val>
                                        </p:tav>
                                      </p:tavLst>
                                    </p:anim>
                                    <p:set>
                                      <p:cBhvr>
                                        <p:cTn id="105" dur="1" fill="hold">
                                          <p:stCondLst>
                                            <p:cond delay="1999"/>
                                          </p:stCondLst>
                                        </p:cTn>
                                        <p:tgtEl>
                                          <p:spTgt spid="11"/>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2"/>
                                        </p:tgtEl>
                                        <p:attrNameLst>
                                          <p:attrName>ppt_x</p:attrName>
                                        </p:attrNameLst>
                                      </p:cBhvr>
                                      <p:tavLst>
                                        <p:tav tm="0">
                                          <p:val>
                                            <p:strVal val="ppt_x"/>
                                          </p:val>
                                        </p:tav>
                                        <p:tav tm="100000">
                                          <p:val>
                                            <p:strVal val="1+ppt_w/2"/>
                                          </p:val>
                                        </p:tav>
                                      </p:tavLst>
                                    </p:anim>
                                    <p:anim calcmode="lin" valueType="num">
                                      <p:cBhvr additive="base">
                                        <p:cTn id="108" dur="2000"/>
                                        <p:tgtEl>
                                          <p:spTgt spid="12"/>
                                        </p:tgtEl>
                                        <p:attrNameLst>
                                          <p:attrName>ppt_y</p:attrName>
                                        </p:attrNameLst>
                                      </p:cBhvr>
                                      <p:tavLst>
                                        <p:tav tm="0">
                                          <p:val>
                                            <p:strVal val="ppt_y"/>
                                          </p:val>
                                        </p:tav>
                                        <p:tav tm="100000">
                                          <p:val>
                                            <p:strVal val="1+ppt_h/2"/>
                                          </p:val>
                                        </p:tav>
                                      </p:tavLst>
                                    </p:anim>
                                    <p:set>
                                      <p:cBhvr>
                                        <p:cTn id="109" dur="1" fill="hold">
                                          <p:stCondLst>
                                            <p:cond delay="1999"/>
                                          </p:stCondLst>
                                        </p:cTn>
                                        <p:tgtEl>
                                          <p:spTgt spid="1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3"/>
                                        </p:tgtEl>
                                        <p:attrNameLst>
                                          <p:attrName>ppt_x</p:attrName>
                                        </p:attrNameLst>
                                      </p:cBhvr>
                                      <p:tavLst>
                                        <p:tav tm="0">
                                          <p:val>
                                            <p:strVal val="ppt_x"/>
                                          </p:val>
                                        </p:tav>
                                        <p:tav tm="100000">
                                          <p:val>
                                            <p:strVal val="1+ppt_w/2"/>
                                          </p:val>
                                        </p:tav>
                                      </p:tavLst>
                                    </p:anim>
                                    <p:anim calcmode="lin" valueType="num">
                                      <p:cBhvr additive="base">
                                        <p:cTn id="112" dur="2000"/>
                                        <p:tgtEl>
                                          <p:spTgt spid="13"/>
                                        </p:tgtEl>
                                        <p:attrNameLst>
                                          <p:attrName>ppt_y</p:attrName>
                                        </p:attrNameLst>
                                      </p:cBhvr>
                                      <p:tavLst>
                                        <p:tav tm="0">
                                          <p:val>
                                            <p:strVal val="ppt_y"/>
                                          </p:val>
                                        </p:tav>
                                        <p:tav tm="100000">
                                          <p:val>
                                            <p:strVal val="1+ppt_h/2"/>
                                          </p:val>
                                        </p:tav>
                                      </p:tavLst>
                                    </p:anim>
                                    <p:set>
                                      <p:cBhvr>
                                        <p:cTn id="113" dur="1" fill="hold">
                                          <p:stCondLst>
                                            <p:cond delay="1999"/>
                                          </p:stCondLst>
                                        </p:cTn>
                                        <p:tgtEl>
                                          <p:spTgt spid="1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4"/>
                                        </p:tgtEl>
                                        <p:attrNameLst>
                                          <p:attrName>ppt_x</p:attrName>
                                        </p:attrNameLst>
                                      </p:cBhvr>
                                      <p:tavLst>
                                        <p:tav tm="0">
                                          <p:val>
                                            <p:strVal val="ppt_x"/>
                                          </p:val>
                                        </p:tav>
                                        <p:tav tm="100000">
                                          <p:val>
                                            <p:strVal val="1+ppt_w/2"/>
                                          </p:val>
                                        </p:tav>
                                      </p:tavLst>
                                    </p:anim>
                                    <p:anim calcmode="lin" valueType="num">
                                      <p:cBhvr additive="base">
                                        <p:cTn id="116" dur="2000"/>
                                        <p:tgtEl>
                                          <p:spTgt spid="14"/>
                                        </p:tgtEl>
                                        <p:attrNameLst>
                                          <p:attrName>ppt_y</p:attrName>
                                        </p:attrNameLst>
                                      </p:cBhvr>
                                      <p:tavLst>
                                        <p:tav tm="0">
                                          <p:val>
                                            <p:strVal val="ppt_y"/>
                                          </p:val>
                                        </p:tav>
                                        <p:tav tm="100000">
                                          <p:val>
                                            <p:strVal val="1+ppt_h/2"/>
                                          </p:val>
                                        </p:tav>
                                      </p:tavLst>
                                    </p:anim>
                                    <p:set>
                                      <p:cBhvr>
                                        <p:cTn id="117" dur="1" fill="hold">
                                          <p:stCondLst>
                                            <p:cond delay="1999"/>
                                          </p:stCondLst>
                                        </p:cTn>
                                        <p:tgtEl>
                                          <p:spTgt spid="14"/>
                                        </p:tgtEl>
                                        <p:attrNameLst>
                                          <p:attrName>style.visibility</p:attrName>
                                        </p:attrNameLst>
                                      </p:cBhvr>
                                      <p:to>
                                        <p:strVal val="hidden"/>
                                      </p:to>
                                    </p:se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02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0"/>
            <a:ext cx="785800" cy="785800"/>
          </a:xfrm>
          <a:prstGeom prst="rect">
            <a:avLst/>
          </a:prstGeom>
        </p:spPr>
      </p:pic>
      <p:pic>
        <p:nvPicPr>
          <p:cNvPr id="5" name="4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358200" y="1785932"/>
            <a:ext cx="785800" cy="785800"/>
          </a:xfrm>
          <a:prstGeom prst="rect">
            <a:avLst/>
          </a:prstGeom>
        </p:spPr>
      </p:pic>
      <p:pic>
        <p:nvPicPr>
          <p:cNvPr id="6" name="5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0" y="4357678"/>
            <a:ext cx="785786" cy="785822"/>
          </a:xfrm>
          <a:prstGeom prst="rect">
            <a:avLst/>
          </a:prstGeom>
        </p:spPr>
      </p:pic>
      <p:pic>
        <p:nvPicPr>
          <p:cNvPr id="7" name="6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8358214" y="2571750"/>
            <a:ext cx="785786" cy="785822"/>
          </a:xfrm>
          <a:prstGeom prst="rect">
            <a:avLst/>
          </a:prstGeom>
        </p:spPr>
      </p:pic>
      <p:pic>
        <p:nvPicPr>
          <p:cNvPr id="8" name="7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flipV="1">
            <a:off x="642910" y="3643320"/>
            <a:ext cx="785786" cy="785822"/>
          </a:xfrm>
          <a:prstGeom prst="rect">
            <a:avLst/>
          </a:prstGeom>
        </p:spPr>
      </p:pic>
      <p:pic>
        <p:nvPicPr>
          <p:cNvPr id="9" name="8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1500166" y="3214692"/>
            <a:ext cx="785786" cy="785822"/>
          </a:xfrm>
          <a:prstGeom prst="rect">
            <a:avLst/>
          </a:prstGeom>
        </p:spPr>
      </p:pic>
      <p:pic>
        <p:nvPicPr>
          <p:cNvPr id="10" name="9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flipV="1">
            <a:off x="2428860" y="3071816"/>
            <a:ext cx="785786" cy="785822"/>
          </a:xfrm>
          <a:prstGeom prst="rect">
            <a:avLst/>
          </a:prstGeom>
        </p:spPr>
      </p:pic>
      <p:pic>
        <p:nvPicPr>
          <p:cNvPr id="11" name="10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3357554" y="2857502"/>
            <a:ext cx="785786" cy="785822"/>
          </a:xfrm>
          <a:prstGeom prst="rect">
            <a:avLst/>
          </a:prstGeom>
        </p:spPr>
      </p:pic>
      <p:pic>
        <p:nvPicPr>
          <p:cNvPr id="12" name="11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flipV="1">
            <a:off x="4214810" y="2643188"/>
            <a:ext cx="785786" cy="785822"/>
          </a:xfrm>
          <a:prstGeom prst="rect">
            <a:avLst/>
          </a:prstGeom>
        </p:spPr>
      </p:pic>
      <p:pic>
        <p:nvPicPr>
          <p:cNvPr id="13" name="12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5072066" y="2571750"/>
            <a:ext cx="785786" cy="785822"/>
          </a:xfrm>
          <a:prstGeom prst="rect">
            <a:avLst/>
          </a:prstGeom>
        </p:spPr>
      </p:pic>
      <p:pic>
        <p:nvPicPr>
          <p:cNvPr id="14" name="13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flipV="1">
            <a:off x="5857884" y="2571750"/>
            <a:ext cx="785786" cy="785822"/>
          </a:xfrm>
          <a:prstGeom prst="rect">
            <a:avLst/>
          </a:prstGeom>
        </p:spPr>
      </p:pic>
      <p:pic>
        <p:nvPicPr>
          <p:cNvPr id="15" name="14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V="1">
            <a:off x="6786578" y="2571750"/>
            <a:ext cx="785786" cy="785822"/>
          </a:xfrm>
          <a:prstGeom prst="rect">
            <a:avLst/>
          </a:prstGeom>
        </p:spPr>
      </p:pic>
      <p:pic>
        <p:nvPicPr>
          <p:cNvPr id="16" name="15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flipV="1">
            <a:off x="7572396" y="2500312"/>
            <a:ext cx="785786" cy="785822"/>
          </a:xfrm>
          <a:prstGeom prst="rect">
            <a:avLst/>
          </a:prstGeom>
        </p:spPr>
      </p:pic>
      <p:pic>
        <p:nvPicPr>
          <p:cNvPr id="17" name="16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a:off x="714348" y="500048"/>
            <a:ext cx="785800" cy="785800"/>
          </a:xfrm>
          <a:prstGeom prst="rect">
            <a:avLst/>
          </a:prstGeom>
        </p:spPr>
      </p:pic>
      <p:pic>
        <p:nvPicPr>
          <p:cNvPr id="18" name="17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500166" y="785800"/>
            <a:ext cx="785800" cy="785800"/>
          </a:xfrm>
          <a:prstGeom prst="rect">
            <a:avLst/>
          </a:prstGeom>
        </p:spPr>
      </p:pic>
      <p:pic>
        <p:nvPicPr>
          <p:cNvPr id="19" name="18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a:off x="2428860" y="1000114"/>
            <a:ext cx="785800" cy="785800"/>
          </a:xfrm>
          <a:prstGeom prst="rect">
            <a:avLst/>
          </a:prstGeom>
        </p:spPr>
      </p:pic>
      <p:pic>
        <p:nvPicPr>
          <p:cNvPr id="20" name="19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286116" y="1285866"/>
            <a:ext cx="785800" cy="785800"/>
          </a:xfrm>
          <a:prstGeom prst="rect">
            <a:avLst/>
          </a:prstGeom>
        </p:spPr>
      </p:pic>
      <p:pic>
        <p:nvPicPr>
          <p:cNvPr id="21" name="20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a:off x="4214810" y="1571618"/>
            <a:ext cx="785800" cy="785800"/>
          </a:xfrm>
          <a:prstGeom prst="rect">
            <a:avLst/>
          </a:prstGeom>
        </p:spPr>
      </p:pic>
      <p:pic>
        <p:nvPicPr>
          <p:cNvPr id="22" name="21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072066" y="1714494"/>
            <a:ext cx="785800" cy="785800"/>
          </a:xfrm>
          <a:prstGeom prst="rect">
            <a:avLst/>
          </a:prstGeom>
        </p:spPr>
      </p:pic>
      <p:pic>
        <p:nvPicPr>
          <p:cNvPr id="23" name="22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a:off x="5929322" y="1785932"/>
            <a:ext cx="785800" cy="785800"/>
          </a:xfrm>
          <a:prstGeom prst="rect">
            <a:avLst/>
          </a:prstGeom>
        </p:spPr>
      </p:pic>
      <p:pic>
        <p:nvPicPr>
          <p:cNvPr id="24" name="23 Imagen" descr="circle-33987_640HK.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786578" y="1785932"/>
            <a:ext cx="785800" cy="785800"/>
          </a:xfrm>
          <a:prstGeom prst="rect">
            <a:avLst/>
          </a:prstGeom>
        </p:spPr>
      </p:pic>
      <p:pic>
        <p:nvPicPr>
          <p:cNvPr id="25" name="24 Imagen" descr="circle-33987_640HK.png"/>
          <p:cNvPicPr>
            <a:picLocks noChangeAspect="1"/>
          </p:cNvPicPr>
          <p:nvPr/>
        </p:nvPicPr>
        <p:blipFill>
          <a:blip r:embed="rId3" cstate="print">
            <a:duotone>
              <a:prstClr val="black"/>
              <a:srgbClr val="92D050">
                <a:tint val="45000"/>
                <a:satMod val="400000"/>
              </a:srgbClr>
            </a:duotone>
          </a:blip>
          <a:stretch>
            <a:fillRect/>
          </a:stretch>
        </p:blipFill>
        <p:spPr>
          <a:xfrm>
            <a:off x="7572396" y="1785932"/>
            <a:ext cx="785800" cy="785800"/>
          </a:xfrm>
          <a:prstGeom prst="rect">
            <a:avLst/>
          </a:prstGeom>
        </p:spPr>
      </p:pic>
      <p:sp>
        <p:nvSpPr>
          <p:cNvPr id="26" name="2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1+#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1+#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1+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0-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0-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0-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0-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0-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0"/>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2"/>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3"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vertic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1071552"/>
            <a:ext cx="2786082" cy="3108543"/>
          </a:xfrm>
          <a:prstGeom prst="rect">
            <a:avLst/>
          </a:prstGeom>
          <a:noFill/>
        </p:spPr>
        <p:txBody>
          <a:bodyPr wrap="square" rtlCol="0">
            <a:spAutoFit/>
          </a:bodyPr>
          <a:lstStyle/>
          <a:p>
            <a:r>
              <a:rPr lang="es-PE" sz="1400" dirty="0" smtClean="0"/>
              <a:t>  </a:t>
            </a:r>
            <a:r>
              <a:rPr lang="es-PE" sz="1400" b="1" dirty="0" smtClean="0"/>
              <a:t>También participó en la exportación de carne salada, luchó por la soberanía nacional y en épocas de paz trabajó para engrandecer las estancias a partir de sus conocimientos y habilidades manuales. En los momentos de ocio, mientras su mujer le preparaba una comida típica, el gaucho al lado de un fogón recitaba versos o cantaba tonadas con su guitarra"</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rc43-jineteada-en-rio-colorado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0"/>
            <a:ext cx="1571636" cy="825109"/>
          </a:xfrm>
          <a:prstGeom prst="rect">
            <a:avLst/>
          </a:prstGeom>
          <a:effectLst>
            <a:reflection blurRad="6350" stA="50000" endA="300" endPos="90000" dir="5400000" sy="-100000" algn="bl" rotWithShape="0"/>
          </a:effectLst>
        </p:spPr>
      </p:pic>
      <p:pic>
        <p:nvPicPr>
          <p:cNvPr id="4" name="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0"/>
            <a:ext cx="1500198" cy="825109"/>
          </a:xfrm>
          <a:prstGeom prst="rect">
            <a:avLst/>
          </a:prstGeom>
          <a:effectLst>
            <a:reflection blurRad="6350" stA="50000" endA="300" endPos="90000" dir="5400000" sy="-100000" algn="bl" rotWithShape="0"/>
          </a:effectLst>
        </p:spPr>
      </p:pic>
      <p:pic>
        <p:nvPicPr>
          <p:cNvPr id="5" name="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642924"/>
            <a:ext cx="1571636" cy="825109"/>
          </a:xfrm>
          <a:prstGeom prst="rect">
            <a:avLst/>
          </a:prstGeom>
          <a:effectLst>
            <a:reflection blurRad="6350" stA="50000" endA="300" endPos="90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642924"/>
            <a:ext cx="1500198" cy="825109"/>
          </a:xfrm>
          <a:prstGeom prst="rect">
            <a:avLst/>
          </a:prstGeom>
          <a:effectLst>
            <a:reflection blurRad="6350" stA="50000" endA="300" endPos="90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285866"/>
            <a:ext cx="1571636" cy="825109"/>
          </a:xfrm>
          <a:prstGeom prst="rect">
            <a:avLst/>
          </a:prstGeom>
          <a:effectLst>
            <a:reflection blurRad="6350" stA="50000" endA="300" endPos="90000" dir="5400000" sy="-100000" algn="bl" rotWithShape="0"/>
          </a:effectLst>
        </p:spPr>
      </p:pic>
      <p:pic>
        <p:nvPicPr>
          <p:cNvPr id="8" name="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285866"/>
            <a:ext cx="1500198" cy="825109"/>
          </a:xfrm>
          <a:prstGeom prst="rect">
            <a:avLst/>
          </a:prstGeom>
          <a:effectLst>
            <a:reflection blurRad="6350" stA="50000" endA="300" endPos="90000" dir="5400000" sy="-100000" algn="bl" rotWithShape="0"/>
          </a:effectLst>
        </p:spPr>
      </p:pic>
      <p:pic>
        <p:nvPicPr>
          <p:cNvPr id="9" name="8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1857370"/>
            <a:ext cx="1571636" cy="825109"/>
          </a:xfrm>
          <a:prstGeom prst="rect">
            <a:avLst/>
          </a:prstGeom>
          <a:effectLst>
            <a:reflection blurRad="6350" stA="50000" endA="300" endPos="90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1857370"/>
            <a:ext cx="1500198" cy="825109"/>
          </a:xfrm>
          <a:prstGeom prst="rect">
            <a:avLst/>
          </a:prstGeom>
          <a:effectLst>
            <a:reflection blurRad="6350" stA="50000" endA="300" endPos="90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2428874"/>
            <a:ext cx="1571636" cy="825109"/>
          </a:xfrm>
          <a:prstGeom prst="rect">
            <a:avLst/>
          </a:prstGeom>
          <a:effectLst>
            <a:reflection blurRad="6350" stA="50000" endA="300" endPos="90000" dir="5400000" sy="-100000" algn="bl" rotWithShape="0"/>
          </a:effectLst>
        </p:spPr>
      </p:pic>
      <p:pic>
        <p:nvPicPr>
          <p:cNvPr id="12" name="11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2428874"/>
            <a:ext cx="1500198" cy="825109"/>
          </a:xfrm>
          <a:prstGeom prst="rect">
            <a:avLst/>
          </a:prstGeom>
          <a:effectLst>
            <a:reflection blurRad="6350" stA="50000" endA="300" endPos="90000" dir="5400000" sy="-100000" algn="bl" rotWithShape="0"/>
          </a:effectLst>
        </p:spPr>
      </p:pic>
      <p:pic>
        <p:nvPicPr>
          <p:cNvPr id="13" name="12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000378"/>
            <a:ext cx="1571636" cy="825109"/>
          </a:xfrm>
          <a:prstGeom prst="rect">
            <a:avLst/>
          </a:prstGeom>
          <a:effectLst>
            <a:reflection blurRad="6350" stA="50000" endA="300" endPos="90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000378"/>
            <a:ext cx="1500198" cy="825109"/>
          </a:xfrm>
          <a:prstGeom prst="rect">
            <a:avLst/>
          </a:prstGeom>
          <a:effectLst>
            <a:reflection blurRad="6350" stA="50000" endA="300" endPos="90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3571882"/>
            <a:ext cx="1571636" cy="825109"/>
          </a:xfrm>
          <a:prstGeom prst="rect">
            <a:avLst/>
          </a:prstGeom>
          <a:effectLst>
            <a:reflection blurRad="6350" stA="50000" endA="300" endPos="90000" dir="5400000" sy="-100000" algn="bl" rotWithShape="0"/>
          </a:effectLst>
        </p:spPr>
      </p:pic>
      <p:pic>
        <p:nvPicPr>
          <p:cNvPr id="16" name="1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3571882"/>
            <a:ext cx="1500198" cy="825109"/>
          </a:xfrm>
          <a:prstGeom prst="rect">
            <a:avLst/>
          </a:prstGeom>
          <a:effectLst>
            <a:reflection blurRad="6350" stA="50000" endA="300" endPos="90000" dir="5400000" sy="-100000" algn="bl" rotWithShape="0"/>
          </a:effectLst>
        </p:spPr>
      </p:pic>
      <p:pic>
        <p:nvPicPr>
          <p:cNvPr id="17" name="1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286116" y="4143386"/>
            <a:ext cx="1571636" cy="825109"/>
          </a:xfrm>
          <a:prstGeom prst="rect">
            <a:avLst/>
          </a:prstGeom>
          <a:effectLst>
            <a:reflection blurRad="6350" stA="50000" endA="300" endPos="90000" dir="5400000" sy="-100000" algn="bl" rotWithShape="0"/>
          </a:effectLst>
        </p:spPr>
      </p:pic>
      <p:pic>
        <p:nvPicPr>
          <p:cNvPr id="18" name="17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286248" y="4143386"/>
            <a:ext cx="1500198" cy="825109"/>
          </a:xfrm>
          <a:prstGeom prst="rect">
            <a:avLst/>
          </a:prstGeom>
          <a:effectLst>
            <a:reflection blurRad="6350" stA="50000" endA="300" endPos="90000" dir="5400000" sy="-100000" algn="bl" rotWithShape="0"/>
          </a:effectLst>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75000"/>
              </a:schemeClr>
            </a:gs>
            <a:gs pos="50000">
              <a:srgbClr val="7E0000">
                <a:shade val="67500"/>
                <a:satMod val="115000"/>
              </a:srgbClr>
            </a:gs>
            <a:gs pos="100000">
              <a:srgbClr val="7E00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reglas-del-mate-1200x762.pn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9b991c7f3d7eb27d0b2cb8a607193723-curvas-coloridas-icono-de---rbita-by-vexels.png"/>
          <p:cNvPicPr>
            <a:picLocks noChangeAspect="1"/>
          </p:cNvPicPr>
          <p:nvPr/>
        </p:nvPicPr>
        <p:blipFill>
          <a:blip r:embed="rId3">
            <a:grayscl/>
            <a:lum contrast="40000"/>
          </a:blip>
          <a:stretch>
            <a:fillRect/>
          </a:stretch>
        </p:blipFill>
        <p:spPr>
          <a:xfrm>
            <a:off x="0" y="1785932"/>
            <a:ext cx="797767" cy="785800"/>
          </a:xfrm>
          <a:prstGeom prst="rect">
            <a:avLst/>
          </a:prstGeom>
        </p:spPr>
      </p:pic>
      <p:pic>
        <p:nvPicPr>
          <p:cNvPr id="6" name="5 Imagen" descr="9b991c7f3d7eb27d0b2cb8a607193723-curvas-coloridas-icono-de---rbita-by-vexels.png"/>
          <p:cNvPicPr>
            <a:picLocks noChangeAspect="1"/>
          </p:cNvPicPr>
          <p:nvPr/>
        </p:nvPicPr>
        <p:blipFill>
          <a:blip r:embed="rId3">
            <a:grayscl/>
            <a:lum contrast="40000"/>
          </a:blip>
          <a:stretch>
            <a:fillRect/>
          </a:stretch>
        </p:blipFill>
        <p:spPr>
          <a:xfrm flipV="1">
            <a:off x="0" y="2571750"/>
            <a:ext cx="797767" cy="776312"/>
          </a:xfrm>
          <a:prstGeom prst="rect">
            <a:avLst/>
          </a:prstGeom>
        </p:spPr>
      </p:pic>
      <p:pic>
        <p:nvPicPr>
          <p:cNvPr id="7" name="6 Imagen" descr="9b991c7f3d7eb27d0b2cb8a607193723-curvas-coloridas-icono-de---rbita-by-vexels.png"/>
          <p:cNvPicPr>
            <a:picLocks noChangeAspect="1"/>
          </p:cNvPicPr>
          <p:nvPr/>
        </p:nvPicPr>
        <p:blipFill>
          <a:blip r:embed="rId3">
            <a:grayscl/>
            <a:lum contrast="40000"/>
          </a:blip>
          <a:stretch>
            <a:fillRect/>
          </a:stretch>
        </p:blipFill>
        <p:spPr>
          <a:xfrm flipV="1">
            <a:off x="3786182" y="4367188"/>
            <a:ext cx="797767" cy="776312"/>
          </a:xfrm>
          <a:prstGeom prst="rect">
            <a:avLst/>
          </a:prstGeom>
        </p:spPr>
      </p:pic>
      <p:pic>
        <p:nvPicPr>
          <p:cNvPr id="8" name="7 Imagen" descr="9b991c7f3d7eb27d0b2cb8a607193723-curvas-coloridas-icono-de---rbita-by-vexels.png"/>
          <p:cNvPicPr>
            <a:picLocks noChangeAspect="1"/>
          </p:cNvPicPr>
          <p:nvPr/>
        </p:nvPicPr>
        <p:blipFill>
          <a:blip r:embed="rId3">
            <a:grayscl/>
            <a:lum contrast="40000"/>
          </a:blip>
          <a:stretch>
            <a:fillRect/>
          </a:stretch>
        </p:blipFill>
        <p:spPr>
          <a:xfrm>
            <a:off x="3786182" y="0"/>
            <a:ext cx="797767" cy="785800"/>
          </a:xfrm>
          <a:prstGeom prst="rect">
            <a:avLst/>
          </a:prstGeom>
        </p:spPr>
      </p:pic>
      <p:pic>
        <p:nvPicPr>
          <p:cNvPr id="9" name="8 Imagen" descr="9b991c7f3d7eb27d0b2cb8a607193723-curvas-coloridas-icono-de---rbita-by-vexels.png"/>
          <p:cNvPicPr>
            <a:picLocks noChangeAspect="1"/>
          </p:cNvPicPr>
          <p:nvPr/>
        </p:nvPicPr>
        <p:blipFill>
          <a:blip r:embed="rId3">
            <a:grayscl/>
            <a:lum contrast="40000"/>
          </a:blip>
          <a:stretch>
            <a:fillRect/>
          </a:stretch>
        </p:blipFill>
        <p:spPr>
          <a:xfrm rot="20417919">
            <a:off x="8346233" y="1857370"/>
            <a:ext cx="797767" cy="785800"/>
          </a:xfrm>
          <a:prstGeom prst="rect">
            <a:avLst/>
          </a:prstGeom>
        </p:spPr>
      </p:pic>
      <p:pic>
        <p:nvPicPr>
          <p:cNvPr id="10" name="9 Imagen" descr="9b991c7f3d7eb27d0b2cb8a607193723-curvas-coloridas-icono-de---rbita-by-vexels.png"/>
          <p:cNvPicPr>
            <a:picLocks noChangeAspect="1"/>
          </p:cNvPicPr>
          <p:nvPr/>
        </p:nvPicPr>
        <p:blipFill>
          <a:blip r:embed="rId3">
            <a:grayscl/>
            <a:lum contrast="40000"/>
          </a:blip>
          <a:stretch>
            <a:fillRect/>
          </a:stretch>
        </p:blipFill>
        <p:spPr>
          <a:xfrm flipH="1">
            <a:off x="4572000" y="0"/>
            <a:ext cx="764345" cy="785800"/>
          </a:xfrm>
          <a:prstGeom prst="rect">
            <a:avLst/>
          </a:prstGeom>
        </p:spPr>
      </p:pic>
      <p:pic>
        <p:nvPicPr>
          <p:cNvPr id="11" name="10 Imagen" descr="9b991c7f3d7eb27d0b2cb8a607193723-curvas-coloridas-icono-de---rbita-by-vexels.png"/>
          <p:cNvPicPr>
            <a:picLocks noChangeAspect="1"/>
          </p:cNvPicPr>
          <p:nvPr/>
        </p:nvPicPr>
        <p:blipFill>
          <a:blip r:embed="rId3">
            <a:grayscl/>
            <a:lum contrast="40000"/>
          </a:blip>
          <a:stretch>
            <a:fillRect/>
          </a:stretch>
        </p:blipFill>
        <p:spPr>
          <a:xfrm flipH="1" flipV="1">
            <a:off x="4572000" y="4367188"/>
            <a:ext cx="835783" cy="776312"/>
          </a:xfrm>
          <a:prstGeom prst="rect">
            <a:avLst/>
          </a:prstGeom>
        </p:spPr>
      </p:pic>
      <p:pic>
        <p:nvPicPr>
          <p:cNvPr id="12" name="11 Imagen" descr="9b991c7f3d7eb27d0b2cb8a607193723-curvas-coloridas-icono-de---rbita-by-vexels.png"/>
          <p:cNvPicPr>
            <a:picLocks noChangeAspect="1"/>
          </p:cNvPicPr>
          <p:nvPr/>
        </p:nvPicPr>
        <p:blipFill>
          <a:blip r:embed="rId3">
            <a:grayscl/>
            <a:lum contrast="40000"/>
          </a:blip>
          <a:stretch>
            <a:fillRect/>
          </a:stretch>
        </p:blipFill>
        <p:spPr>
          <a:xfrm>
            <a:off x="928662" y="1643056"/>
            <a:ext cx="797767" cy="785800"/>
          </a:xfrm>
          <a:prstGeom prst="rect">
            <a:avLst/>
          </a:prstGeom>
        </p:spPr>
      </p:pic>
      <p:pic>
        <p:nvPicPr>
          <p:cNvPr id="13" name="12 Imagen" descr="9b991c7f3d7eb27d0b2cb8a607193723-curvas-coloridas-icono-de---rbita-by-vexels.png"/>
          <p:cNvPicPr>
            <a:picLocks noChangeAspect="1"/>
          </p:cNvPicPr>
          <p:nvPr/>
        </p:nvPicPr>
        <p:blipFill>
          <a:blip r:embed="rId3">
            <a:grayscl/>
            <a:lum contrast="40000"/>
          </a:blip>
          <a:stretch>
            <a:fillRect/>
          </a:stretch>
        </p:blipFill>
        <p:spPr>
          <a:xfrm>
            <a:off x="1714480" y="1428742"/>
            <a:ext cx="797767" cy="785800"/>
          </a:xfrm>
          <a:prstGeom prst="rect">
            <a:avLst/>
          </a:prstGeom>
        </p:spPr>
      </p:pic>
      <p:pic>
        <p:nvPicPr>
          <p:cNvPr id="14" name="13 Imagen" descr="9b991c7f3d7eb27d0b2cb8a607193723-curvas-coloridas-icono-de---rbita-by-vexels.png"/>
          <p:cNvPicPr>
            <a:picLocks noChangeAspect="1"/>
          </p:cNvPicPr>
          <p:nvPr/>
        </p:nvPicPr>
        <p:blipFill>
          <a:blip r:embed="rId3">
            <a:grayscl/>
            <a:lum contrast="40000"/>
          </a:blip>
          <a:stretch>
            <a:fillRect/>
          </a:stretch>
        </p:blipFill>
        <p:spPr>
          <a:xfrm>
            <a:off x="2500298" y="928676"/>
            <a:ext cx="797767" cy="785800"/>
          </a:xfrm>
          <a:prstGeom prst="rect">
            <a:avLst/>
          </a:prstGeom>
        </p:spPr>
      </p:pic>
      <p:pic>
        <p:nvPicPr>
          <p:cNvPr id="15" name="14 Imagen" descr="9b991c7f3d7eb27d0b2cb8a607193723-curvas-coloridas-icono-de---rbita-by-vexels.png"/>
          <p:cNvPicPr>
            <a:picLocks noChangeAspect="1"/>
          </p:cNvPicPr>
          <p:nvPr/>
        </p:nvPicPr>
        <p:blipFill>
          <a:blip r:embed="rId3">
            <a:grayscl/>
            <a:lum contrast="40000"/>
          </a:blip>
          <a:stretch>
            <a:fillRect/>
          </a:stretch>
        </p:blipFill>
        <p:spPr>
          <a:xfrm>
            <a:off x="3214678" y="500048"/>
            <a:ext cx="797767" cy="785800"/>
          </a:xfrm>
          <a:prstGeom prst="rect">
            <a:avLst/>
          </a:prstGeom>
        </p:spPr>
      </p:pic>
      <p:pic>
        <p:nvPicPr>
          <p:cNvPr id="16" name="15 Imagen" descr="9b991c7f3d7eb27d0b2cb8a607193723-curvas-coloridas-icono-de---rbita-by-vexels.png"/>
          <p:cNvPicPr>
            <a:picLocks noChangeAspect="1"/>
          </p:cNvPicPr>
          <p:nvPr/>
        </p:nvPicPr>
        <p:blipFill>
          <a:blip r:embed="rId3">
            <a:grayscl/>
            <a:lum contrast="40000"/>
          </a:blip>
          <a:stretch>
            <a:fillRect/>
          </a:stretch>
        </p:blipFill>
        <p:spPr>
          <a:xfrm flipV="1">
            <a:off x="1071538" y="2643188"/>
            <a:ext cx="797767" cy="776312"/>
          </a:xfrm>
          <a:prstGeom prst="rect">
            <a:avLst/>
          </a:prstGeom>
        </p:spPr>
      </p:pic>
      <p:pic>
        <p:nvPicPr>
          <p:cNvPr id="17" name="16 Imagen" descr="9b991c7f3d7eb27d0b2cb8a607193723-curvas-coloridas-icono-de---rbita-by-vexels.png"/>
          <p:cNvPicPr>
            <a:picLocks noChangeAspect="1"/>
          </p:cNvPicPr>
          <p:nvPr/>
        </p:nvPicPr>
        <p:blipFill>
          <a:blip r:embed="rId3">
            <a:grayscl/>
            <a:lum contrast="40000"/>
          </a:blip>
          <a:stretch>
            <a:fillRect/>
          </a:stretch>
        </p:blipFill>
        <p:spPr>
          <a:xfrm flipV="1">
            <a:off x="1857356" y="2786064"/>
            <a:ext cx="797767" cy="776312"/>
          </a:xfrm>
          <a:prstGeom prst="rect">
            <a:avLst/>
          </a:prstGeom>
        </p:spPr>
      </p:pic>
      <p:pic>
        <p:nvPicPr>
          <p:cNvPr id="18" name="17 Imagen" descr="9b991c7f3d7eb27d0b2cb8a607193723-curvas-coloridas-icono-de---rbita-by-vexels.png"/>
          <p:cNvPicPr>
            <a:picLocks noChangeAspect="1"/>
          </p:cNvPicPr>
          <p:nvPr/>
        </p:nvPicPr>
        <p:blipFill>
          <a:blip r:embed="rId3">
            <a:grayscl/>
            <a:lum contrast="40000"/>
          </a:blip>
          <a:stretch>
            <a:fillRect/>
          </a:stretch>
        </p:blipFill>
        <p:spPr>
          <a:xfrm flipV="1">
            <a:off x="2714612" y="3214692"/>
            <a:ext cx="797767" cy="776312"/>
          </a:xfrm>
          <a:prstGeom prst="rect">
            <a:avLst/>
          </a:prstGeom>
        </p:spPr>
      </p:pic>
      <p:pic>
        <p:nvPicPr>
          <p:cNvPr id="19" name="18 Imagen" descr="9b991c7f3d7eb27d0b2cb8a607193723-curvas-coloridas-icono-de---rbita-by-vexels.png"/>
          <p:cNvPicPr>
            <a:picLocks noChangeAspect="1"/>
          </p:cNvPicPr>
          <p:nvPr/>
        </p:nvPicPr>
        <p:blipFill>
          <a:blip r:embed="rId3">
            <a:grayscl/>
            <a:lum contrast="40000"/>
          </a:blip>
          <a:stretch>
            <a:fillRect/>
          </a:stretch>
        </p:blipFill>
        <p:spPr>
          <a:xfrm flipV="1">
            <a:off x="3286116" y="3786196"/>
            <a:ext cx="797767" cy="776312"/>
          </a:xfrm>
          <a:prstGeom prst="rect">
            <a:avLst/>
          </a:prstGeom>
        </p:spPr>
      </p:pic>
      <p:pic>
        <p:nvPicPr>
          <p:cNvPr id="20" name="19 Imagen" descr="9b991c7f3d7eb27d0b2cb8a607193723-curvas-coloridas-icono-de---rbita-by-vexels.png"/>
          <p:cNvPicPr>
            <a:picLocks noChangeAspect="1"/>
          </p:cNvPicPr>
          <p:nvPr/>
        </p:nvPicPr>
        <p:blipFill>
          <a:blip r:embed="rId3">
            <a:grayscl/>
            <a:lum contrast="40000"/>
          </a:blip>
          <a:stretch>
            <a:fillRect/>
          </a:stretch>
        </p:blipFill>
        <p:spPr>
          <a:xfrm flipH="1">
            <a:off x="5143504" y="500048"/>
            <a:ext cx="764345" cy="785800"/>
          </a:xfrm>
          <a:prstGeom prst="rect">
            <a:avLst/>
          </a:prstGeom>
        </p:spPr>
      </p:pic>
      <p:pic>
        <p:nvPicPr>
          <p:cNvPr id="21" name="20 Imagen" descr="9b991c7f3d7eb27d0b2cb8a607193723-curvas-coloridas-icono-de---rbita-by-vexels.png"/>
          <p:cNvPicPr>
            <a:picLocks noChangeAspect="1"/>
          </p:cNvPicPr>
          <p:nvPr/>
        </p:nvPicPr>
        <p:blipFill>
          <a:blip r:embed="rId3">
            <a:grayscl/>
            <a:lum contrast="40000"/>
          </a:blip>
          <a:stretch>
            <a:fillRect/>
          </a:stretch>
        </p:blipFill>
        <p:spPr>
          <a:xfrm flipH="1">
            <a:off x="5715008" y="1071552"/>
            <a:ext cx="764345" cy="785800"/>
          </a:xfrm>
          <a:prstGeom prst="rect">
            <a:avLst/>
          </a:prstGeom>
        </p:spPr>
      </p:pic>
      <p:pic>
        <p:nvPicPr>
          <p:cNvPr id="22" name="21 Imagen" descr="9b991c7f3d7eb27d0b2cb8a607193723-curvas-coloridas-icono-de---rbita-by-vexels.png"/>
          <p:cNvPicPr>
            <a:picLocks noChangeAspect="1"/>
          </p:cNvPicPr>
          <p:nvPr/>
        </p:nvPicPr>
        <p:blipFill>
          <a:blip r:embed="rId3">
            <a:grayscl/>
            <a:lum contrast="40000"/>
          </a:blip>
          <a:stretch>
            <a:fillRect/>
          </a:stretch>
        </p:blipFill>
        <p:spPr>
          <a:xfrm flipH="1">
            <a:off x="6429388" y="1500180"/>
            <a:ext cx="764345" cy="785800"/>
          </a:xfrm>
          <a:prstGeom prst="rect">
            <a:avLst/>
          </a:prstGeom>
        </p:spPr>
      </p:pic>
      <p:pic>
        <p:nvPicPr>
          <p:cNvPr id="23" name="22 Imagen" descr="9b991c7f3d7eb27d0b2cb8a607193723-curvas-coloridas-icono-de---rbita-by-vexels.png"/>
          <p:cNvPicPr>
            <a:picLocks noChangeAspect="1"/>
          </p:cNvPicPr>
          <p:nvPr/>
        </p:nvPicPr>
        <p:blipFill>
          <a:blip r:embed="rId3">
            <a:grayscl/>
            <a:lum contrast="40000"/>
          </a:blip>
          <a:stretch>
            <a:fillRect/>
          </a:stretch>
        </p:blipFill>
        <p:spPr>
          <a:xfrm flipH="1">
            <a:off x="7429520" y="1785932"/>
            <a:ext cx="764345" cy="785800"/>
          </a:xfrm>
          <a:prstGeom prst="rect">
            <a:avLst/>
          </a:prstGeom>
        </p:spPr>
      </p:pic>
      <p:pic>
        <p:nvPicPr>
          <p:cNvPr id="24" name="23 Imagen" descr="9b991c7f3d7eb27d0b2cb8a607193723-curvas-coloridas-icono-de---rbita-by-vexels.png"/>
          <p:cNvPicPr>
            <a:picLocks noChangeAspect="1"/>
          </p:cNvPicPr>
          <p:nvPr/>
        </p:nvPicPr>
        <p:blipFill>
          <a:blip r:embed="rId3">
            <a:grayscl/>
            <a:lum contrast="40000"/>
          </a:blip>
          <a:stretch>
            <a:fillRect/>
          </a:stretch>
        </p:blipFill>
        <p:spPr>
          <a:xfrm flipH="1" flipV="1">
            <a:off x="5214942" y="3786196"/>
            <a:ext cx="835783" cy="776312"/>
          </a:xfrm>
          <a:prstGeom prst="rect">
            <a:avLst/>
          </a:prstGeom>
        </p:spPr>
      </p:pic>
      <p:pic>
        <p:nvPicPr>
          <p:cNvPr id="25" name="24 Imagen" descr="9b991c7f3d7eb27d0b2cb8a607193723-curvas-coloridas-icono-de---rbita-by-vexels.png"/>
          <p:cNvPicPr>
            <a:picLocks noChangeAspect="1"/>
          </p:cNvPicPr>
          <p:nvPr/>
        </p:nvPicPr>
        <p:blipFill>
          <a:blip r:embed="rId3">
            <a:grayscl/>
            <a:lum contrast="40000"/>
          </a:blip>
          <a:stretch>
            <a:fillRect/>
          </a:stretch>
        </p:blipFill>
        <p:spPr>
          <a:xfrm flipH="1" flipV="1">
            <a:off x="5857884" y="3286130"/>
            <a:ext cx="835783" cy="776312"/>
          </a:xfrm>
          <a:prstGeom prst="rect">
            <a:avLst/>
          </a:prstGeom>
        </p:spPr>
      </p:pic>
      <p:pic>
        <p:nvPicPr>
          <p:cNvPr id="26" name="25 Imagen" descr="9b991c7f3d7eb27d0b2cb8a607193723-curvas-coloridas-icono-de---rbita-by-vexels.png"/>
          <p:cNvPicPr>
            <a:picLocks noChangeAspect="1"/>
          </p:cNvPicPr>
          <p:nvPr/>
        </p:nvPicPr>
        <p:blipFill>
          <a:blip r:embed="rId3">
            <a:grayscl/>
            <a:lum contrast="40000"/>
          </a:blip>
          <a:stretch>
            <a:fillRect/>
          </a:stretch>
        </p:blipFill>
        <p:spPr>
          <a:xfrm flipH="1" flipV="1">
            <a:off x="6715140" y="3000378"/>
            <a:ext cx="835783" cy="776312"/>
          </a:xfrm>
          <a:prstGeom prst="rect">
            <a:avLst/>
          </a:prstGeom>
        </p:spPr>
      </p:pic>
      <p:pic>
        <p:nvPicPr>
          <p:cNvPr id="27" name="26 Imagen" descr="9b991c7f3d7eb27d0b2cb8a607193723-curvas-coloridas-icono-de---rbita-by-vexels.png"/>
          <p:cNvPicPr>
            <a:picLocks noChangeAspect="1"/>
          </p:cNvPicPr>
          <p:nvPr/>
        </p:nvPicPr>
        <p:blipFill>
          <a:blip r:embed="rId3">
            <a:grayscl/>
            <a:lum contrast="40000"/>
          </a:blip>
          <a:stretch>
            <a:fillRect/>
          </a:stretch>
        </p:blipFill>
        <p:spPr>
          <a:xfrm flipH="1" flipV="1">
            <a:off x="7500958" y="2786064"/>
            <a:ext cx="835783" cy="776312"/>
          </a:xfrm>
          <a:prstGeom prst="rect">
            <a:avLst/>
          </a:prstGeom>
        </p:spPr>
      </p:pic>
      <p:sp>
        <p:nvSpPr>
          <p:cNvPr id="28" name="2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0-#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0"/>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7"/>
                                        </p:tgtEl>
                                        <p:attrNameLst>
                                          <p:attrName>r</p:attrName>
                                        </p:attrNameLst>
                                      </p:cBhvr>
                                    </p:animRot>
                                  </p:childTnLst>
                                </p:cTn>
                              </p:par>
                            </p:childTnLst>
                          </p:cTn>
                        </p:par>
                        <p:par>
                          <p:cTn id="145" fill="hold">
                            <p:stCondLst>
                              <p:cond delay="4000"/>
                            </p:stCondLst>
                            <p:childTnLst>
                              <p:par>
                                <p:cTn id="146" presetID="2" presetClass="exit" presetSubtype="6" fill="hold" nodeType="afterEffect">
                                  <p:stCondLst>
                                    <p:cond delay="0"/>
                                  </p:stCondLst>
                                  <p:childTnLst>
                                    <p:anim calcmode="lin" valueType="num">
                                      <p:cBhvr additive="base">
                                        <p:cTn id="147" dur="2000"/>
                                        <p:tgtEl>
                                          <p:spTgt spid="5"/>
                                        </p:tgtEl>
                                        <p:attrNameLst>
                                          <p:attrName>ppt_x</p:attrName>
                                        </p:attrNameLst>
                                      </p:cBhvr>
                                      <p:tavLst>
                                        <p:tav tm="0">
                                          <p:val>
                                            <p:strVal val="ppt_x"/>
                                          </p:val>
                                        </p:tav>
                                        <p:tav tm="100000">
                                          <p:val>
                                            <p:strVal val="1+ppt_w/2"/>
                                          </p:val>
                                        </p:tav>
                                      </p:tavLst>
                                    </p:anim>
                                    <p:anim calcmode="lin" valueType="num">
                                      <p:cBhvr additive="base">
                                        <p:cTn id="148" dur="2000"/>
                                        <p:tgtEl>
                                          <p:spTgt spid="5"/>
                                        </p:tgtEl>
                                        <p:attrNameLst>
                                          <p:attrName>ppt_y</p:attrName>
                                        </p:attrNameLst>
                                      </p:cBhvr>
                                      <p:tavLst>
                                        <p:tav tm="0">
                                          <p:val>
                                            <p:strVal val="ppt_y"/>
                                          </p:val>
                                        </p:tav>
                                        <p:tav tm="100000">
                                          <p:val>
                                            <p:strVal val="1+ppt_h/2"/>
                                          </p:val>
                                        </p:tav>
                                      </p:tavLst>
                                    </p:anim>
                                    <p:set>
                                      <p:cBhvr>
                                        <p:cTn id="149" dur="1" fill="hold">
                                          <p:stCondLst>
                                            <p:cond delay="1999"/>
                                          </p:stCondLst>
                                        </p:cTn>
                                        <p:tgtEl>
                                          <p:spTgt spid="5"/>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2000"/>
                                        <p:tgtEl>
                                          <p:spTgt spid="8"/>
                                        </p:tgtEl>
                                        <p:attrNameLst>
                                          <p:attrName>ppt_x</p:attrName>
                                        </p:attrNameLst>
                                      </p:cBhvr>
                                      <p:tavLst>
                                        <p:tav tm="0">
                                          <p:val>
                                            <p:strVal val="ppt_x"/>
                                          </p:val>
                                        </p:tav>
                                        <p:tav tm="100000">
                                          <p:val>
                                            <p:strVal val="1+ppt_w/2"/>
                                          </p:val>
                                        </p:tav>
                                      </p:tavLst>
                                    </p:anim>
                                    <p:anim calcmode="lin" valueType="num">
                                      <p:cBhvr additive="base">
                                        <p:cTn id="152" dur="2000"/>
                                        <p:tgtEl>
                                          <p:spTgt spid="8"/>
                                        </p:tgtEl>
                                        <p:attrNameLst>
                                          <p:attrName>ppt_y</p:attrName>
                                        </p:attrNameLst>
                                      </p:cBhvr>
                                      <p:tavLst>
                                        <p:tav tm="0">
                                          <p:val>
                                            <p:strVal val="ppt_y"/>
                                          </p:val>
                                        </p:tav>
                                        <p:tav tm="100000">
                                          <p:val>
                                            <p:strVal val="1+ppt_h/2"/>
                                          </p:val>
                                        </p:tav>
                                      </p:tavLst>
                                    </p:anim>
                                    <p:set>
                                      <p:cBhvr>
                                        <p:cTn id="153" dur="1" fill="hold">
                                          <p:stCondLst>
                                            <p:cond delay="1999"/>
                                          </p:stCondLst>
                                        </p:cTn>
                                        <p:tgtEl>
                                          <p:spTgt spid="8"/>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2000"/>
                                        <p:tgtEl>
                                          <p:spTgt spid="12"/>
                                        </p:tgtEl>
                                        <p:attrNameLst>
                                          <p:attrName>ppt_x</p:attrName>
                                        </p:attrNameLst>
                                      </p:cBhvr>
                                      <p:tavLst>
                                        <p:tav tm="0">
                                          <p:val>
                                            <p:strVal val="ppt_x"/>
                                          </p:val>
                                        </p:tav>
                                        <p:tav tm="100000">
                                          <p:val>
                                            <p:strVal val="1+ppt_w/2"/>
                                          </p:val>
                                        </p:tav>
                                      </p:tavLst>
                                    </p:anim>
                                    <p:anim calcmode="lin" valueType="num">
                                      <p:cBhvr additive="base">
                                        <p:cTn id="156" dur="2000"/>
                                        <p:tgtEl>
                                          <p:spTgt spid="12"/>
                                        </p:tgtEl>
                                        <p:attrNameLst>
                                          <p:attrName>ppt_y</p:attrName>
                                        </p:attrNameLst>
                                      </p:cBhvr>
                                      <p:tavLst>
                                        <p:tav tm="0">
                                          <p:val>
                                            <p:strVal val="ppt_y"/>
                                          </p:val>
                                        </p:tav>
                                        <p:tav tm="100000">
                                          <p:val>
                                            <p:strVal val="1+ppt_h/2"/>
                                          </p:val>
                                        </p:tav>
                                      </p:tavLst>
                                    </p:anim>
                                    <p:set>
                                      <p:cBhvr>
                                        <p:cTn id="157" dur="1" fill="hold">
                                          <p:stCondLst>
                                            <p:cond delay="1999"/>
                                          </p:stCondLst>
                                        </p:cTn>
                                        <p:tgtEl>
                                          <p:spTgt spid="12"/>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2000"/>
                                        <p:tgtEl>
                                          <p:spTgt spid="13"/>
                                        </p:tgtEl>
                                        <p:attrNameLst>
                                          <p:attrName>ppt_x</p:attrName>
                                        </p:attrNameLst>
                                      </p:cBhvr>
                                      <p:tavLst>
                                        <p:tav tm="0">
                                          <p:val>
                                            <p:strVal val="ppt_x"/>
                                          </p:val>
                                        </p:tav>
                                        <p:tav tm="100000">
                                          <p:val>
                                            <p:strVal val="1+ppt_w/2"/>
                                          </p:val>
                                        </p:tav>
                                      </p:tavLst>
                                    </p:anim>
                                    <p:anim calcmode="lin" valueType="num">
                                      <p:cBhvr additive="base">
                                        <p:cTn id="160" dur="2000"/>
                                        <p:tgtEl>
                                          <p:spTgt spid="13"/>
                                        </p:tgtEl>
                                        <p:attrNameLst>
                                          <p:attrName>ppt_y</p:attrName>
                                        </p:attrNameLst>
                                      </p:cBhvr>
                                      <p:tavLst>
                                        <p:tav tm="0">
                                          <p:val>
                                            <p:strVal val="ppt_y"/>
                                          </p:val>
                                        </p:tav>
                                        <p:tav tm="100000">
                                          <p:val>
                                            <p:strVal val="1+ppt_h/2"/>
                                          </p:val>
                                        </p:tav>
                                      </p:tavLst>
                                    </p:anim>
                                    <p:set>
                                      <p:cBhvr>
                                        <p:cTn id="161" dur="1" fill="hold">
                                          <p:stCondLst>
                                            <p:cond delay="1999"/>
                                          </p:stCondLst>
                                        </p:cTn>
                                        <p:tgtEl>
                                          <p:spTgt spid="13"/>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14"/>
                                        </p:tgtEl>
                                        <p:attrNameLst>
                                          <p:attrName>ppt_x</p:attrName>
                                        </p:attrNameLst>
                                      </p:cBhvr>
                                      <p:tavLst>
                                        <p:tav tm="0">
                                          <p:val>
                                            <p:strVal val="ppt_x"/>
                                          </p:val>
                                        </p:tav>
                                        <p:tav tm="100000">
                                          <p:val>
                                            <p:strVal val="1+ppt_w/2"/>
                                          </p:val>
                                        </p:tav>
                                      </p:tavLst>
                                    </p:anim>
                                    <p:anim calcmode="lin" valueType="num">
                                      <p:cBhvr additive="base">
                                        <p:cTn id="164" dur="2000"/>
                                        <p:tgtEl>
                                          <p:spTgt spid="14"/>
                                        </p:tgtEl>
                                        <p:attrNameLst>
                                          <p:attrName>ppt_y</p:attrName>
                                        </p:attrNameLst>
                                      </p:cBhvr>
                                      <p:tavLst>
                                        <p:tav tm="0">
                                          <p:val>
                                            <p:strVal val="ppt_y"/>
                                          </p:val>
                                        </p:tav>
                                        <p:tav tm="100000">
                                          <p:val>
                                            <p:strVal val="1+ppt_h/2"/>
                                          </p:val>
                                        </p:tav>
                                      </p:tavLst>
                                    </p:anim>
                                    <p:set>
                                      <p:cBhvr>
                                        <p:cTn id="165" dur="1" fill="hold">
                                          <p:stCondLst>
                                            <p:cond delay="1999"/>
                                          </p:stCondLst>
                                        </p:cTn>
                                        <p:tgtEl>
                                          <p:spTgt spid="14"/>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15"/>
                                        </p:tgtEl>
                                        <p:attrNameLst>
                                          <p:attrName>ppt_x</p:attrName>
                                        </p:attrNameLst>
                                      </p:cBhvr>
                                      <p:tavLst>
                                        <p:tav tm="0">
                                          <p:val>
                                            <p:strVal val="ppt_x"/>
                                          </p:val>
                                        </p:tav>
                                        <p:tav tm="100000">
                                          <p:val>
                                            <p:strVal val="1+ppt_w/2"/>
                                          </p:val>
                                        </p:tav>
                                      </p:tavLst>
                                    </p:anim>
                                    <p:anim calcmode="lin" valueType="num">
                                      <p:cBhvr additive="base">
                                        <p:cTn id="168" dur="2000"/>
                                        <p:tgtEl>
                                          <p:spTgt spid="15"/>
                                        </p:tgtEl>
                                        <p:attrNameLst>
                                          <p:attrName>ppt_y</p:attrName>
                                        </p:attrNameLst>
                                      </p:cBhvr>
                                      <p:tavLst>
                                        <p:tav tm="0">
                                          <p:val>
                                            <p:strVal val="ppt_y"/>
                                          </p:val>
                                        </p:tav>
                                        <p:tav tm="100000">
                                          <p:val>
                                            <p:strVal val="1+ppt_h/2"/>
                                          </p:val>
                                        </p:tav>
                                      </p:tavLst>
                                    </p:anim>
                                    <p:set>
                                      <p:cBhvr>
                                        <p:cTn id="169" dur="1" fill="hold">
                                          <p:stCondLst>
                                            <p:cond delay="1999"/>
                                          </p:stCondLst>
                                        </p:cTn>
                                        <p:tgtEl>
                                          <p:spTgt spid="15"/>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2000"/>
                                        <p:tgtEl>
                                          <p:spTgt spid="9"/>
                                        </p:tgtEl>
                                        <p:attrNameLst>
                                          <p:attrName>ppt_x</p:attrName>
                                        </p:attrNameLst>
                                      </p:cBhvr>
                                      <p:tavLst>
                                        <p:tav tm="0">
                                          <p:val>
                                            <p:strVal val="ppt_x"/>
                                          </p:val>
                                        </p:tav>
                                        <p:tav tm="100000">
                                          <p:val>
                                            <p:strVal val="0-ppt_w/2"/>
                                          </p:val>
                                        </p:tav>
                                      </p:tavLst>
                                    </p:anim>
                                    <p:anim calcmode="lin" valueType="num">
                                      <p:cBhvr additive="base">
                                        <p:cTn id="172" dur="2000"/>
                                        <p:tgtEl>
                                          <p:spTgt spid="9"/>
                                        </p:tgtEl>
                                        <p:attrNameLst>
                                          <p:attrName>ppt_y</p:attrName>
                                        </p:attrNameLst>
                                      </p:cBhvr>
                                      <p:tavLst>
                                        <p:tav tm="0">
                                          <p:val>
                                            <p:strVal val="ppt_y"/>
                                          </p:val>
                                        </p:tav>
                                        <p:tav tm="100000">
                                          <p:val>
                                            <p:strVal val="1+ppt_h/2"/>
                                          </p:val>
                                        </p:tav>
                                      </p:tavLst>
                                    </p:anim>
                                    <p:set>
                                      <p:cBhvr>
                                        <p:cTn id="173" dur="1" fill="hold">
                                          <p:stCondLst>
                                            <p:cond delay="1999"/>
                                          </p:stCondLst>
                                        </p:cTn>
                                        <p:tgtEl>
                                          <p:spTgt spid="9"/>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2000"/>
                                        <p:tgtEl>
                                          <p:spTgt spid="10"/>
                                        </p:tgtEl>
                                        <p:attrNameLst>
                                          <p:attrName>ppt_x</p:attrName>
                                        </p:attrNameLst>
                                      </p:cBhvr>
                                      <p:tavLst>
                                        <p:tav tm="0">
                                          <p:val>
                                            <p:strVal val="ppt_x"/>
                                          </p:val>
                                        </p:tav>
                                        <p:tav tm="100000">
                                          <p:val>
                                            <p:strVal val="0-ppt_w/2"/>
                                          </p:val>
                                        </p:tav>
                                      </p:tavLst>
                                    </p:anim>
                                    <p:anim calcmode="lin" valueType="num">
                                      <p:cBhvr additive="base">
                                        <p:cTn id="176" dur="2000"/>
                                        <p:tgtEl>
                                          <p:spTgt spid="10"/>
                                        </p:tgtEl>
                                        <p:attrNameLst>
                                          <p:attrName>ppt_y</p:attrName>
                                        </p:attrNameLst>
                                      </p:cBhvr>
                                      <p:tavLst>
                                        <p:tav tm="0">
                                          <p:val>
                                            <p:strVal val="ppt_y"/>
                                          </p:val>
                                        </p:tav>
                                        <p:tav tm="100000">
                                          <p:val>
                                            <p:strVal val="1+ppt_h/2"/>
                                          </p:val>
                                        </p:tav>
                                      </p:tavLst>
                                    </p:anim>
                                    <p:set>
                                      <p:cBhvr>
                                        <p:cTn id="177" dur="1" fill="hold">
                                          <p:stCondLst>
                                            <p:cond delay="1999"/>
                                          </p:stCondLst>
                                        </p:cTn>
                                        <p:tgtEl>
                                          <p:spTgt spid="10"/>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2000"/>
                                        <p:tgtEl>
                                          <p:spTgt spid="20"/>
                                        </p:tgtEl>
                                        <p:attrNameLst>
                                          <p:attrName>ppt_x</p:attrName>
                                        </p:attrNameLst>
                                      </p:cBhvr>
                                      <p:tavLst>
                                        <p:tav tm="0">
                                          <p:val>
                                            <p:strVal val="ppt_x"/>
                                          </p:val>
                                        </p:tav>
                                        <p:tav tm="100000">
                                          <p:val>
                                            <p:strVal val="0-ppt_w/2"/>
                                          </p:val>
                                        </p:tav>
                                      </p:tavLst>
                                    </p:anim>
                                    <p:anim calcmode="lin" valueType="num">
                                      <p:cBhvr additive="base">
                                        <p:cTn id="180" dur="2000"/>
                                        <p:tgtEl>
                                          <p:spTgt spid="20"/>
                                        </p:tgtEl>
                                        <p:attrNameLst>
                                          <p:attrName>ppt_y</p:attrName>
                                        </p:attrNameLst>
                                      </p:cBhvr>
                                      <p:tavLst>
                                        <p:tav tm="0">
                                          <p:val>
                                            <p:strVal val="ppt_y"/>
                                          </p:val>
                                        </p:tav>
                                        <p:tav tm="100000">
                                          <p:val>
                                            <p:strVal val="1+ppt_h/2"/>
                                          </p:val>
                                        </p:tav>
                                      </p:tavLst>
                                    </p:anim>
                                    <p:set>
                                      <p:cBhvr>
                                        <p:cTn id="181" dur="1" fill="hold">
                                          <p:stCondLst>
                                            <p:cond delay="1999"/>
                                          </p:stCondLst>
                                        </p:cTn>
                                        <p:tgtEl>
                                          <p:spTgt spid="20"/>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21"/>
                                        </p:tgtEl>
                                        <p:attrNameLst>
                                          <p:attrName>ppt_x</p:attrName>
                                        </p:attrNameLst>
                                      </p:cBhvr>
                                      <p:tavLst>
                                        <p:tav tm="0">
                                          <p:val>
                                            <p:strVal val="ppt_x"/>
                                          </p:val>
                                        </p:tav>
                                        <p:tav tm="100000">
                                          <p:val>
                                            <p:strVal val="0-ppt_w/2"/>
                                          </p:val>
                                        </p:tav>
                                      </p:tavLst>
                                    </p:anim>
                                    <p:anim calcmode="lin" valueType="num">
                                      <p:cBhvr additive="base">
                                        <p:cTn id="184" dur="2000"/>
                                        <p:tgtEl>
                                          <p:spTgt spid="21"/>
                                        </p:tgtEl>
                                        <p:attrNameLst>
                                          <p:attrName>ppt_y</p:attrName>
                                        </p:attrNameLst>
                                      </p:cBhvr>
                                      <p:tavLst>
                                        <p:tav tm="0">
                                          <p:val>
                                            <p:strVal val="ppt_y"/>
                                          </p:val>
                                        </p:tav>
                                        <p:tav tm="100000">
                                          <p:val>
                                            <p:strVal val="1+ppt_h/2"/>
                                          </p:val>
                                        </p:tav>
                                      </p:tavLst>
                                    </p:anim>
                                    <p:set>
                                      <p:cBhvr>
                                        <p:cTn id="185" dur="1" fill="hold">
                                          <p:stCondLst>
                                            <p:cond delay="1999"/>
                                          </p:stCondLst>
                                        </p:cTn>
                                        <p:tgtEl>
                                          <p:spTgt spid="21"/>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22"/>
                                        </p:tgtEl>
                                        <p:attrNameLst>
                                          <p:attrName>ppt_x</p:attrName>
                                        </p:attrNameLst>
                                      </p:cBhvr>
                                      <p:tavLst>
                                        <p:tav tm="0">
                                          <p:val>
                                            <p:strVal val="ppt_x"/>
                                          </p:val>
                                        </p:tav>
                                        <p:tav tm="100000">
                                          <p:val>
                                            <p:strVal val="0-ppt_w/2"/>
                                          </p:val>
                                        </p:tav>
                                      </p:tavLst>
                                    </p:anim>
                                    <p:anim calcmode="lin" valueType="num">
                                      <p:cBhvr additive="base">
                                        <p:cTn id="188" dur="2000"/>
                                        <p:tgtEl>
                                          <p:spTgt spid="22"/>
                                        </p:tgtEl>
                                        <p:attrNameLst>
                                          <p:attrName>ppt_y</p:attrName>
                                        </p:attrNameLst>
                                      </p:cBhvr>
                                      <p:tavLst>
                                        <p:tav tm="0">
                                          <p:val>
                                            <p:strVal val="ppt_y"/>
                                          </p:val>
                                        </p:tav>
                                        <p:tav tm="100000">
                                          <p:val>
                                            <p:strVal val="1+ppt_h/2"/>
                                          </p:val>
                                        </p:tav>
                                      </p:tavLst>
                                    </p:anim>
                                    <p:set>
                                      <p:cBhvr>
                                        <p:cTn id="189" dur="1" fill="hold">
                                          <p:stCondLst>
                                            <p:cond delay="1999"/>
                                          </p:stCondLst>
                                        </p:cTn>
                                        <p:tgtEl>
                                          <p:spTgt spid="22"/>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23"/>
                                        </p:tgtEl>
                                        <p:attrNameLst>
                                          <p:attrName>ppt_x</p:attrName>
                                        </p:attrNameLst>
                                      </p:cBhvr>
                                      <p:tavLst>
                                        <p:tav tm="0">
                                          <p:val>
                                            <p:strVal val="ppt_x"/>
                                          </p:val>
                                        </p:tav>
                                        <p:tav tm="100000">
                                          <p:val>
                                            <p:strVal val="0-ppt_w/2"/>
                                          </p:val>
                                        </p:tav>
                                      </p:tavLst>
                                    </p:anim>
                                    <p:anim calcmode="lin" valueType="num">
                                      <p:cBhvr additive="base">
                                        <p:cTn id="192" dur="2000"/>
                                        <p:tgtEl>
                                          <p:spTgt spid="23"/>
                                        </p:tgtEl>
                                        <p:attrNameLst>
                                          <p:attrName>ppt_y</p:attrName>
                                        </p:attrNameLst>
                                      </p:cBhvr>
                                      <p:tavLst>
                                        <p:tav tm="0">
                                          <p:val>
                                            <p:strVal val="ppt_y"/>
                                          </p:val>
                                        </p:tav>
                                        <p:tav tm="100000">
                                          <p:val>
                                            <p:strVal val="1+ppt_h/2"/>
                                          </p:val>
                                        </p:tav>
                                      </p:tavLst>
                                    </p:anim>
                                    <p:set>
                                      <p:cBhvr>
                                        <p:cTn id="193" dur="1" fill="hold">
                                          <p:stCondLst>
                                            <p:cond delay="1999"/>
                                          </p:stCondLst>
                                        </p:cTn>
                                        <p:tgtEl>
                                          <p:spTgt spid="23"/>
                                        </p:tgtEl>
                                        <p:attrNameLst>
                                          <p:attrName>style.visibility</p:attrName>
                                        </p:attrNameLst>
                                      </p:cBhvr>
                                      <p:to>
                                        <p:strVal val="hidden"/>
                                      </p:to>
                                    </p:set>
                                  </p:childTnLst>
                                </p:cTn>
                              </p:par>
                              <p:par>
                                <p:cTn id="194" presetID="2" presetClass="exit" presetSubtype="3" fill="hold" nodeType="withEffect">
                                  <p:stCondLst>
                                    <p:cond delay="0"/>
                                  </p:stCondLst>
                                  <p:childTnLst>
                                    <p:anim calcmode="lin" valueType="num">
                                      <p:cBhvr additive="base">
                                        <p:cTn id="195" dur="2000"/>
                                        <p:tgtEl>
                                          <p:spTgt spid="6"/>
                                        </p:tgtEl>
                                        <p:attrNameLst>
                                          <p:attrName>ppt_x</p:attrName>
                                        </p:attrNameLst>
                                      </p:cBhvr>
                                      <p:tavLst>
                                        <p:tav tm="0">
                                          <p:val>
                                            <p:strVal val="ppt_x"/>
                                          </p:val>
                                        </p:tav>
                                        <p:tav tm="100000">
                                          <p:val>
                                            <p:strVal val="1+ppt_w/2"/>
                                          </p:val>
                                        </p:tav>
                                      </p:tavLst>
                                    </p:anim>
                                    <p:anim calcmode="lin" valueType="num">
                                      <p:cBhvr additive="base">
                                        <p:cTn id="196" dur="2000"/>
                                        <p:tgtEl>
                                          <p:spTgt spid="6"/>
                                        </p:tgtEl>
                                        <p:attrNameLst>
                                          <p:attrName>ppt_y</p:attrName>
                                        </p:attrNameLst>
                                      </p:cBhvr>
                                      <p:tavLst>
                                        <p:tav tm="0">
                                          <p:val>
                                            <p:strVal val="ppt_y"/>
                                          </p:val>
                                        </p:tav>
                                        <p:tav tm="100000">
                                          <p:val>
                                            <p:strVal val="0-ppt_h/2"/>
                                          </p:val>
                                        </p:tav>
                                      </p:tavLst>
                                    </p:anim>
                                    <p:set>
                                      <p:cBhvr>
                                        <p:cTn id="197" dur="1" fill="hold">
                                          <p:stCondLst>
                                            <p:cond delay="1999"/>
                                          </p:stCondLst>
                                        </p:cTn>
                                        <p:tgtEl>
                                          <p:spTgt spid="6"/>
                                        </p:tgtEl>
                                        <p:attrNameLst>
                                          <p:attrName>style.visibility</p:attrName>
                                        </p:attrNameLst>
                                      </p:cBhvr>
                                      <p:to>
                                        <p:strVal val="hidden"/>
                                      </p:to>
                                    </p:set>
                                  </p:childTnLst>
                                </p:cTn>
                              </p:par>
                              <p:par>
                                <p:cTn id="198" presetID="2" presetClass="exit" presetSubtype="3" fill="hold" nodeType="withEffect">
                                  <p:stCondLst>
                                    <p:cond delay="0"/>
                                  </p:stCondLst>
                                  <p:childTnLst>
                                    <p:anim calcmode="lin" valueType="num">
                                      <p:cBhvr additive="base">
                                        <p:cTn id="199" dur="2000"/>
                                        <p:tgtEl>
                                          <p:spTgt spid="7"/>
                                        </p:tgtEl>
                                        <p:attrNameLst>
                                          <p:attrName>ppt_x</p:attrName>
                                        </p:attrNameLst>
                                      </p:cBhvr>
                                      <p:tavLst>
                                        <p:tav tm="0">
                                          <p:val>
                                            <p:strVal val="ppt_x"/>
                                          </p:val>
                                        </p:tav>
                                        <p:tav tm="100000">
                                          <p:val>
                                            <p:strVal val="1+ppt_w/2"/>
                                          </p:val>
                                        </p:tav>
                                      </p:tavLst>
                                    </p:anim>
                                    <p:anim calcmode="lin" valueType="num">
                                      <p:cBhvr additive="base">
                                        <p:cTn id="200" dur="2000"/>
                                        <p:tgtEl>
                                          <p:spTgt spid="7"/>
                                        </p:tgtEl>
                                        <p:attrNameLst>
                                          <p:attrName>ppt_y</p:attrName>
                                        </p:attrNameLst>
                                      </p:cBhvr>
                                      <p:tavLst>
                                        <p:tav tm="0">
                                          <p:val>
                                            <p:strVal val="ppt_y"/>
                                          </p:val>
                                        </p:tav>
                                        <p:tav tm="100000">
                                          <p:val>
                                            <p:strVal val="0-ppt_h/2"/>
                                          </p:val>
                                        </p:tav>
                                      </p:tavLst>
                                    </p:anim>
                                    <p:set>
                                      <p:cBhvr>
                                        <p:cTn id="201" dur="1" fill="hold">
                                          <p:stCondLst>
                                            <p:cond delay="1999"/>
                                          </p:stCondLst>
                                        </p:cTn>
                                        <p:tgtEl>
                                          <p:spTgt spid="7"/>
                                        </p:tgtEl>
                                        <p:attrNameLst>
                                          <p:attrName>style.visibility</p:attrName>
                                        </p:attrNameLst>
                                      </p:cBhvr>
                                      <p:to>
                                        <p:strVal val="hidden"/>
                                      </p:to>
                                    </p:set>
                                  </p:childTnLst>
                                </p:cTn>
                              </p:par>
                              <p:par>
                                <p:cTn id="202" presetID="2" presetClass="exit" presetSubtype="3" fill="hold" nodeType="withEffect">
                                  <p:stCondLst>
                                    <p:cond delay="0"/>
                                  </p:stCondLst>
                                  <p:childTnLst>
                                    <p:anim calcmode="lin" valueType="num">
                                      <p:cBhvr additive="base">
                                        <p:cTn id="203" dur="2000"/>
                                        <p:tgtEl>
                                          <p:spTgt spid="16"/>
                                        </p:tgtEl>
                                        <p:attrNameLst>
                                          <p:attrName>ppt_x</p:attrName>
                                        </p:attrNameLst>
                                      </p:cBhvr>
                                      <p:tavLst>
                                        <p:tav tm="0">
                                          <p:val>
                                            <p:strVal val="ppt_x"/>
                                          </p:val>
                                        </p:tav>
                                        <p:tav tm="100000">
                                          <p:val>
                                            <p:strVal val="1+ppt_w/2"/>
                                          </p:val>
                                        </p:tav>
                                      </p:tavLst>
                                    </p:anim>
                                    <p:anim calcmode="lin" valueType="num">
                                      <p:cBhvr additive="base">
                                        <p:cTn id="204" dur="2000"/>
                                        <p:tgtEl>
                                          <p:spTgt spid="16"/>
                                        </p:tgtEl>
                                        <p:attrNameLst>
                                          <p:attrName>ppt_y</p:attrName>
                                        </p:attrNameLst>
                                      </p:cBhvr>
                                      <p:tavLst>
                                        <p:tav tm="0">
                                          <p:val>
                                            <p:strVal val="ppt_y"/>
                                          </p:val>
                                        </p:tav>
                                        <p:tav tm="100000">
                                          <p:val>
                                            <p:strVal val="0-ppt_h/2"/>
                                          </p:val>
                                        </p:tav>
                                      </p:tavLst>
                                    </p:anim>
                                    <p:set>
                                      <p:cBhvr>
                                        <p:cTn id="205" dur="1" fill="hold">
                                          <p:stCondLst>
                                            <p:cond delay="1999"/>
                                          </p:stCondLst>
                                        </p:cTn>
                                        <p:tgtEl>
                                          <p:spTgt spid="16"/>
                                        </p:tgtEl>
                                        <p:attrNameLst>
                                          <p:attrName>style.visibility</p:attrName>
                                        </p:attrNameLst>
                                      </p:cBhvr>
                                      <p:to>
                                        <p:strVal val="hidden"/>
                                      </p:to>
                                    </p:set>
                                  </p:childTnLst>
                                </p:cTn>
                              </p:par>
                              <p:par>
                                <p:cTn id="206" presetID="2" presetClass="exit" presetSubtype="3" fill="hold" nodeType="withEffect">
                                  <p:stCondLst>
                                    <p:cond delay="0"/>
                                  </p:stCondLst>
                                  <p:childTnLst>
                                    <p:anim calcmode="lin" valueType="num">
                                      <p:cBhvr additive="base">
                                        <p:cTn id="207" dur="2000"/>
                                        <p:tgtEl>
                                          <p:spTgt spid="17"/>
                                        </p:tgtEl>
                                        <p:attrNameLst>
                                          <p:attrName>ppt_x</p:attrName>
                                        </p:attrNameLst>
                                      </p:cBhvr>
                                      <p:tavLst>
                                        <p:tav tm="0">
                                          <p:val>
                                            <p:strVal val="ppt_x"/>
                                          </p:val>
                                        </p:tav>
                                        <p:tav tm="100000">
                                          <p:val>
                                            <p:strVal val="1+ppt_w/2"/>
                                          </p:val>
                                        </p:tav>
                                      </p:tavLst>
                                    </p:anim>
                                    <p:anim calcmode="lin" valueType="num">
                                      <p:cBhvr additive="base">
                                        <p:cTn id="208" dur="2000"/>
                                        <p:tgtEl>
                                          <p:spTgt spid="17"/>
                                        </p:tgtEl>
                                        <p:attrNameLst>
                                          <p:attrName>ppt_y</p:attrName>
                                        </p:attrNameLst>
                                      </p:cBhvr>
                                      <p:tavLst>
                                        <p:tav tm="0">
                                          <p:val>
                                            <p:strVal val="ppt_y"/>
                                          </p:val>
                                        </p:tav>
                                        <p:tav tm="100000">
                                          <p:val>
                                            <p:strVal val="0-ppt_h/2"/>
                                          </p:val>
                                        </p:tav>
                                      </p:tavLst>
                                    </p:anim>
                                    <p:set>
                                      <p:cBhvr>
                                        <p:cTn id="209" dur="1" fill="hold">
                                          <p:stCondLst>
                                            <p:cond delay="1999"/>
                                          </p:stCondLst>
                                        </p:cTn>
                                        <p:tgtEl>
                                          <p:spTgt spid="17"/>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2000"/>
                                        <p:tgtEl>
                                          <p:spTgt spid="18"/>
                                        </p:tgtEl>
                                        <p:attrNameLst>
                                          <p:attrName>ppt_x</p:attrName>
                                        </p:attrNameLst>
                                      </p:cBhvr>
                                      <p:tavLst>
                                        <p:tav tm="0">
                                          <p:val>
                                            <p:strVal val="ppt_x"/>
                                          </p:val>
                                        </p:tav>
                                        <p:tav tm="100000">
                                          <p:val>
                                            <p:strVal val="1+ppt_w/2"/>
                                          </p:val>
                                        </p:tav>
                                      </p:tavLst>
                                    </p:anim>
                                    <p:anim calcmode="lin" valueType="num">
                                      <p:cBhvr additive="base">
                                        <p:cTn id="212" dur="2000"/>
                                        <p:tgtEl>
                                          <p:spTgt spid="18"/>
                                        </p:tgtEl>
                                        <p:attrNameLst>
                                          <p:attrName>ppt_y</p:attrName>
                                        </p:attrNameLst>
                                      </p:cBhvr>
                                      <p:tavLst>
                                        <p:tav tm="0">
                                          <p:val>
                                            <p:strVal val="ppt_y"/>
                                          </p:val>
                                        </p:tav>
                                        <p:tav tm="100000">
                                          <p:val>
                                            <p:strVal val="0-ppt_h/2"/>
                                          </p:val>
                                        </p:tav>
                                      </p:tavLst>
                                    </p:anim>
                                    <p:set>
                                      <p:cBhvr>
                                        <p:cTn id="213" dur="1" fill="hold">
                                          <p:stCondLst>
                                            <p:cond delay="1999"/>
                                          </p:stCondLst>
                                        </p:cTn>
                                        <p:tgtEl>
                                          <p:spTgt spid="18"/>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2000"/>
                                        <p:tgtEl>
                                          <p:spTgt spid="19"/>
                                        </p:tgtEl>
                                        <p:attrNameLst>
                                          <p:attrName>ppt_x</p:attrName>
                                        </p:attrNameLst>
                                      </p:cBhvr>
                                      <p:tavLst>
                                        <p:tav tm="0">
                                          <p:val>
                                            <p:strVal val="ppt_x"/>
                                          </p:val>
                                        </p:tav>
                                        <p:tav tm="100000">
                                          <p:val>
                                            <p:strVal val="1+ppt_w/2"/>
                                          </p:val>
                                        </p:tav>
                                      </p:tavLst>
                                    </p:anim>
                                    <p:anim calcmode="lin" valueType="num">
                                      <p:cBhvr additive="base">
                                        <p:cTn id="216" dur="2000"/>
                                        <p:tgtEl>
                                          <p:spTgt spid="19"/>
                                        </p:tgtEl>
                                        <p:attrNameLst>
                                          <p:attrName>ppt_y</p:attrName>
                                        </p:attrNameLst>
                                      </p:cBhvr>
                                      <p:tavLst>
                                        <p:tav tm="0">
                                          <p:val>
                                            <p:strVal val="ppt_y"/>
                                          </p:val>
                                        </p:tav>
                                        <p:tav tm="100000">
                                          <p:val>
                                            <p:strVal val="0-ppt_h/2"/>
                                          </p:val>
                                        </p:tav>
                                      </p:tavLst>
                                    </p:anim>
                                    <p:set>
                                      <p:cBhvr>
                                        <p:cTn id="217" dur="1" fill="hold">
                                          <p:stCondLst>
                                            <p:cond delay="1999"/>
                                          </p:stCondLst>
                                        </p:cTn>
                                        <p:tgtEl>
                                          <p:spTgt spid="19"/>
                                        </p:tgtEl>
                                        <p:attrNameLst>
                                          <p:attrName>style.visibility</p:attrName>
                                        </p:attrNameLst>
                                      </p:cBhvr>
                                      <p:to>
                                        <p:strVal val="hidden"/>
                                      </p:to>
                                    </p:set>
                                  </p:childTnLst>
                                </p:cTn>
                              </p:par>
                              <p:par>
                                <p:cTn id="218" presetID="2" presetClass="exit" presetSubtype="9" fill="hold" nodeType="withEffect">
                                  <p:stCondLst>
                                    <p:cond delay="0"/>
                                  </p:stCondLst>
                                  <p:childTnLst>
                                    <p:anim calcmode="lin" valueType="num">
                                      <p:cBhvr additive="base">
                                        <p:cTn id="219" dur="2000"/>
                                        <p:tgtEl>
                                          <p:spTgt spid="11"/>
                                        </p:tgtEl>
                                        <p:attrNameLst>
                                          <p:attrName>ppt_x</p:attrName>
                                        </p:attrNameLst>
                                      </p:cBhvr>
                                      <p:tavLst>
                                        <p:tav tm="0">
                                          <p:val>
                                            <p:strVal val="ppt_x"/>
                                          </p:val>
                                        </p:tav>
                                        <p:tav tm="100000">
                                          <p:val>
                                            <p:strVal val="0-ppt_w/2"/>
                                          </p:val>
                                        </p:tav>
                                      </p:tavLst>
                                    </p:anim>
                                    <p:anim calcmode="lin" valueType="num">
                                      <p:cBhvr additive="base">
                                        <p:cTn id="220" dur="2000"/>
                                        <p:tgtEl>
                                          <p:spTgt spid="11"/>
                                        </p:tgtEl>
                                        <p:attrNameLst>
                                          <p:attrName>ppt_y</p:attrName>
                                        </p:attrNameLst>
                                      </p:cBhvr>
                                      <p:tavLst>
                                        <p:tav tm="0">
                                          <p:val>
                                            <p:strVal val="ppt_y"/>
                                          </p:val>
                                        </p:tav>
                                        <p:tav tm="100000">
                                          <p:val>
                                            <p:strVal val="0-ppt_h/2"/>
                                          </p:val>
                                        </p:tav>
                                      </p:tavLst>
                                    </p:anim>
                                    <p:set>
                                      <p:cBhvr>
                                        <p:cTn id="221" dur="1" fill="hold">
                                          <p:stCondLst>
                                            <p:cond delay="1999"/>
                                          </p:stCondLst>
                                        </p:cTn>
                                        <p:tgtEl>
                                          <p:spTgt spid="11"/>
                                        </p:tgtEl>
                                        <p:attrNameLst>
                                          <p:attrName>style.visibility</p:attrName>
                                        </p:attrNameLst>
                                      </p:cBhvr>
                                      <p:to>
                                        <p:strVal val="hidden"/>
                                      </p:to>
                                    </p:set>
                                  </p:childTnLst>
                                </p:cTn>
                              </p:par>
                              <p:par>
                                <p:cTn id="222" presetID="2" presetClass="exit" presetSubtype="9" fill="hold" nodeType="withEffect">
                                  <p:stCondLst>
                                    <p:cond delay="0"/>
                                  </p:stCondLst>
                                  <p:childTnLst>
                                    <p:anim calcmode="lin" valueType="num">
                                      <p:cBhvr additive="base">
                                        <p:cTn id="223" dur="2000"/>
                                        <p:tgtEl>
                                          <p:spTgt spid="24"/>
                                        </p:tgtEl>
                                        <p:attrNameLst>
                                          <p:attrName>ppt_x</p:attrName>
                                        </p:attrNameLst>
                                      </p:cBhvr>
                                      <p:tavLst>
                                        <p:tav tm="0">
                                          <p:val>
                                            <p:strVal val="ppt_x"/>
                                          </p:val>
                                        </p:tav>
                                        <p:tav tm="100000">
                                          <p:val>
                                            <p:strVal val="0-ppt_w/2"/>
                                          </p:val>
                                        </p:tav>
                                      </p:tavLst>
                                    </p:anim>
                                    <p:anim calcmode="lin" valueType="num">
                                      <p:cBhvr additive="base">
                                        <p:cTn id="224" dur="2000"/>
                                        <p:tgtEl>
                                          <p:spTgt spid="24"/>
                                        </p:tgtEl>
                                        <p:attrNameLst>
                                          <p:attrName>ppt_y</p:attrName>
                                        </p:attrNameLst>
                                      </p:cBhvr>
                                      <p:tavLst>
                                        <p:tav tm="0">
                                          <p:val>
                                            <p:strVal val="ppt_y"/>
                                          </p:val>
                                        </p:tav>
                                        <p:tav tm="100000">
                                          <p:val>
                                            <p:strVal val="0-ppt_h/2"/>
                                          </p:val>
                                        </p:tav>
                                      </p:tavLst>
                                    </p:anim>
                                    <p:set>
                                      <p:cBhvr>
                                        <p:cTn id="225" dur="1" fill="hold">
                                          <p:stCondLst>
                                            <p:cond delay="1999"/>
                                          </p:stCondLst>
                                        </p:cTn>
                                        <p:tgtEl>
                                          <p:spTgt spid="24"/>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2000"/>
                                        <p:tgtEl>
                                          <p:spTgt spid="25"/>
                                        </p:tgtEl>
                                        <p:attrNameLst>
                                          <p:attrName>ppt_x</p:attrName>
                                        </p:attrNameLst>
                                      </p:cBhvr>
                                      <p:tavLst>
                                        <p:tav tm="0">
                                          <p:val>
                                            <p:strVal val="ppt_x"/>
                                          </p:val>
                                        </p:tav>
                                        <p:tav tm="100000">
                                          <p:val>
                                            <p:strVal val="0-ppt_w/2"/>
                                          </p:val>
                                        </p:tav>
                                      </p:tavLst>
                                    </p:anim>
                                    <p:anim calcmode="lin" valueType="num">
                                      <p:cBhvr additive="base">
                                        <p:cTn id="228" dur="2000"/>
                                        <p:tgtEl>
                                          <p:spTgt spid="25"/>
                                        </p:tgtEl>
                                        <p:attrNameLst>
                                          <p:attrName>ppt_y</p:attrName>
                                        </p:attrNameLst>
                                      </p:cBhvr>
                                      <p:tavLst>
                                        <p:tav tm="0">
                                          <p:val>
                                            <p:strVal val="ppt_y"/>
                                          </p:val>
                                        </p:tav>
                                        <p:tav tm="100000">
                                          <p:val>
                                            <p:strVal val="0-ppt_h/2"/>
                                          </p:val>
                                        </p:tav>
                                      </p:tavLst>
                                    </p:anim>
                                    <p:set>
                                      <p:cBhvr>
                                        <p:cTn id="229" dur="1" fill="hold">
                                          <p:stCondLst>
                                            <p:cond delay="1999"/>
                                          </p:stCondLst>
                                        </p:cTn>
                                        <p:tgtEl>
                                          <p:spTgt spid="25"/>
                                        </p:tgtEl>
                                        <p:attrNameLst>
                                          <p:attrName>style.visibility</p:attrName>
                                        </p:attrNameLst>
                                      </p:cBhvr>
                                      <p:to>
                                        <p:strVal val="hidden"/>
                                      </p:to>
                                    </p:set>
                                  </p:childTnLst>
                                </p:cTn>
                              </p:par>
                              <p:par>
                                <p:cTn id="230" presetID="2" presetClass="exit" presetSubtype="9" fill="hold" nodeType="withEffect">
                                  <p:stCondLst>
                                    <p:cond delay="0"/>
                                  </p:stCondLst>
                                  <p:childTnLst>
                                    <p:anim calcmode="lin" valueType="num">
                                      <p:cBhvr additive="base">
                                        <p:cTn id="231" dur="2000"/>
                                        <p:tgtEl>
                                          <p:spTgt spid="26"/>
                                        </p:tgtEl>
                                        <p:attrNameLst>
                                          <p:attrName>ppt_x</p:attrName>
                                        </p:attrNameLst>
                                      </p:cBhvr>
                                      <p:tavLst>
                                        <p:tav tm="0">
                                          <p:val>
                                            <p:strVal val="ppt_x"/>
                                          </p:val>
                                        </p:tav>
                                        <p:tav tm="100000">
                                          <p:val>
                                            <p:strVal val="0-ppt_w/2"/>
                                          </p:val>
                                        </p:tav>
                                      </p:tavLst>
                                    </p:anim>
                                    <p:anim calcmode="lin" valueType="num">
                                      <p:cBhvr additive="base">
                                        <p:cTn id="232" dur="2000"/>
                                        <p:tgtEl>
                                          <p:spTgt spid="26"/>
                                        </p:tgtEl>
                                        <p:attrNameLst>
                                          <p:attrName>ppt_y</p:attrName>
                                        </p:attrNameLst>
                                      </p:cBhvr>
                                      <p:tavLst>
                                        <p:tav tm="0">
                                          <p:val>
                                            <p:strVal val="ppt_y"/>
                                          </p:val>
                                        </p:tav>
                                        <p:tav tm="100000">
                                          <p:val>
                                            <p:strVal val="0-ppt_h/2"/>
                                          </p:val>
                                        </p:tav>
                                      </p:tavLst>
                                    </p:anim>
                                    <p:set>
                                      <p:cBhvr>
                                        <p:cTn id="233" dur="1" fill="hold">
                                          <p:stCondLst>
                                            <p:cond delay="1999"/>
                                          </p:stCondLst>
                                        </p:cTn>
                                        <p:tgtEl>
                                          <p:spTgt spid="26"/>
                                        </p:tgtEl>
                                        <p:attrNameLst>
                                          <p:attrName>style.visibility</p:attrName>
                                        </p:attrNameLst>
                                      </p:cBhvr>
                                      <p:to>
                                        <p:strVal val="hidden"/>
                                      </p:to>
                                    </p:set>
                                  </p:childTnLst>
                                </p:cTn>
                              </p:par>
                              <p:par>
                                <p:cTn id="234" presetID="2" presetClass="exit" presetSubtype="9" fill="hold" nodeType="withEffect">
                                  <p:stCondLst>
                                    <p:cond delay="0"/>
                                  </p:stCondLst>
                                  <p:childTnLst>
                                    <p:anim calcmode="lin" valueType="num">
                                      <p:cBhvr additive="base">
                                        <p:cTn id="235" dur="2000"/>
                                        <p:tgtEl>
                                          <p:spTgt spid="27"/>
                                        </p:tgtEl>
                                        <p:attrNameLst>
                                          <p:attrName>ppt_x</p:attrName>
                                        </p:attrNameLst>
                                      </p:cBhvr>
                                      <p:tavLst>
                                        <p:tav tm="0">
                                          <p:val>
                                            <p:strVal val="ppt_x"/>
                                          </p:val>
                                        </p:tav>
                                        <p:tav tm="100000">
                                          <p:val>
                                            <p:strVal val="0-ppt_w/2"/>
                                          </p:val>
                                        </p:tav>
                                      </p:tavLst>
                                    </p:anim>
                                    <p:anim calcmode="lin" valueType="num">
                                      <p:cBhvr additive="base">
                                        <p:cTn id="236" dur="2000"/>
                                        <p:tgtEl>
                                          <p:spTgt spid="27"/>
                                        </p:tgtEl>
                                        <p:attrNameLst>
                                          <p:attrName>ppt_y</p:attrName>
                                        </p:attrNameLst>
                                      </p:cBhvr>
                                      <p:tavLst>
                                        <p:tav tm="0">
                                          <p:val>
                                            <p:strVal val="ppt_y"/>
                                          </p:val>
                                        </p:tav>
                                        <p:tav tm="100000">
                                          <p:val>
                                            <p:strVal val="0-ppt_h/2"/>
                                          </p:val>
                                        </p:tav>
                                      </p:tavLst>
                                    </p:anim>
                                    <p:set>
                                      <p:cBhvr>
                                        <p:cTn id="237" dur="1" fill="hold">
                                          <p:stCondLst>
                                            <p:cond delay="1999"/>
                                          </p:stCondLst>
                                        </p:cTn>
                                        <p:tgtEl>
                                          <p:spTgt spid="27"/>
                                        </p:tgtEl>
                                        <p:attrNameLst>
                                          <p:attrName>style.visibility</p:attrName>
                                        </p:attrNameLst>
                                      </p:cBhvr>
                                      <p:to>
                                        <p:strVal val="hidden"/>
                                      </p:to>
                                    </p:se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4"/>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9"/>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6"/>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4"/>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7"/>
                                        </p:tgtEl>
                                        <p:attrNameLst>
                                          <p:attrName>r</p:attrName>
                                        </p:attrNameLst>
                                      </p:cBhvr>
                                    </p:animRot>
                                  </p:childTnLst>
                                </p:cTn>
                              </p:par>
                              <p:par>
                                <p:cTn id="284" presetID="23" presetClass="entr" presetSubtype="272"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2/3*#ppt_w"/>
                                          </p:val>
                                        </p:tav>
                                        <p:tav tm="100000">
                                          <p:val>
                                            <p:strVal val="#ppt_w"/>
                                          </p:val>
                                        </p:tav>
                                      </p:tavLst>
                                    </p:anim>
                                    <p:anim calcmode="lin" valueType="num">
                                      <p:cBhvr>
                                        <p:cTn id="287" dur="2000" fill="hold"/>
                                        <p:tgtEl>
                                          <p:spTgt spid="2"/>
                                        </p:tgtEl>
                                        <p:attrNameLst>
                                          <p:attrName>ppt_h</p:attrName>
                                        </p:attrNameLst>
                                      </p:cBhvr>
                                      <p:tavLst>
                                        <p:tav tm="0">
                                          <p:val>
                                            <p:strVal val="2/3*#ppt_h"/>
                                          </p:val>
                                        </p:tav>
                                        <p:tav tm="100000">
                                          <p:val>
                                            <p:strVal val="#ppt_h"/>
                                          </p:val>
                                        </p:tav>
                                      </p:tavLst>
                                    </p:anim>
                                  </p:childTnLst>
                                </p:cTn>
                              </p:par>
                              <p:par>
                                <p:cTn id="288" presetID="4" presetClass="entr" presetSubtype="3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box(out)">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1071552"/>
            <a:ext cx="2500330" cy="2893100"/>
          </a:xfrm>
          <a:prstGeom prst="rect">
            <a:avLst/>
          </a:prstGeom>
          <a:noFill/>
        </p:spPr>
        <p:txBody>
          <a:bodyPr wrap="square" rtlCol="0">
            <a:spAutoFit/>
          </a:bodyPr>
          <a:lstStyle/>
          <a:p>
            <a:r>
              <a:rPr lang="es-PE" sz="1400" dirty="0" smtClean="0"/>
              <a:t> </a:t>
            </a:r>
            <a:r>
              <a:rPr lang="es-PE" sz="1400" b="1" dirty="0" smtClean="0"/>
              <a:t> El gaucho es un hombre típicamente argentino y mestizo, que nació de la unión de los primeros inmigrantes europeos con las comunidades aborígenes que habitaban estos suelos. En el punto donde se unen las tres provincias cuyanas: San Juan, Mendoza y San Luis, habita la Comunidad </a:t>
            </a:r>
            <a:r>
              <a:rPr lang="es-PE" sz="1400" b="1" dirty="0" err="1" smtClean="0"/>
              <a:t>Huarpe</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1C03"/>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554190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000760" y="0"/>
            <a:ext cx="788428" cy="785800"/>
          </a:xfrm>
          <a:prstGeom prst="rect">
            <a:avLst/>
          </a:prstGeom>
        </p:spPr>
      </p:pic>
      <p:pic>
        <p:nvPicPr>
          <p:cNvPr id="4" name="3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143108" y="0"/>
            <a:ext cx="785818" cy="785800"/>
          </a:xfrm>
          <a:prstGeom prst="rect">
            <a:avLst/>
          </a:prstGeom>
        </p:spPr>
      </p:pic>
      <p:pic>
        <p:nvPicPr>
          <p:cNvPr id="5" name="4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000760" y="4357700"/>
            <a:ext cx="788428" cy="785800"/>
          </a:xfrm>
          <a:prstGeom prst="rect">
            <a:avLst/>
          </a:prstGeom>
        </p:spPr>
      </p:pic>
      <p:pic>
        <p:nvPicPr>
          <p:cNvPr id="6" name="5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143108" y="4357700"/>
            <a:ext cx="785818" cy="785800"/>
          </a:xfrm>
          <a:prstGeom prst="rect">
            <a:avLst/>
          </a:prstGeom>
        </p:spPr>
      </p:pic>
      <p:pic>
        <p:nvPicPr>
          <p:cNvPr id="7" name="6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3500430" y="1357304"/>
            <a:ext cx="785818" cy="785800"/>
          </a:xfrm>
          <a:prstGeom prst="rect">
            <a:avLst/>
          </a:prstGeom>
        </p:spPr>
      </p:pic>
      <p:pic>
        <p:nvPicPr>
          <p:cNvPr id="8" name="7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928926" y="714362"/>
            <a:ext cx="785818" cy="785800"/>
          </a:xfrm>
          <a:prstGeom prst="rect">
            <a:avLst/>
          </a:prstGeom>
        </p:spPr>
      </p:pic>
      <p:pic>
        <p:nvPicPr>
          <p:cNvPr id="9" name="8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3714744" y="2285998"/>
            <a:ext cx="785818" cy="785800"/>
          </a:xfrm>
          <a:prstGeom prst="rect">
            <a:avLst/>
          </a:prstGeom>
        </p:spPr>
      </p:pic>
      <p:pic>
        <p:nvPicPr>
          <p:cNvPr id="10" name="9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3428992" y="3214692"/>
            <a:ext cx="785818" cy="785800"/>
          </a:xfrm>
          <a:prstGeom prst="rect">
            <a:avLst/>
          </a:prstGeom>
        </p:spPr>
      </p:pic>
      <p:pic>
        <p:nvPicPr>
          <p:cNvPr id="11" name="10 Imagen" descr="b-w-2026359_960_720.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857488" y="3929072"/>
            <a:ext cx="785818" cy="785800"/>
          </a:xfrm>
          <a:prstGeom prst="rect">
            <a:avLst/>
          </a:prstGeom>
        </p:spPr>
      </p:pic>
      <p:pic>
        <p:nvPicPr>
          <p:cNvPr id="12" name="11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429124" y="2285998"/>
            <a:ext cx="788428" cy="785800"/>
          </a:xfrm>
          <a:prstGeom prst="rect">
            <a:avLst/>
          </a:prstGeom>
        </p:spPr>
      </p:pic>
      <p:pic>
        <p:nvPicPr>
          <p:cNvPr id="13" name="12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286380" y="642924"/>
            <a:ext cx="788428" cy="785800"/>
          </a:xfrm>
          <a:prstGeom prst="rect">
            <a:avLst/>
          </a:prstGeom>
        </p:spPr>
      </p:pic>
      <p:pic>
        <p:nvPicPr>
          <p:cNvPr id="14" name="13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714876" y="1357304"/>
            <a:ext cx="788428" cy="785800"/>
          </a:xfrm>
          <a:prstGeom prst="rect">
            <a:avLst/>
          </a:prstGeom>
        </p:spPr>
      </p:pic>
      <p:pic>
        <p:nvPicPr>
          <p:cNvPr id="15" name="14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643438" y="3143254"/>
            <a:ext cx="788428" cy="785800"/>
          </a:xfrm>
          <a:prstGeom prst="rect">
            <a:avLst/>
          </a:prstGeom>
        </p:spPr>
      </p:pic>
      <p:pic>
        <p:nvPicPr>
          <p:cNvPr id="16" name="15 Imagen" descr="b-w-2026359_960_72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214942" y="3857634"/>
            <a:ext cx="788428" cy="785800"/>
          </a:xfrm>
          <a:prstGeom prst="rect">
            <a:avLst/>
          </a:prstGeom>
        </p:spPr>
      </p:pic>
      <p:sp>
        <p:nvSpPr>
          <p:cNvPr id="17" name="16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ppt_y"/>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1+ppt_w/2"/>
                                          </p:val>
                                        </p:tav>
                                      </p:tavLst>
                                    </p:anim>
                                    <p:anim calcmode="lin" valueType="num">
                                      <p:cBhvr additive="base">
                                        <p:cTn id="110" dur="2000"/>
                                        <p:tgtEl>
                                          <p:spTgt spid="14"/>
                                        </p:tgtEl>
                                        <p:attrNameLst>
                                          <p:attrName>ppt_y</p:attrName>
                                        </p:attrNameLst>
                                      </p:cBhvr>
                                      <p:tavLst>
                                        <p:tav tm="0">
                                          <p:val>
                                            <p:strVal val="ppt_y"/>
                                          </p:val>
                                        </p:tav>
                                        <p:tav tm="100000">
                                          <p:val>
                                            <p:strVal val="ppt_y"/>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8"/>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9"/>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0"/>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1"/>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12373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0" y="1571618"/>
            <a:ext cx="1071570" cy="1071570"/>
          </a:xfrm>
          <a:prstGeom prst="rect">
            <a:avLst/>
          </a:prstGeom>
        </p:spPr>
      </p:pic>
      <p:pic>
        <p:nvPicPr>
          <p:cNvPr id="5" name="4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0" y="2643188"/>
            <a:ext cx="1071570" cy="990608"/>
          </a:xfrm>
          <a:prstGeom prst="rect">
            <a:avLst/>
          </a:prstGeom>
        </p:spPr>
      </p:pic>
      <p:pic>
        <p:nvPicPr>
          <p:cNvPr id="6" name="5 Imagen" descr="circles-367966_640.png"/>
          <p:cNvPicPr>
            <a:picLocks noChangeAspect="1"/>
          </p:cNvPicPr>
          <p:nvPr/>
        </p:nvPicPr>
        <p:blipFill>
          <a:blip r:embed="rId3">
            <a:duotone>
              <a:schemeClr val="accent2">
                <a:shade val="45000"/>
                <a:satMod val="135000"/>
              </a:schemeClr>
              <a:prstClr val="white"/>
            </a:duotone>
            <a:lum contrast="40000"/>
          </a:blip>
          <a:stretch>
            <a:fillRect/>
          </a:stretch>
        </p:blipFill>
        <p:spPr>
          <a:xfrm>
            <a:off x="1071538" y="1571618"/>
            <a:ext cx="1071570" cy="1071570"/>
          </a:xfrm>
          <a:prstGeom prst="rect">
            <a:avLst/>
          </a:prstGeom>
        </p:spPr>
      </p:pic>
      <p:pic>
        <p:nvPicPr>
          <p:cNvPr id="7" name="6 Imagen" descr="circles-367966_640.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1071538" y="2643188"/>
            <a:ext cx="1071570" cy="990608"/>
          </a:xfrm>
          <a:prstGeom prst="rect">
            <a:avLst/>
          </a:prstGeom>
        </p:spPr>
      </p:pic>
      <p:pic>
        <p:nvPicPr>
          <p:cNvPr id="8" name="7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2000264" y="1571618"/>
            <a:ext cx="1071570" cy="1071570"/>
          </a:xfrm>
          <a:prstGeom prst="rect">
            <a:avLst/>
          </a:prstGeom>
        </p:spPr>
      </p:pic>
      <p:pic>
        <p:nvPicPr>
          <p:cNvPr id="9" name="8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2000264" y="2643188"/>
            <a:ext cx="1071570" cy="990608"/>
          </a:xfrm>
          <a:prstGeom prst="rect">
            <a:avLst/>
          </a:prstGeom>
        </p:spPr>
      </p:pic>
      <p:pic>
        <p:nvPicPr>
          <p:cNvPr id="10" name="9 Imagen" descr="circles-367966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071802" y="1571618"/>
            <a:ext cx="1071570" cy="1071570"/>
          </a:xfrm>
          <a:prstGeom prst="rect">
            <a:avLst/>
          </a:prstGeom>
        </p:spPr>
      </p:pic>
      <p:pic>
        <p:nvPicPr>
          <p:cNvPr id="11" name="10 Imagen" descr="circles-367966_640.png"/>
          <p:cNvPicPr>
            <a:picLocks noChangeAspect="1"/>
          </p:cNvPicPr>
          <p:nvPr/>
        </p:nvPicPr>
        <p:blipFill>
          <a:blip r:embed="rId4" cstate="print">
            <a:duotone>
              <a:schemeClr val="accent6">
                <a:shade val="45000"/>
                <a:satMod val="135000"/>
              </a:schemeClr>
              <a:prstClr val="white"/>
            </a:duotone>
            <a:lum bright="30000" contrast="40000"/>
          </a:blip>
          <a:stretch>
            <a:fillRect/>
          </a:stretch>
        </p:blipFill>
        <p:spPr>
          <a:xfrm flipV="1">
            <a:off x="3071802" y="2643188"/>
            <a:ext cx="1071570" cy="990608"/>
          </a:xfrm>
          <a:prstGeom prst="rect">
            <a:avLst/>
          </a:prstGeom>
        </p:spPr>
      </p:pic>
      <p:pic>
        <p:nvPicPr>
          <p:cNvPr id="12" name="11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4071966" y="1571618"/>
            <a:ext cx="1071570" cy="1071570"/>
          </a:xfrm>
          <a:prstGeom prst="rect">
            <a:avLst/>
          </a:prstGeom>
        </p:spPr>
      </p:pic>
      <p:pic>
        <p:nvPicPr>
          <p:cNvPr id="13" name="12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4071966" y="2643188"/>
            <a:ext cx="1071570" cy="990608"/>
          </a:xfrm>
          <a:prstGeom prst="rect">
            <a:avLst/>
          </a:prstGeom>
        </p:spPr>
      </p:pic>
      <p:pic>
        <p:nvPicPr>
          <p:cNvPr id="14" name="13 Imagen" descr="circles-367966_640.png"/>
          <p:cNvPicPr>
            <a:picLocks noChangeAspect="1"/>
          </p:cNvPicPr>
          <p:nvPr/>
        </p:nvPicPr>
        <p:blipFill>
          <a:blip r:embed="rId3">
            <a:duotone>
              <a:schemeClr val="accent2">
                <a:shade val="45000"/>
                <a:satMod val="135000"/>
              </a:schemeClr>
              <a:prstClr val="white"/>
            </a:duotone>
            <a:lum contrast="40000"/>
          </a:blip>
          <a:stretch>
            <a:fillRect/>
          </a:stretch>
        </p:blipFill>
        <p:spPr>
          <a:xfrm>
            <a:off x="5143504" y="1571618"/>
            <a:ext cx="1071570" cy="1071570"/>
          </a:xfrm>
          <a:prstGeom prst="rect">
            <a:avLst/>
          </a:prstGeom>
        </p:spPr>
      </p:pic>
      <p:pic>
        <p:nvPicPr>
          <p:cNvPr id="15" name="14 Imagen" descr="circles-367966_640.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5143504" y="2643188"/>
            <a:ext cx="1071570" cy="990608"/>
          </a:xfrm>
          <a:prstGeom prst="rect">
            <a:avLst/>
          </a:prstGeom>
        </p:spPr>
      </p:pic>
      <p:pic>
        <p:nvPicPr>
          <p:cNvPr id="16" name="15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6072230" y="1571618"/>
            <a:ext cx="1071570" cy="1071570"/>
          </a:xfrm>
          <a:prstGeom prst="rect">
            <a:avLst/>
          </a:prstGeom>
        </p:spPr>
      </p:pic>
      <p:pic>
        <p:nvPicPr>
          <p:cNvPr id="17" name="16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6072230" y="2643188"/>
            <a:ext cx="1071570" cy="990608"/>
          </a:xfrm>
          <a:prstGeom prst="rect">
            <a:avLst/>
          </a:prstGeom>
        </p:spPr>
      </p:pic>
      <p:pic>
        <p:nvPicPr>
          <p:cNvPr id="18" name="17 Imagen" descr="circles-367966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7072330" y="1571618"/>
            <a:ext cx="1071570" cy="1071570"/>
          </a:xfrm>
          <a:prstGeom prst="rect">
            <a:avLst/>
          </a:prstGeom>
        </p:spPr>
      </p:pic>
      <p:pic>
        <p:nvPicPr>
          <p:cNvPr id="19" name="18 Imagen" descr="circles-367966_640.png"/>
          <p:cNvPicPr>
            <a:picLocks noChangeAspect="1"/>
          </p:cNvPicPr>
          <p:nvPr/>
        </p:nvPicPr>
        <p:blipFill>
          <a:blip r:embed="rId4" cstate="print">
            <a:duotone>
              <a:schemeClr val="accent6">
                <a:shade val="45000"/>
                <a:satMod val="135000"/>
              </a:schemeClr>
              <a:prstClr val="white"/>
            </a:duotone>
            <a:lum bright="30000" contrast="40000"/>
          </a:blip>
          <a:stretch>
            <a:fillRect/>
          </a:stretch>
        </p:blipFill>
        <p:spPr>
          <a:xfrm flipV="1">
            <a:off x="7072330" y="2643188"/>
            <a:ext cx="1071570" cy="990608"/>
          </a:xfrm>
          <a:prstGeom prst="rect">
            <a:avLst/>
          </a:prstGeom>
        </p:spPr>
      </p:pic>
      <p:pic>
        <p:nvPicPr>
          <p:cNvPr id="20" name="19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8072430" y="1643056"/>
            <a:ext cx="1071570" cy="1071570"/>
          </a:xfrm>
          <a:prstGeom prst="rect">
            <a:avLst/>
          </a:prstGeom>
        </p:spPr>
      </p:pic>
      <p:pic>
        <p:nvPicPr>
          <p:cNvPr id="21" name="20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8072430" y="2714626"/>
            <a:ext cx="1071570" cy="990608"/>
          </a:xfrm>
          <a:prstGeom prst="rect">
            <a:avLst/>
          </a:prstGeom>
        </p:spPr>
      </p:pic>
      <p:sp>
        <p:nvSpPr>
          <p:cNvPr id="22" name="21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1+#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ppt_x"/>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ppt_x"/>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ppt_x"/>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ppt_x"/>
                                          </p:val>
                                        </p:tav>
                                      </p:tavLst>
                                    </p:anim>
                                    <p:anim calcmode="lin" valueType="num">
                                      <p:cBhvr additive="base">
                                        <p:cTn id="166" dur="2000"/>
                                        <p:tgtEl>
                                          <p:spTgt spid="11"/>
                                        </p:tgtEl>
                                        <p:attrNameLst>
                                          <p:attrName>ppt_y</p:attrName>
                                        </p:attrNameLst>
                                      </p:cBhvr>
                                      <p:tavLst>
                                        <p:tav tm="0">
                                          <p:val>
                                            <p:strVal val="ppt_y"/>
                                          </p:val>
                                        </p:tav>
                                        <p:tav tm="100000">
                                          <p:val>
                                            <p:strVal val="0-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ppt_x"/>
                                          </p:val>
                                        </p:tav>
                                      </p:tavLst>
                                    </p:anim>
                                    <p:anim calcmode="lin" valueType="num">
                                      <p:cBhvr additive="base">
                                        <p:cTn id="170" dur="2000"/>
                                        <p:tgtEl>
                                          <p:spTgt spid="13"/>
                                        </p:tgtEl>
                                        <p:attrNameLst>
                                          <p:attrName>ppt_y</p:attrName>
                                        </p:attrNameLst>
                                      </p:cBhvr>
                                      <p:tavLst>
                                        <p:tav tm="0">
                                          <p:val>
                                            <p:strVal val="ppt_y"/>
                                          </p:val>
                                        </p:tav>
                                        <p:tav tm="100000">
                                          <p:val>
                                            <p:strVal val="0-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ppt_x"/>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ppt_x"/>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1071552"/>
            <a:ext cx="2500330" cy="2462213"/>
          </a:xfrm>
          <a:prstGeom prst="rect">
            <a:avLst/>
          </a:prstGeom>
          <a:noFill/>
        </p:spPr>
        <p:txBody>
          <a:bodyPr wrap="square" rtlCol="0">
            <a:spAutoFit/>
          </a:bodyPr>
          <a:lstStyle/>
          <a:p>
            <a:r>
              <a:rPr lang="es-PE" sz="1400" dirty="0" smtClean="0"/>
              <a:t> </a:t>
            </a:r>
            <a:r>
              <a:rPr lang="es-PE" sz="1400" b="1" dirty="0" smtClean="0"/>
              <a:t> "Los </a:t>
            </a:r>
            <a:r>
              <a:rPr lang="es-PE" sz="1400" b="1" dirty="0" err="1" smtClean="0"/>
              <a:t>huarpes</a:t>
            </a:r>
            <a:r>
              <a:rPr lang="es-PE" sz="1400" b="1" dirty="0" smtClean="0"/>
              <a:t> eran una tribu muy pacífica, que se vincularon rápidamente con los españoles que entraron por la Sierras de los Comechingones y que finalmente se instalaron en el noroeste de la provincia. Allí formaron parejas con las mujeres de ese pueblo originario</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341A"/>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1173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a:off x="4071934" y="792149"/>
            <a:ext cx="1214446" cy="1322388"/>
          </a:xfrm>
          <a:prstGeom prst="rect">
            <a:avLst/>
          </a:prstGeom>
        </p:spPr>
      </p:pic>
      <p:pic>
        <p:nvPicPr>
          <p:cNvPr id="4" name="3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5400000">
            <a:off x="5197475" y="2017713"/>
            <a:ext cx="1214446" cy="1322388"/>
          </a:xfrm>
          <a:prstGeom prst="rect">
            <a:avLst/>
          </a:prstGeom>
        </p:spPr>
      </p:pic>
      <p:pic>
        <p:nvPicPr>
          <p:cNvPr id="5" name="4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10800000">
            <a:off x="3851542" y="3202718"/>
            <a:ext cx="1214446" cy="1322388"/>
          </a:xfrm>
          <a:prstGeom prst="rect">
            <a:avLst/>
          </a:prstGeom>
        </p:spPr>
      </p:pic>
      <p:pic>
        <p:nvPicPr>
          <p:cNvPr id="6" name="5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16200000">
            <a:off x="2786961" y="1902694"/>
            <a:ext cx="1214446" cy="1322388"/>
          </a:xfrm>
          <a:prstGeom prst="rect">
            <a:avLst/>
          </a:prstGeom>
        </p:spPr>
      </p:pic>
      <p:pic>
        <p:nvPicPr>
          <p:cNvPr id="7" name="6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2309561">
            <a:off x="4780142" y="1162935"/>
            <a:ext cx="1214446" cy="1322388"/>
          </a:xfrm>
          <a:prstGeom prst="rect">
            <a:avLst/>
          </a:prstGeom>
        </p:spPr>
      </p:pic>
      <p:pic>
        <p:nvPicPr>
          <p:cNvPr id="8" name="7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7134148">
            <a:off x="4694223" y="2904589"/>
            <a:ext cx="1214446" cy="1322388"/>
          </a:xfrm>
          <a:prstGeom prst="rect">
            <a:avLst/>
          </a:prstGeom>
        </p:spPr>
      </p:pic>
      <p:pic>
        <p:nvPicPr>
          <p:cNvPr id="9" name="8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12480319">
            <a:off x="3168290" y="2708012"/>
            <a:ext cx="1214446" cy="1322388"/>
          </a:xfrm>
          <a:prstGeom prst="rect">
            <a:avLst/>
          </a:prstGeom>
        </p:spPr>
      </p:pic>
      <p:pic>
        <p:nvPicPr>
          <p:cNvPr id="10" name="9 Imagen" descr="_BxukQ2_m9qlkjBuhJJvZbdm0os.png"/>
          <p:cNvPicPr>
            <a:picLocks noChangeAspect="1"/>
          </p:cNvPicPr>
          <p:nvPr/>
        </p:nvPicPr>
        <p:blipFill>
          <a:blip r:embed="rId3">
            <a:duotone>
              <a:schemeClr val="accent6">
                <a:shade val="45000"/>
                <a:satMod val="135000"/>
              </a:schemeClr>
              <a:prstClr val="white"/>
            </a:duotone>
            <a:lum bright="-20000" contrast="40000"/>
          </a:blip>
          <a:srcRect l="10000" r="14999"/>
          <a:stretch>
            <a:fillRect/>
          </a:stretch>
        </p:blipFill>
        <p:spPr>
          <a:xfrm rot="17820669">
            <a:off x="3186552" y="1108758"/>
            <a:ext cx="1214446" cy="1322388"/>
          </a:xfrm>
          <a:prstGeom prst="rect">
            <a:avLst/>
          </a:prstGeom>
        </p:spPr>
      </p:pic>
      <p:pic>
        <p:nvPicPr>
          <p:cNvPr id="12" name="11 Imagen" descr="59b5bbb96dbe923c39853e01.png"/>
          <p:cNvPicPr>
            <a:picLocks noChangeAspect="1"/>
          </p:cNvPicPr>
          <p:nvPr/>
        </p:nvPicPr>
        <p:blipFill>
          <a:blip r:embed="rId4">
            <a:duotone>
              <a:schemeClr val="accent6">
                <a:shade val="45000"/>
                <a:satMod val="135000"/>
              </a:schemeClr>
              <a:prstClr val="white"/>
            </a:duotone>
            <a:lum bright="-10000" contrast="20000"/>
          </a:blip>
          <a:stretch>
            <a:fillRect/>
          </a:stretch>
        </p:blipFill>
        <p:spPr>
          <a:xfrm>
            <a:off x="4000496" y="2071684"/>
            <a:ext cx="1143008" cy="1143008"/>
          </a:xfrm>
          <a:prstGeom prst="rect">
            <a:avLst/>
          </a:prstGeom>
        </p:spPr>
      </p:pic>
      <p:sp>
        <p:nvSpPr>
          <p:cNvPr id="13" name="12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368648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0"/>
            <a:ext cx="4643438"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4643438" y="0"/>
            <a:ext cx="4500562"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0" y="2643188"/>
            <a:ext cx="4643438"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643188"/>
            <a:ext cx="4500562"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785786" y="428610"/>
            <a:ext cx="2928958" cy="1571636"/>
          </a:xfrm>
          <a:prstGeom prst="frame">
            <a:avLst>
              <a:gd name="adj1" fmla="val 17655"/>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5572132" y="500048"/>
            <a:ext cx="2928958" cy="1571636"/>
          </a:xfrm>
          <a:prstGeom prst="frame">
            <a:avLst>
              <a:gd name="adj1" fmla="val 16919"/>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785786" y="3071816"/>
            <a:ext cx="2928958" cy="1643074"/>
          </a:xfrm>
          <a:prstGeom prst="frame">
            <a:avLst>
              <a:gd name="adj1" fmla="val 14696"/>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5572132" y="3071816"/>
            <a:ext cx="2928958" cy="1571636"/>
          </a:xfrm>
          <a:prstGeom prst="frame">
            <a:avLst>
              <a:gd name="adj1" fmla="val 14709"/>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6" fill="hold" grpId="1" nodeType="after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1+ppt_w/2"/>
                                          </p:val>
                                        </p:tav>
                                      </p:tavLst>
                                    </p:anim>
                                    <p:anim calcmode="lin" valueType="num">
                                      <p:cBhvr additive="base">
                                        <p:cTn id="42" dur="2000"/>
                                        <p:tgtEl>
                                          <p:spTgt spid="4"/>
                                        </p:tgtEl>
                                        <p:attrNameLst>
                                          <p:attrName>ppt_y</p:attrName>
                                        </p:attrNameLst>
                                      </p:cBhvr>
                                      <p:tavLst>
                                        <p:tav tm="0">
                                          <p:val>
                                            <p:strVal val="ppt_y"/>
                                          </p:val>
                                        </p:tav>
                                        <p:tav tm="100000">
                                          <p:val>
                                            <p:strVal val="1+ppt_h/2"/>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6" fill="hold" grpId="1"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1+ppt_w/2"/>
                                          </p:val>
                                        </p:tav>
                                      </p:tavLst>
                                    </p:anim>
                                    <p:anim calcmode="lin" valueType="num">
                                      <p:cBhvr additive="base">
                                        <p:cTn id="46" dur="2000"/>
                                        <p:tgtEl>
                                          <p:spTgt spid="8"/>
                                        </p:tgtEl>
                                        <p:attrNameLst>
                                          <p:attrName>ppt_y</p:attrName>
                                        </p:attrNameLst>
                                      </p:cBhvr>
                                      <p:tavLst>
                                        <p:tav tm="0">
                                          <p:val>
                                            <p:strVal val="ppt_y"/>
                                          </p:val>
                                        </p:tav>
                                        <p:tav tm="100000">
                                          <p:val>
                                            <p:strVal val="1+ppt_h/2"/>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3"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1+ppt_w/2"/>
                                          </p:val>
                                        </p:tav>
                                      </p:tavLst>
                                    </p:anim>
                                    <p:anim calcmode="lin" valueType="num">
                                      <p:cBhvr additive="base">
                                        <p:cTn id="62" dur="2000"/>
                                        <p:tgtEl>
                                          <p:spTgt spid="10"/>
                                        </p:tgtEl>
                                        <p:attrNameLst>
                                          <p:attrName>ppt_y</p:attrName>
                                        </p:attrNameLst>
                                      </p:cBhvr>
                                      <p:tavLst>
                                        <p:tav tm="0">
                                          <p:val>
                                            <p:strVal val="ppt_y"/>
                                          </p:val>
                                        </p:tav>
                                        <p:tav tm="100000">
                                          <p:val>
                                            <p:strVal val="0-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0-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571604" y="1071552"/>
            <a:ext cx="2500330" cy="2462213"/>
          </a:xfrm>
          <a:prstGeom prst="rect">
            <a:avLst/>
          </a:prstGeom>
          <a:noFill/>
        </p:spPr>
        <p:txBody>
          <a:bodyPr wrap="square" rtlCol="0">
            <a:spAutoFit/>
          </a:bodyPr>
          <a:lstStyle/>
          <a:p>
            <a:r>
              <a:rPr lang="es-PE" sz="1400" dirty="0" smtClean="0"/>
              <a:t> </a:t>
            </a:r>
            <a:r>
              <a:rPr lang="es-PE" sz="1400" b="1" dirty="0" smtClean="0"/>
              <a:t> La palabra "gaucho", explicó el historiador, no tiene un origen claro. "Algunos aseguran que viene del portugués. Otros dicen que como el mestizo que andaba por las pampas era muy solitario se lo denominaba "guacho", que significa sin padres, y mutó a gaucho.</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463166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6973-3d-transparent-glass-icon-symbols-shapes-spiral.png"/>
          <p:cNvPicPr>
            <a:picLocks noChangeAspect="1"/>
          </p:cNvPicPr>
          <p:nvPr/>
        </p:nvPicPr>
        <p:blipFill>
          <a:blip r:embed="rId3">
            <a:lum contrast="40000"/>
          </a:blip>
          <a:stretch>
            <a:fillRect/>
          </a:stretch>
        </p:blipFill>
        <p:spPr>
          <a:xfrm>
            <a:off x="0" y="0"/>
            <a:ext cx="1071552" cy="1071552"/>
          </a:xfrm>
          <a:prstGeom prst="rect">
            <a:avLst/>
          </a:prstGeom>
        </p:spPr>
      </p:pic>
      <p:pic>
        <p:nvPicPr>
          <p:cNvPr id="5" name="4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3357554" y="4071948"/>
            <a:ext cx="1071552" cy="1071552"/>
          </a:xfrm>
          <a:prstGeom prst="rect">
            <a:avLst/>
          </a:prstGeom>
        </p:spPr>
      </p:pic>
      <p:pic>
        <p:nvPicPr>
          <p:cNvPr id="6" name="5 Imagen" descr="016973-3d-transparent-glass-icon-symbols-shapes-spiral.png"/>
          <p:cNvPicPr>
            <a:picLocks noChangeAspect="1"/>
          </p:cNvPicPr>
          <p:nvPr/>
        </p:nvPicPr>
        <p:blipFill>
          <a:blip r:embed="rId3">
            <a:lum contrast="40000"/>
          </a:blip>
          <a:stretch>
            <a:fillRect/>
          </a:stretch>
        </p:blipFill>
        <p:spPr>
          <a:xfrm flipH="1">
            <a:off x="8072412" y="0"/>
            <a:ext cx="1071588" cy="1071552"/>
          </a:xfrm>
          <a:prstGeom prst="rect">
            <a:avLst/>
          </a:prstGeom>
        </p:spPr>
      </p:pic>
      <p:pic>
        <p:nvPicPr>
          <p:cNvPr id="7" name="6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357686" y="4071948"/>
            <a:ext cx="1071588" cy="1071552"/>
          </a:xfrm>
          <a:prstGeom prst="rect">
            <a:avLst/>
          </a:prstGeom>
        </p:spPr>
      </p:pic>
      <p:pic>
        <p:nvPicPr>
          <p:cNvPr id="8" name="7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715272" y="1071552"/>
            <a:ext cx="1071588" cy="1071552"/>
          </a:xfrm>
          <a:prstGeom prst="rect">
            <a:avLst/>
          </a:prstGeom>
        </p:spPr>
      </p:pic>
      <p:pic>
        <p:nvPicPr>
          <p:cNvPr id="9" name="8 Imagen" descr="016973-3d-transparent-glass-icon-symbols-shapes-spiral.png"/>
          <p:cNvPicPr>
            <a:picLocks noChangeAspect="1"/>
          </p:cNvPicPr>
          <p:nvPr/>
        </p:nvPicPr>
        <p:blipFill>
          <a:blip r:embed="rId3">
            <a:lum contrast="40000"/>
          </a:blip>
          <a:stretch>
            <a:fillRect/>
          </a:stretch>
        </p:blipFill>
        <p:spPr>
          <a:xfrm flipH="1">
            <a:off x="7143768" y="2071684"/>
            <a:ext cx="1071588" cy="1071552"/>
          </a:xfrm>
          <a:prstGeom prst="rect">
            <a:avLst/>
          </a:prstGeom>
        </p:spPr>
      </p:pic>
      <p:pic>
        <p:nvPicPr>
          <p:cNvPr id="10" name="9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6286512" y="2857502"/>
            <a:ext cx="1071588" cy="1071552"/>
          </a:xfrm>
          <a:prstGeom prst="rect">
            <a:avLst/>
          </a:prstGeom>
        </p:spPr>
      </p:pic>
      <p:pic>
        <p:nvPicPr>
          <p:cNvPr id="11" name="10 Imagen" descr="016973-3d-transparent-glass-icon-symbols-shapes-spiral.png"/>
          <p:cNvPicPr>
            <a:picLocks noChangeAspect="1"/>
          </p:cNvPicPr>
          <p:nvPr/>
        </p:nvPicPr>
        <p:blipFill>
          <a:blip r:embed="rId3">
            <a:lum contrast="40000"/>
          </a:blip>
          <a:stretch>
            <a:fillRect/>
          </a:stretch>
        </p:blipFill>
        <p:spPr>
          <a:xfrm flipH="1">
            <a:off x="5286380" y="3500444"/>
            <a:ext cx="1071588" cy="1071552"/>
          </a:xfrm>
          <a:prstGeom prst="rect">
            <a:avLst/>
          </a:prstGeom>
        </p:spPr>
      </p:pic>
      <p:pic>
        <p:nvPicPr>
          <p:cNvPr id="12" name="11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142844" y="1071552"/>
            <a:ext cx="1071552" cy="1071552"/>
          </a:xfrm>
          <a:prstGeom prst="rect">
            <a:avLst/>
          </a:prstGeom>
        </p:spPr>
      </p:pic>
      <p:pic>
        <p:nvPicPr>
          <p:cNvPr id="13" name="12 Imagen" descr="016973-3d-transparent-glass-icon-symbols-shapes-spiral.png"/>
          <p:cNvPicPr>
            <a:picLocks noChangeAspect="1"/>
          </p:cNvPicPr>
          <p:nvPr/>
        </p:nvPicPr>
        <p:blipFill>
          <a:blip r:embed="rId3">
            <a:lum contrast="40000"/>
          </a:blip>
          <a:stretch>
            <a:fillRect/>
          </a:stretch>
        </p:blipFill>
        <p:spPr>
          <a:xfrm>
            <a:off x="785786" y="2000246"/>
            <a:ext cx="1071552" cy="1071552"/>
          </a:xfrm>
          <a:prstGeom prst="rect">
            <a:avLst/>
          </a:prstGeom>
        </p:spPr>
      </p:pic>
      <p:pic>
        <p:nvPicPr>
          <p:cNvPr id="14" name="13 Imagen" descr="016973-3d-transparent-glass-icon-symbols-shapes-spiral.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2857502"/>
            <a:ext cx="1071552" cy="1071552"/>
          </a:xfrm>
          <a:prstGeom prst="rect">
            <a:avLst/>
          </a:prstGeom>
        </p:spPr>
      </p:pic>
      <p:pic>
        <p:nvPicPr>
          <p:cNvPr id="15" name="14 Imagen" descr="016973-3d-transparent-glass-icon-symbols-shapes-spiral.png"/>
          <p:cNvPicPr>
            <a:picLocks noChangeAspect="1"/>
          </p:cNvPicPr>
          <p:nvPr/>
        </p:nvPicPr>
        <p:blipFill>
          <a:blip r:embed="rId3">
            <a:lum contrast="40000"/>
          </a:blip>
          <a:stretch>
            <a:fillRect/>
          </a:stretch>
        </p:blipFill>
        <p:spPr>
          <a:xfrm>
            <a:off x="2357422" y="3643320"/>
            <a:ext cx="1071552" cy="1071552"/>
          </a:xfrm>
          <a:prstGeom prst="rect">
            <a:avLst/>
          </a:prstGeom>
        </p:spPr>
      </p:pic>
      <p:sp>
        <p:nvSpPr>
          <p:cNvPr id="16" name="1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1+ppt_w/2"/>
                                          </p:val>
                                        </p:tav>
                                      </p:tavLst>
                                    </p:anim>
                                    <p:anim calcmode="lin" valueType="num">
                                      <p:cBhvr additive="base">
                                        <p:cTn id="90" dur="2000"/>
                                        <p:tgtEl>
                                          <p:spTgt spid="12"/>
                                        </p:tgtEl>
                                        <p:attrNameLst>
                                          <p:attrName>ppt_y</p:attrName>
                                        </p:attrNameLst>
                                      </p:cBhvr>
                                      <p:tavLst>
                                        <p:tav tm="0">
                                          <p:val>
                                            <p:strVal val="ppt_y"/>
                                          </p:val>
                                        </p:tav>
                                        <p:tav tm="100000">
                                          <p:val>
                                            <p:strVal val="1+ppt_h/2"/>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1+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9"/>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0"/>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1"/>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02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757444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42908" y="0"/>
            <a:ext cx="928662" cy="928662"/>
          </a:xfrm>
          <a:prstGeom prst="rect">
            <a:avLst/>
          </a:prstGeom>
        </p:spPr>
      </p:pic>
      <p:pic>
        <p:nvPicPr>
          <p:cNvPr id="4" name="3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428596" y="642924"/>
            <a:ext cx="928662" cy="928662"/>
          </a:xfrm>
          <a:prstGeom prst="rect">
            <a:avLst/>
          </a:prstGeom>
        </p:spPr>
      </p:pic>
      <p:pic>
        <p:nvPicPr>
          <p:cNvPr id="5" name="4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214414" y="1214428"/>
            <a:ext cx="928662" cy="928662"/>
          </a:xfrm>
          <a:prstGeom prst="rect">
            <a:avLst/>
          </a:prstGeom>
        </p:spPr>
      </p:pic>
      <p:pic>
        <p:nvPicPr>
          <p:cNvPr id="6" name="5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928794" y="1785932"/>
            <a:ext cx="928662" cy="928662"/>
          </a:xfrm>
          <a:prstGeom prst="rect">
            <a:avLst/>
          </a:prstGeom>
        </p:spPr>
      </p:pic>
      <p:pic>
        <p:nvPicPr>
          <p:cNvPr id="7" name="6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2786050" y="2214560"/>
            <a:ext cx="928662" cy="928662"/>
          </a:xfrm>
          <a:prstGeom prst="rect">
            <a:avLst/>
          </a:prstGeom>
        </p:spPr>
      </p:pic>
      <p:pic>
        <p:nvPicPr>
          <p:cNvPr id="8" name="7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3643306" y="2643188"/>
            <a:ext cx="928662" cy="928662"/>
          </a:xfrm>
          <a:prstGeom prst="rect">
            <a:avLst/>
          </a:prstGeom>
        </p:spPr>
      </p:pic>
      <p:pic>
        <p:nvPicPr>
          <p:cNvPr id="9" name="8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4429124" y="3143254"/>
            <a:ext cx="928662" cy="928662"/>
          </a:xfrm>
          <a:prstGeom prst="rect">
            <a:avLst/>
          </a:prstGeom>
        </p:spPr>
      </p:pic>
      <p:pic>
        <p:nvPicPr>
          <p:cNvPr id="10" name="9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5286380" y="3500444"/>
            <a:ext cx="928662" cy="928662"/>
          </a:xfrm>
          <a:prstGeom prst="rect">
            <a:avLst/>
          </a:prstGeom>
        </p:spPr>
      </p:pic>
      <p:pic>
        <p:nvPicPr>
          <p:cNvPr id="11" name="10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6143636" y="3857634"/>
            <a:ext cx="928662" cy="928662"/>
          </a:xfrm>
          <a:prstGeom prst="rect">
            <a:avLst/>
          </a:prstGeom>
        </p:spPr>
      </p:pic>
      <p:pic>
        <p:nvPicPr>
          <p:cNvPr id="12" name="11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7215206" y="4214838"/>
            <a:ext cx="928662" cy="928662"/>
          </a:xfrm>
          <a:prstGeom prst="rect">
            <a:avLst/>
          </a:prstGeom>
        </p:spPr>
      </p:pic>
      <p:pic>
        <p:nvPicPr>
          <p:cNvPr id="13" name="12 Imagen" descr="Fleur_bleu_abstraite.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8215338" y="4214838"/>
            <a:ext cx="928662" cy="928662"/>
          </a:xfrm>
          <a:prstGeom prst="rect">
            <a:avLst/>
          </a:prstGeom>
        </p:spPr>
      </p:pic>
      <p:sp>
        <p:nvSpPr>
          <p:cNvPr id="14" name="13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8" presetClass="emph" presetSubtype="0" autoRev="1" fill="hold"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1+ppt_w/2"/>
                                          </p:val>
                                        </p:tav>
                                      </p:tavLst>
                                    </p:anim>
                                    <p:anim calcmode="lin" valueType="num">
                                      <p:cBhvr additive="base">
                                        <p:cTn id="76" dur="2000"/>
                                        <p:tgtEl>
                                          <p:spTgt spid="3"/>
                                        </p:tgtEl>
                                        <p:attrNameLst>
                                          <p:attrName>ppt_y</p:attrName>
                                        </p:attrNameLst>
                                      </p:cBhvr>
                                      <p:tavLst>
                                        <p:tav tm="0">
                                          <p:val>
                                            <p:strVal val="ppt_y"/>
                                          </p:val>
                                        </p:tav>
                                        <p:tav tm="100000">
                                          <p:val>
                                            <p:strVal val="1+ppt_h/2"/>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1+ppt_h/2"/>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1+ppt_h/2"/>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1+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1+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1+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1+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1+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1+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17" name="16 CuadroTexto"/>
          <p:cNvSpPr txBox="1"/>
          <p:nvPr/>
        </p:nvSpPr>
        <p:spPr>
          <a:xfrm>
            <a:off x="1643042" y="1000114"/>
            <a:ext cx="2500330" cy="2893100"/>
          </a:xfrm>
          <a:prstGeom prst="rect">
            <a:avLst/>
          </a:prstGeom>
          <a:noFill/>
        </p:spPr>
        <p:txBody>
          <a:bodyPr wrap="square" rtlCol="0">
            <a:spAutoFit/>
          </a:bodyPr>
          <a:lstStyle/>
          <a:p>
            <a:r>
              <a:rPr lang="es-PE" sz="1400" dirty="0" smtClean="0"/>
              <a:t> </a:t>
            </a:r>
            <a:r>
              <a:rPr lang="es-PE" sz="1400" b="1" dirty="0" smtClean="0"/>
              <a:t> "El uso de la bombacha de gaucho y las camisas no eran comunes. Tampoco existían tiendas que las vendieran, ni esos hombres disponían de un trabajo estable que les diera recursos materiales para acceder a esas prendas", explica. Sí podían usar los recursos que la naturaleza les daba y así lo hacían</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740027">
                <a:shade val="67500"/>
                <a:satMod val="115000"/>
              </a:srgbClr>
            </a:gs>
            <a:gs pos="100000">
              <a:srgbClr val="740027">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76746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0" y="0"/>
            <a:ext cx="785800" cy="785800"/>
          </a:xfrm>
          <a:prstGeom prst="rect">
            <a:avLst/>
          </a:prstGeom>
        </p:spPr>
      </p:pic>
      <p:pic>
        <p:nvPicPr>
          <p:cNvPr id="6" name="5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8358200" y="1785932"/>
            <a:ext cx="785800" cy="785800"/>
          </a:xfrm>
          <a:prstGeom prst="rect">
            <a:avLst/>
          </a:prstGeom>
        </p:spPr>
      </p:pic>
      <p:pic>
        <p:nvPicPr>
          <p:cNvPr id="7" name="6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0" y="4357678"/>
            <a:ext cx="785786" cy="785822"/>
          </a:xfrm>
          <a:prstGeom prst="rect">
            <a:avLst/>
          </a:prstGeom>
        </p:spPr>
      </p:pic>
      <p:pic>
        <p:nvPicPr>
          <p:cNvPr id="8" name="7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8358214" y="2571750"/>
            <a:ext cx="785786" cy="785822"/>
          </a:xfrm>
          <a:prstGeom prst="rect">
            <a:avLst/>
          </a:prstGeom>
        </p:spPr>
      </p:pic>
      <p:pic>
        <p:nvPicPr>
          <p:cNvPr id="9" name="8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642910" y="3643320"/>
            <a:ext cx="785786" cy="785822"/>
          </a:xfrm>
          <a:prstGeom prst="rect">
            <a:avLst/>
          </a:prstGeom>
        </p:spPr>
      </p:pic>
      <p:pic>
        <p:nvPicPr>
          <p:cNvPr id="10" name="9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1500166" y="3214692"/>
            <a:ext cx="785786" cy="785822"/>
          </a:xfrm>
          <a:prstGeom prst="rect">
            <a:avLst/>
          </a:prstGeom>
        </p:spPr>
      </p:pic>
      <p:pic>
        <p:nvPicPr>
          <p:cNvPr id="11" name="10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2428860" y="3071816"/>
            <a:ext cx="785786" cy="785822"/>
          </a:xfrm>
          <a:prstGeom prst="rect">
            <a:avLst/>
          </a:prstGeom>
        </p:spPr>
      </p:pic>
      <p:pic>
        <p:nvPicPr>
          <p:cNvPr id="12" name="11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3357554" y="2857502"/>
            <a:ext cx="785786" cy="785822"/>
          </a:xfrm>
          <a:prstGeom prst="rect">
            <a:avLst/>
          </a:prstGeom>
        </p:spPr>
      </p:pic>
      <p:pic>
        <p:nvPicPr>
          <p:cNvPr id="13" name="12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4214810" y="2643188"/>
            <a:ext cx="785786" cy="785822"/>
          </a:xfrm>
          <a:prstGeom prst="rect">
            <a:avLst/>
          </a:prstGeom>
        </p:spPr>
      </p:pic>
      <p:pic>
        <p:nvPicPr>
          <p:cNvPr id="14" name="13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5072066" y="2571750"/>
            <a:ext cx="785786" cy="785822"/>
          </a:xfrm>
          <a:prstGeom prst="rect">
            <a:avLst/>
          </a:prstGeom>
        </p:spPr>
      </p:pic>
      <p:pic>
        <p:nvPicPr>
          <p:cNvPr id="15" name="14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5857884" y="2571750"/>
            <a:ext cx="785786" cy="785822"/>
          </a:xfrm>
          <a:prstGeom prst="rect">
            <a:avLst/>
          </a:prstGeom>
        </p:spPr>
      </p:pic>
      <p:pic>
        <p:nvPicPr>
          <p:cNvPr id="16" name="15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6786578" y="2571750"/>
            <a:ext cx="785786" cy="785822"/>
          </a:xfrm>
          <a:prstGeom prst="rect">
            <a:avLst/>
          </a:prstGeom>
        </p:spPr>
      </p:pic>
      <p:pic>
        <p:nvPicPr>
          <p:cNvPr id="17" name="16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flipV="1">
            <a:off x="7572396" y="2500312"/>
            <a:ext cx="785786" cy="785822"/>
          </a:xfrm>
          <a:prstGeom prst="rect">
            <a:avLst/>
          </a:prstGeom>
        </p:spPr>
      </p:pic>
      <p:pic>
        <p:nvPicPr>
          <p:cNvPr id="18" name="17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714348" y="500048"/>
            <a:ext cx="785800" cy="785800"/>
          </a:xfrm>
          <a:prstGeom prst="rect">
            <a:avLst/>
          </a:prstGeom>
        </p:spPr>
      </p:pic>
      <p:pic>
        <p:nvPicPr>
          <p:cNvPr id="19" name="18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1500166" y="785800"/>
            <a:ext cx="785800" cy="785800"/>
          </a:xfrm>
          <a:prstGeom prst="rect">
            <a:avLst/>
          </a:prstGeom>
        </p:spPr>
      </p:pic>
      <p:pic>
        <p:nvPicPr>
          <p:cNvPr id="20" name="19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2428860" y="1000114"/>
            <a:ext cx="785800" cy="785800"/>
          </a:xfrm>
          <a:prstGeom prst="rect">
            <a:avLst/>
          </a:prstGeom>
        </p:spPr>
      </p:pic>
      <p:pic>
        <p:nvPicPr>
          <p:cNvPr id="21" name="20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3286116" y="1285866"/>
            <a:ext cx="785800" cy="785800"/>
          </a:xfrm>
          <a:prstGeom prst="rect">
            <a:avLst/>
          </a:prstGeom>
        </p:spPr>
      </p:pic>
      <p:pic>
        <p:nvPicPr>
          <p:cNvPr id="22" name="21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4214810" y="1571618"/>
            <a:ext cx="785800" cy="785800"/>
          </a:xfrm>
          <a:prstGeom prst="rect">
            <a:avLst/>
          </a:prstGeom>
        </p:spPr>
      </p:pic>
      <p:pic>
        <p:nvPicPr>
          <p:cNvPr id="23" name="22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5072066" y="1714494"/>
            <a:ext cx="785800" cy="785800"/>
          </a:xfrm>
          <a:prstGeom prst="rect">
            <a:avLst/>
          </a:prstGeom>
        </p:spPr>
      </p:pic>
      <p:pic>
        <p:nvPicPr>
          <p:cNvPr id="24" name="23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5929322" y="1785932"/>
            <a:ext cx="785800" cy="785800"/>
          </a:xfrm>
          <a:prstGeom prst="rect">
            <a:avLst/>
          </a:prstGeom>
        </p:spPr>
      </p:pic>
      <p:pic>
        <p:nvPicPr>
          <p:cNvPr id="25" name="24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6786578" y="1785932"/>
            <a:ext cx="785800" cy="785800"/>
          </a:xfrm>
          <a:prstGeom prst="rect">
            <a:avLst/>
          </a:prstGeom>
        </p:spPr>
      </p:pic>
      <p:pic>
        <p:nvPicPr>
          <p:cNvPr id="26" name="25 Imagen" descr="circle-33987_640HK.png"/>
          <p:cNvPicPr>
            <a:picLocks noChangeAspect="1"/>
          </p:cNvPicPr>
          <p:nvPr/>
        </p:nvPicPr>
        <p:blipFill>
          <a:blip r:embed="rId3" cstate="print">
            <a:duotone>
              <a:prstClr val="black"/>
              <a:srgbClr val="B8005C">
                <a:tint val="45000"/>
                <a:satMod val="400000"/>
              </a:srgbClr>
            </a:duotone>
            <a:lum contrast="40000"/>
          </a:blip>
          <a:stretch>
            <a:fillRect/>
          </a:stretch>
        </p:blipFill>
        <p:spPr>
          <a:xfrm>
            <a:off x="7572396" y="1785932"/>
            <a:ext cx="785800" cy="785800"/>
          </a:xfrm>
          <a:prstGeom prst="rect">
            <a:avLst/>
          </a:prstGeom>
        </p:spPr>
      </p:pic>
      <p:sp>
        <p:nvSpPr>
          <p:cNvPr id="27" name="2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1+#ppt_w/2"/>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1+#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1+#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1+#ppt_w/2"/>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1+#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1+ppt_w/2"/>
                                          </p:val>
                                        </p:tav>
                                      </p:tavLst>
                                    </p:anim>
                                    <p:anim calcmode="lin" valueType="num">
                                      <p:cBhvr additive="base">
                                        <p:cTn id="150" dur="2000"/>
                                        <p:tgtEl>
                                          <p:spTgt spid="18"/>
                                        </p:tgtEl>
                                        <p:attrNameLst>
                                          <p:attrName>ppt_y</p:attrName>
                                        </p:attrNameLst>
                                      </p:cBhvr>
                                      <p:tavLst>
                                        <p:tav tm="0">
                                          <p:val>
                                            <p:strVal val="ppt_y"/>
                                          </p:val>
                                        </p:tav>
                                        <p:tav tm="100000">
                                          <p:val>
                                            <p:strVal val="1+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1+ppt_w/2"/>
                                          </p:val>
                                        </p:tav>
                                      </p:tavLst>
                                    </p:anim>
                                    <p:anim calcmode="lin" valueType="num">
                                      <p:cBhvr additive="base">
                                        <p:cTn id="154" dur="2000"/>
                                        <p:tgtEl>
                                          <p:spTgt spid="19"/>
                                        </p:tgtEl>
                                        <p:attrNameLst>
                                          <p:attrName>ppt_y</p:attrName>
                                        </p:attrNameLst>
                                      </p:cBhvr>
                                      <p:tavLst>
                                        <p:tav tm="0">
                                          <p:val>
                                            <p:strVal val="ppt_y"/>
                                          </p:val>
                                        </p:tav>
                                        <p:tav tm="100000">
                                          <p:val>
                                            <p:strVal val="1+ppt_h/2"/>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1+ppt_w/2"/>
                                          </p:val>
                                        </p:tav>
                                      </p:tavLst>
                                    </p:anim>
                                    <p:anim calcmode="lin" valueType="num">
                                      <p:cBhvr additive="base">
                                        <p:cTn id="158" dur="2000"/>
                                        <p:tgtEl>
                                          <p:spTgt spid="20"/>
                                        </p:tgtEl>
                                        <p:attrNameLst>
                                          <p:attrName>ppt_y</p:attrName>
                                        </p:attrNameLst>
                                      </p:cBhvr>
                                      <p:tavLst>
                                        <p:tav tm="0">
                                          <p:val>
                                            <p:strVal val="ppt_y"/>
                                          </p:val>
                                        </p:tav>
                                        <p:tav tm="100000">
                                          <p:val>
                                            <p:strVal val="1+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1+ppt_w/2"/>
                                          </p:val>
                                        </p:tav>
                                      </p:tavLst>
                                    </p:anim>
                                    <p:anim calcmode="lin" valueType="num">
                                      <p:cBhvr additive="base">
                                        <p:cTn id="162" dur="2000"/>
                                        <p:tgtEl>
                                          <p:spTgt spid="21"/>
                                        </p:tgtEl>
                                        <p:attrNameLst>
                                          <p:attrName>ppt_y</p:attrName>
                                        </p:attrNameLst>
                                      </p:cBhvr>
                                      <p:tavLst>
                                        <p:tav tm="0">
                                          <p:val>
                                            <p:strVal val="ppt_y"/>
                                          </p:val>
                                        </p:tav>
                                        <p:tav tm="100000">
                                          <p:val>
                                            <p:strVal val="1+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3"/>
                                        </p:tgtEl>
                                        <p:attrNameLst>
                                          <p:attrName>ppt_x</p:attrName>
                                        </p:attrNameLst>
                                      </p:cBhvr>
                                      <p:tavLst>
                                        <p:tav tm="0">
                                          <p:val>
                                            <p:strVal val="ppt_x"/>
                                          </p:val>
                                        </p:tav>
                                        <p:tav tm="100000">
                                          <p:val>
                                            <p:strVal val="1+ppt_w/2"/>
                                          </p:val>
                                        </p:tav>
                                      </p:tavLst>
                                    </p:anim>
                                    <p:anim calcmode="lin" valueType="num">
                                      <p:cBhvr additive="base">
                                        <p:cTn id="170" dur="2000"/>
                                        <p:tgtEl>
                                          <p:spTgt spid="23"/>
                                        </p:tgtEl>
                                        <p:attrNameLst>
                                          <p:attrName>ppt_y</p:attrName>
                                        </p:attrNameLst>
                                      </p:cBhvr>
                                      <p:tavLst>
                                        <p:tav tm="0">
                                          <p:val>
                                            <p:strVal val="ppt_y"/>
                                          </p:val>
                                        </p:tav>
                                        <p:tav tm="100000">
                                          <p:val>
                                            <p:strVal val="1+ppt_h/2"/>
                                          </p:val>
                                        </p:tav>
                                      </p:tavLst>
                                    </p:anim>
                                    <p:set>
                                      <p:cBhvr>
                                        <p:cTn id="171" dur="1" fill="hold">
                                          <p:stCondLst>
                                            <p:cond delay="1999"/>
                                          </p:stCondLst>
                                        </p:cTn>
                                        <p:tgtEl>
                                          <p:spTgt spid="2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4"/>
                                        </p:tgtEl>
                                        <p:attrNameLst>
                                          <p:attrName>ppt_x</p:attrName>
                                        </p:attrNameLst>
                                      </p:cBhvr>
                                      <p:tavLst>
                                        <p:tav tm="0">
                                          <p:val>
                                            <p:strVal val="ppt_x"/>
                                          </p:val>
                                        </p:tav>
                                        <p:tav tm="100000">
                                          <p:val>
                                            <p:strVal val="1+ppt_w/2"/>
                                          </p:val>
                                        </p:tav>
                                      </p:tavLst>
                                    </p:anim>
                                    <p:anim calcmode="lin" valueType="num">
                                      <p:cBhvr additive="base">
                                        <p:cTn id="174" dur="2000"/>
                                        <p:tgtEl>
                                          <p:spTgt spid="24"/>
                                        </p:tgtEl>
                                        <p:attrNameLst>
                                          <p:attrName>ppt_y</p:attrName>
                                        </p:attrNameLst>
                                      </p:cBhvr>
                                      <p:tavLst>
                                        <p:tav tm="0">
                                          <p:val>
                                            <p:strVal val="ppt_y"/>
                                          </p:val>
                                        </p:tav>
                                        <p:tav tm="100000">
                                          <p:val>
                                            <p:strVal val="1+ppt_h/2"/>
                                          </p:val>
                                        </p:tav>
                                      </p:tavLst>
                                    </p:anim>
                                    <p:set>
                                      <p:cBhvr>
                                        <p:cTn id="175" dur="1" fill="hold">
                                          <p:stCondLst>
                                            <p:cond delay="1999"/>
                                          </p:stCondLst>
                                        </p:cTn>
                                        <p:tgtEl>
                                          <p:spTgt spid="2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5"/>
                                        </p:tgtEl>
                                        <p:attrNameLst>
                                          <p:attrName>ppt_x</p:attrName>
                                        </p:attrNameLst>
                                      </p:cBhvr>
                                      <p:tavLst>
                                        <p:tav tm="0">
                                          <p:val>
                                            <p:strVal val="ppt_x"/>
                                          </p:val>
                                        </p:tav>
                                        <p:tav tm="100000">
                                          <p:val>
                                            <p:strVal val="1+ppt_w/2"/>
                                          </p:val>
                                        </p:tav>
                                      </p:tavLst>
                                    </p:anim>
                                    <p:anim calcmode="lin" valueType="num">
                                      <p:cBhvr additive="base">
                                        <p:cTn id="178" dur="2000"/>
                                        <p:tgtEl>
                                          <p:spTgt spid="25"/>
                                        </p:tgtEl>
                                        <p:attrNameLst>
                                          <p:attrName>ppt_y</p:attrName>
                                        </p:attrNameLst>
                                      </p:cBhvr>
                                      <p:tavLst>
                                        <p:tav tm="0">
                                          <p:val>
                                            <p:strVal val="ppt_y"/>
                                          </p:val>
                                        </p:tav>
                                        <p:tav tm="100000">
                                          <p:val>
                                            <p:strVal val="1+ppt_h/2"/>
                                          </p:val>
                                        </p:tav>
                                      </p:tavLst>
                                    </p:anim>
                                    <p:set>
                                      <p:cBhvr>
                                        <p:cTn id="179" dur="1" fill="hold">
                                          <p:stCondLst>
                                            <p:cond delay="1999"/>
                                          </p:stCondLst>
                                        </p:cTn>
                                        <p:tgtEl>
                                          <p:spTgt spid="2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6"/>
                                        </p:tgtEl>
                                        <p:attrNameLst>
                                          <p:attrName>ppt_x</p:attrName>
                                        </p:attrNameLst>
                                      </p:cBhvr>
                                      <p:tavLst>
                                        <p:tav tm="0">
                                          <p:val>
                                            <p:strVal val="ppt_x"/>
                                          </p:val>
                                        </p:tav>
                                        <p:tav tm="100000">
                                          <p:val>
                                            <p:strVal val="1+ppt_w/2"/>
                                          </p:val>
                                        </p:tav>
                                      </p:tavLst>
                                    </p:anim>
                                    <p:anim calcmode="lin" valueType="num">
                                      <p:cBhvr additive="base">
                                        <p:cTn id="182" dur="2000"/>
                                        <p:tgtEl>
                                          <p:spTgt spid="26"/>
                                        </p:tgtEl>
                                        <p:attrNameLst>
                                          <p:attrName>ppt_y</p:attrName>
                                        </p:attrNameLst>
                                      </p:cBhvr>
                                      <p:tavLst>
                                        <p:tav tm="0">
                                          <p:val>
                                            <p:strVal val="ppt_y"/>
                                          </p:val>
                                        </p:tav>
                                        <p:tav tm="100000">
                                          <p:val>
                                            <p:strVal val="1+ppt_h/2"/>
                                          </p:val>
                                        </p:tav>
                                      </p:tavLst>
                                    </p:anim>
                                    <p:set>
                                      <p:cBhvr>
                                        <p:cTn id="183" dur="1" fill="hold">
                                          <p:stCondLst>
                                            <p:cond delay="1999"/>
                                          </p:stCondLst>
                                        </p:cTn>
                                        <p:tgtEl>
                                          <p:spTgt spid="26"/>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0-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5"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across)">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982036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0"/>
            <a:ext cx="1571636" cy="825109"/>
          </a:xfrm>
          <a:prstGeom prst="rect">
            <a:avLst/>
          </a:prstGeom>
          <a:effectLst>
            <a:reflection blurRad="6350" stA="50000" endA="300" endPos="90000" dir="5400000" sy="-100000" algn="bl" rotWithShape="0"/>
          </a:effectLst>
        </p:spPr>
      </p:pic>
      <p:pic>
        <p:nvPicPr>
          <p:cNvPr id="4" name="3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0"/>
            <a:ext cx="1500198" cy="825109"/>
          </a:xfrm>
          <a:prstGeom prst="rect">
            <a:avLst/>
          </a:prstGeom>
          <a:effectLst>
            <a:reflection blurRad="6350" stA="50000" endA="300" endPos="90000" dir="5400000" sy="-100000" algn="bl" rotWithShape="0"/>
          </a:effectLst>
        </p:spPr>
      </p:pic>
      <p:pic>
        <p:nvPicPr>
          <p:cNvPr id="5" name="4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642924"/>
            <a:ext cx="1571636" cy="825109"/>
          </a:xfrm>
          <a:prstGeom prst="rect">
            <a:avLst/>
          </a:prstGeom>
          <a:effectLst>
            <a:reflection blurRad="6350" stA="50000" endA="300" endPos="90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642924"/>
            <a:ext cx="1500198" cy="825109"/>
          </a:xfrm>
          <a:prstGeom prst="rect">
            <a:avLst/>
          </a:prstGeom>
          <a:effectLst>
            <a:reflection blurRad="6350" stA="50000" endA="300" endPos="90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1285866"/>
            <a:ext cx="1571636" cy="825109"/>
          </a:xfrm>
          <a:prstGeom prst="rect">
            <a:avLst/>
          </a:prstGeom>
          <a:effectLst>
            <a:reflection blurRad="6350" stA="50000" endA="300" endPos="90000" dir="5400000" sy="-100000" algn="bl" rotWithShape="0"/>
          </a:effectLst>
        </p:spPr>
      </p:pic>
      <p:pic>
        <p:nvPicPr>
          <p:cNvPr id="8" name="7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1285866"/>
            <a:ext cx="1500198" cy="825109"/>
          </a:xfrm>
          <a:prstGeom prst="rect">
            <a:avLst/>
          </a:prstGeom>
          <a:effectLst>
            <a:reflection blurRad="6350" stA="50000" endA="300" endPos="90000" dir="5400000" sy="-100000" algn="bl" rotWithShape="0"/>
          </a:effectLst>
        </p:spPr>
      </p:pic>
      <p:pic>
        <p:nvPicPr>
          <p:cNvPr id="9" name="8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1857370"/>
            <a:ext cx="1571636" cy="825109"/>
          </a:xfrm>
          <a:prstGeom prst="rect">
            <a:avLst/>
          </a:prstGeom>
          <a:effectLst>
            <a:reflection blurRad="6350" stA="50000" endA="300" endPos="90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1857370"/>
            <a:ext cx="1500198" cy="825109"/>
          </a:xfrm>
          <a:prstGeom prst="rect">
            <a:avLst/>
          </a:prstGeom>
          <a:effectLst>
            <a:reflection blurRad="6350" stA="50000" endA="300" endPos="90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2428874"/>
            <a:ext cx="1571636" cy="825109"/>
          </a:xfrm>
          <a:prstGeom prst="rect">
            <a:avLst/>
          </a:prstGeom>
          <a:effectLst>
            <a:reflection blurRad="6350" stA="50000" endA="300" endPos="90000" dir="5400000" sy="-100000" algn="bl" rotWithShape="0"/>
          </a:effectLst>
        </p:spPr>
      </p:pic>
      <p:pic>
        <p:nvPicPr>
          <p:cNvPr id="12" name="11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2428874"/>
            <a:ext cx="1500198" cy="825109"/>
          </a:xfrm>
          <a:prstGeom prst="rect">
            <a:avLst/>
          </a:prstGeom>
          <a:effectLst>
            <a:reflection blurRad="6350" stA="50000" endA="300" endPos="90000" dir="5400000" sy="-100000" algn="bl" rotWithShape="0"/>
          </a:effectLst>
        </p:spPr>
      </p:pic>
      <p:pic>
        <p:nvPicPr>
          <p:cNvPr id="13" name="12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3000378"/>
            <a:ext cx="1571636" cy="825109"/>
          </a:xfrm>
          <a:prstGeom prst="rect">
            <a:avLst/>
          </a:prstGeom>
          <a:effectLst>
            <a:reflection blurRad="6350" stA="50000" endA="300" endPos="90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3000378"/>
            <a:ext cx="1500198" cy="825109"/>
          </a:xfrm>
          <a:prstGeom prst="rect">
            <a:avLst/>
          </a:prstGeom>
          <a:effectLst>
            <a:reflection blurRad="6350" stA="50000" endA="300" endPos="90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3571882"/>
            <a:ext cx="1571636" cy="825109"/>
          </a:xfrm>
          <a:prstGeom prst="rect">
            <a:avLst/>
          </a:prstGeom>
          <a:effectLst>
            <a:reflection blurRad="6350" stA="50000" endA="300" endPos="90000" dir="5400000" sy="-100000" algn="bl" rotWithShape="0"/>
          </a:effectLst>
        </p:spPr>
      </p:pic>
      <p:pic>
        <p:nvPicPr>
          <p:cNvPr id="16" name="15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3571882"/>
            <a:ext cx="1500198" cy="825109"/>
          </a:xfrm>
          <a:prstGeom prst="rect">
            <a:avLst/>
          </a:prstGeom>
          <a:effectLst>
            <a:reflection blurRad="6350" stA="50000" endA="300" endPos="90000" dir="5400000" sy="-100000" algn="bl" rotWithShape="0"/>
          </a:effectLst>
        </p:spPr>
      </p:pic>
      <p:pic>
        <p:nvPicPr>
          <p:cNvPr id="17" name="16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286116" y="4143386"/>
            <a:ext cx="1571636" cy="825109"/>
          </a:xfrm>
          <a:prstGeom prst="rect">
            <a:avLst/>
          </a:prstGeom>
          <a:effectLst>
            <a:reflection blurRad="6350" stA="50000" endA="300" endPos="90000" dir="5400000" sy="-100000" algn="bl" rotWithShape="0"/>
          </a:effectLst>
        </p:spPr>
      </p:pic>
      <p:pic>
        <p:nvPicPr>
          <p:cNvPr id="18" name="17 Imagen" descr="869cba9d1a7fa142656643ac88e95f5e-3-l--neas-de-onda-decoraci--n-by-vexels.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flipH="1">
            <a:off x="4286248" y="4143386"/>
            <a:ext cx="1500198" cy="825109"/>
          </a:xfrm>
          <a:prstGeom prst="rect">
            <a:avLst/>
          </a:prstGeom>
          <a:effectLst>
            <a:reflection blurRad="6350" stA="50000" endA="300" endPos="90000" dir="5400000" sy="-100000" algn="bl" rotWithShape="0"/>
          </a:effectLst>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17" name="16 CuadroTexto"/>
          <p:cNvSpPr txBox="1"/>
          <p:nvPr/>
        </p:nvSpPr>
        <p:spPr>
          <a:xfrm>
            <a:off x="1643042" y="1000114"/>
            <a:ext cx="2500330" cy="2893100"/>
          </a:xfrm>
          <a:prstGeom prst="rect">
            <a:avLst/>
          </a:prstGeom>
          <a:noFill/>
        </p:spPr>
        <p:txBody>
          <a:bodyPr wrap="square" rtlCol="0">
            <a:spAutoFit/>
          </a:bodyPr>
          <a:lstStyle/>
          <a:p>
            <a:r>
              <a:rPr lang="es-PE" sz="1400" dirty="0" smtClean="0"/>
              <a:t>   </a:t>
            </a:r>
            <a:r>
              <a:rPr lang="es-PE" sz="1400" b="1" dirty="0" smtClean="0"/>
              <a:t>"El poncho lo usaban como chiripá. La faja sostenía esa tela a la altura de la cintura. No tenían bolsillos, por lo que empezaron a hacer culeros de cuero. En esas tiras había una cavidad donde guardaban las monedas. Arriba usaban alguna blusa y si no, otro poncho que les cubriera el pecho</a:t>
            </a:r>
            <a:endParaRPr lang="es-PE" sz="1400" b="1"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1C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985226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0" y="1785932"/>
            <a:ext cx="797767" cy="785800"/>
          </a:xfrm>
          <a:prstGeom prst="rect">
            <a:avLst/>
          </a:prstGeom>
        </p:spPr>
      </p:pic>
      <p:pic>
        <p:nvPicPr>
          <p:cNvPr id="5" name="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0" y="2571750"/>
            <a:ext cx="797767" cy="776312"/>
          </a:xfrm>
          <a:prstGeom prst="rect">
            <a:avLst/>
          </a:prstGeom>
        </p:spPr>
      </p:pic>
      <p:pic>
        <p:nvPicPr>
          <p:cNvPr id="6" name="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3786182" y="4367188"/>
            <a:ext cx="797767" cy="776312"/>
          </a:xfrm>
          <a:prstGeom prst="rect">
            <a:avLst/>
          </a:prstGeom>
        </p:spPr>
      </p:pic>
      <p:pic>
        <p:nvPicPr>
          <p:cNvPr id="7" name="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3786182" y="0"/>
            <a:ext cx="797767" cy="785800"/>
          </a:xfrm>
          <a:prstGeom prst="rect">
            <a:avLst/>
          </a:prstGeom>
        </p:spPr>
      </p:pic>
      <p:pic>
        <p:nvPicPr>
          <p:cNvPr id="8" name="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20417919">
            <a:off x="8346233" y="1857370"/>
            <a:ext cx="797767" cy="785800"/>
          </a:xfrm>
          <a:prstGeom prst="rect">
            <a:avLst/>
          </a:prstGeom>
        </p:spPr>
      </p:pic>
      <p:pic>
        <p:nvPicPr>
          <p:cNvPr id="9" name="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4572000" y="0"/>
            <a:ext cx="764345" cy="785800"/>
          </a:xfrm>
          <a:prstGeom prst="rect">
            <a:avLst/>
          </a:prstGeom>
        </p:spPr>
      </p:pic>
      <p:pic>
        <p:nvPicPr>
          <p:cNvPr id="10" name="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4572000" y="4367188"/>
            <a:ext cx="835783" cy="776312"/>
          </a:xfrm>
          <a:prstGeom prst="rect">
            <a:avLst/>
          </a:prstGeom>
        </p:spPr>
      </p:pic>
      <p:pic>
        <p:nvPicPr>
          <p:cNvPr id="11" name="1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rot="3526026" flipH="1" flipV="1">
            <a:off x="8441232" y="2623424"/>
            <a:ext cx="719532" cy="766437"/>
          </a:xfrm>
          <a:prstGeom prst="rect">
            <a:avLst/>
          </a:prstGeom>
        </p:spPr>
      </p:pic>
      <p:pic>
        <p:nvPicPr>
          <p:cNvPr id="12" name="1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928662" y="1643056"/>
            <a:ext cx="797767" cy="785800"/>
          </a:xfrm>
          <a:prstGeom prst="rect">
            <a:avLst/>
          </a:prstGeom>
        </p:spPr>
      </p:pic>
      <p:pic>
        <p:nvPicPr>
          <p:cNvPr id="13" name="1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1714480" y="1428742"/>
            <a:ext cx="797767" cy="785800"/>
          </a:xfrm>
          <a:prstGeom prst="rect">
            <a:avLst/>
          </a:prstGeom>
        </p:spPr>
      </p:pic>
      <p:pic>
        <p:nvPicPr>
          <p:cNvPr id="14" name="1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a:off x="2500298" y="928676"/>
            <a:ext cx="797767" cy="785800"/>
          </a:xfrm>
          <a:prstGeom prst="rect">
            <a:avLst/>
          </a:prstGeom>
        </p:spPr>
      </p:pic>
      <p:pic>
        <p:nvPicPr>
          <p:cNvPr id="15" name="1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a:off x="3214678" y="500048"/>
            <a:ext cx="797767" cy="785800"/>
          </a:xfrm>
          <a:prstGeom prst="rect">
            <a:avLst/>
          </a:prstGeom>
        </p:spPr>
      </p:pic>
      <p:pic>
        <p:nvPicPr>
          <p:cNvPr id="16" name="1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1071538" y="2643188"/>
            <a:ext cx="797767" cy="776312"/>
          </a:xfrm>
          <a:prstGeom prst="rect">
            <a:avLst/>
          </a:prstGeom>
        </p:spPr>
      </p:pic>
      <p:pic>
        <p:nvPicPr>
          <p:cNvPr id="17" name="1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1857356" y="2786064"/>
            <a:ext cx="797767" cy="776312"/>
          </a:xfrm>
          <a:prstGeom prst="rect">
            <a:avLst/>
          </a:prstGeom>
        </p:spPr>
      </p:pic>
      <p:pic>
        <p:nvPicPr>
          <p:cNvPr id="18" name="17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V="1">
            <a:off x="2714612" y="3214692"/>
            <a:ext cx="797767" cy="776312"/>
          </a:xfrm>
          <a:prstGeom prst="rect">
            <a:avLst/>
          </a:prstGeom>
        </p:spPr>
      </p:pic>
      <p:pic>
        <p:nvPicPr>
          <p:cNvPr id="19" name="18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V="1">
            <a:off x="3286116" y="3786196"/>
            <a:ext cx="797767" cy="776312"/>
          </a:xfrm>
          <a:prstGeom prst="rect">
            <a:avLst/>
          </a:prstGeom>
        </p:spPr>
      </p:pic>
      <p:pic>
        <p:nvPicPr>
          <p:cNvPr id="20" name="19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5143504" y="500048"/>
            <a:ext cx="764345" cy="785800"/>
          </a:xfrm>
          <a:prstGeom prst="rect">
            <a:avLst/>
          </a:prstGeom>
        </p:spPr>
      </p:pic>
      <p:pic>
        <p:nvPicPr>
          <p:cNvPr id="21" name="20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5715008" y="1071552"/>
            <a:ext cx="764345" cy="785800"/>
          </a:xfrm>
          <a:prstGeom prst="rect">
            <a:avLst/>
          </a:prstGeom>
        </p:spPr>
      </p:pic>
      <p:pic>
        <p:nvPicPr>
          <p:cNvPr id="22" name="21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a:off x="6429388" y="1500180"/>
            <a:ext cx="764345" cy="785800"/>
          </a:xfrm>
          <a:prstGeom prst="rect">
            <a:avLst/>
          </a:prstGeom>
        </p:spPr>
      </p:pic>
      <p:pic>
        <p:nvPicPr>
          <p:cNvPr id="23" name="22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a:off x="7429520" y="1785932"/>
            <a:ext cx="764345" cy="785800"/>
          </a:xfrm>
          <a:prstGeom prst="rect">
            <a:avLst/>
          </a:prstGeom>
        </p:spPr>
      </p:pic>
      <p:pic>
        <p:nvPicPr>
          <p:cNvPr id="24" name="23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5214942" y="3786196"/>
            <a:ext cx="835783" cy="776312"/>
          </a:xfrm>
          <a:prstGeom prst="rect">
            <a:avLst/>
          </a:prstGeom>
        </p:spPr>
      </p:pic>
      <p:pic>
        <p:nvPicPr>
          <p:cNvPr id="25" name="24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5857884" y="3286130"/>
            <a:ext cx="835783" cy="776312"/>
          </a:xfrm>
          <a:prstGeom prst="rect">
            <a:avLst/>
          </a:prstGeom>
        </p:spPr>
      </p:pic>
      <p:pic>
        <p:nvPicPr>
          <p:cNvPr id="26" name="25 Imagen" descr="9b991c7f3d7eb27d0b2cb8a607193723-curvas-coloridas-icono-de---rbita-by-vexels.png"/>
          <p:cNvPicPr>
            <a:picLocks noChangeAspect="1"/>
          </p:cNvPicPr>
          <p:nvPr/>
        </p:nvPicPr>
        <p:blipFill>
          <a:blip r:embed="rId3">
            <a:duotone>
              <a:prstClr val="black"/>
              <a:schemeClr val="accent6">
                <a:tint val="45000"/>
                <a:satMod val="400000"/>
              </a:schemeClr>
            </a:duotone>
            <a:lum contrast="30000"/>
          </a:blip>
          <a:stretch>
            <a:fillRect/>
          </a:stretch>
        </p:blipFill>
        <p:spPr>
          <a:xfrm flipH="1" flipV="1">
            <a:off x="6715140" y="3000378"/>
            <a:ext cx="835783" cy="776312"/>
          </a:xfrm>
          <a:prstGeom prst="rect">
            <a:avLst/>
          </a:prstGeom>
        </p:spPr>
      </p:pic>
      <p:pic>
        <p:nvPicPr>
          <p:cNvPr id="27" name="26 Imagen" descr="9b991c7f3d7eb27d0b2cb8a607193723-curvas-coloridas-icono-de---rbita-by-vexels.png"/>
          <p:cNvPicPr>
            <a:picLocks noChangeAspect="1"/>
          </p:cNvPicPr>
          <p:nvPr/>
        </p:nvPicPr>
        <p:blipFill>
          <a:blip r:embed="rId3">
            <a:duotone>
              <a:prstClr val="black"/>
              <a:schemeClr val="accent6">
                <a:tint val="45000"/>
                <a:satMod val="400000"/>
              </a:schemeClr>
            </a:duotone>
            <a:lum bright="30000" contrast="30000"/>
          </a:blip>
          <a:stretch>
            <a:fillRect/>
          </a:stretch>
        </p:blipFill>
        <p:spPr>
          <a:xfrm flipH="1" flipV="1">
            <a:off x="7500958" y="2786064"/>
            <a:ext cx="835783" cy="776312"/>
          </a:xfrm>
          <a:prstGeom prst="rect">
            <a:avLst/>
          </a:prstGeom>
        </p:spPr>
      </p:pic>
      <p:sp>
        <p:nvSpPr>
          <p:cNvPr id="28" name="2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0-#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1+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1+ppt_w/2"/>
                                          </p:val>
                                        </p:tav>
                                      </p:tavLst>
                                    </p:anim>
                                    <p:anim calcmode="lin" valueType="num">
                                      <p:cBhvr additive="base">
                                        <p:cTn id="170" dur="2000"/>
                                        <p:tgtEl>
                                          <p:spTgt spid="14"/>
                                        </p:tgtEl>
                                        <p:attrNameLst>
                                          <p:attrName>ppt_y</p:attrName>
                                        </p:attrNameLst>
                                      </p:cBhvr>
                                      <p:tavLst>
                                        <p:tav tm="0">
                                          <p:val>
                                            <p:strVal val="ppt_y"/>
                                          </p:val>
                                        </p:tav>
                                        <p:tav tm="100000">
                                          <p:val>
                                            <p:strVal val="1+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0-ppt_w/2"/>
                                          </p:val>
                                        </p:tav>
                                      </p:tavLst>
                                    </p:anim>
                                    <p:anim calcmode="lin" valueType="num">
                                      <p:cBhvr additive="base">
                                        <p:cTn id="182" dur="2000"/>
                                        <p:tgtEl>
                                          <p:spTgt spid="9"/>
                                        </p:tgtEl>
                                        <p:attrNameLst>
                                          <p:attrName>ppt_y</p:attrName>
                                        </p:attrNameLst>
                                      </p:cBhvr>
                                      <p:tavLst>
                                        <p:tav tm="0">
                                          <p:val>
                                            <p:strVal val="ppt_y"/>
                                          </p:val>
                                        </p:tav>
                                        <p:tav tm="100000">
                                          <p:val>
                                            <p:strVal val="1+ppt_h/2"/>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0-ppt_w/2"/>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0-ppt_w/2"/>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0-ppt_w/2"/>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0-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1+ppt_w/2"/>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1+ppt_w/2"/>
                                          </p:val>
                                        </p:tav>
                                      </p:tavLst>
                                    </p:anim>
                                    <p:anim calcmode="lin" valueType="num">
                                      <p:cBhvr additive="base">
                                        <p:cTn id="214" dur="2000"/>
                                        <p:tgtEl>
                                          <p:spTgt spid="17"/>
                                        </p:tgtEl>
                                        <p:attrNameLst>
                                          <p:attrName>ppt_y</p:attrName>
                                        </p:attrNameLst>
                                      </p:cBhvr>
                                      <p:tavLst>
                                        <p:tav tm="0">
                                          <p:val>
                                            <p:strVal val="ppt_y"/>
                                          </p:val>
                                        </p:tav>
                                        <p:tav tm="100000">
                                          <p:val>
                                            <p:strVal val="0-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0-ppt_w/2"/>
                                          </p:val>
                                        </p:tav>
                                      </p:tavLst>
                                    </p:anim>
                                    <p:anim calcmode="lin" valueType="num">
                                      <p:cBhvr additive="base">
                                        <p:cTn id="234" dur="2000"/>
                                        <p:tgtEl>
                                          <p:spTgt spid="24"/>
                                        </p:tgtEl>
                                        <p:attrNameLst>
                                          <p:attrName>ppt_y</p:attrName>
                                        </p:attrNameLst>
                                      </p:cBhvr>
                                      <p:tavLst>
                                        <p:tav tm="0">
                                          <p:val>
                                            <p:strVal val="ppt_y"/>
                                          </p:val>
                                        </p:tav>
                                        <p:tav tm="100000">
                                          <p:val>
                                            <p:strVal val="0-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2"/>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3"/>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9"/>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6"/>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7"/>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8"/>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9"/>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1"/>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02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unnamed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0" y="1571618"/>
            <a:ext cx="1071570" cy="1071570"/>
          </a:xfrm>
          <a:prstGeom prst="rect">
            <a:avLst/>
          </a:prstGeom>
        </p:spPr>
      </p:pic>
      <p:pic>
        <p:nvPicPr>
          <p:cNvPr id="4" name="3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0" y="2643188"/>
            <a:ext cx="1071570" cy="990608"/>
          </a:xfrm>
          <a:prstGeom prst="rect">
            <a:avLst/>
          </a:prstGeom>
        </p:spPr>
      </p:pic>
      <p:pic>
        <p:nvPicPr>
          <p:cNvPr id="5" name="4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1071538" y="1571618"/>
            <a:ext cx="1071570" cy="1071570"/>
          </a:xfrm>
          <a:prstGeom prst="rect">
            <a:avLst/>
          </a:prstGeom>
        </p:spPr>
      </p:pic>
      <p:pic>
        <p:nvPicPr>
          <p:cNvPr id="6" name="5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1071538" y="2643188"/>
            <a:ext cx="1071570" cy="990608"/>
          </a:xfrm>
          <a:prstGeom prst="rect">
            <a:avLst/>
          </a:prstGeom>
        </p:spPr>
      </p:pic>
      <p:pic>
        <p:nvPicPr>
          <p:cNvPr id="7" name="6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2000264" y="1571618"/>
            <a:ext cx="1071570" cy="1071570"/>
          </a:xfrm>
          <a:prstGeom prst="rect">
            <a:avLst/>
          </a:prstGeom>
        </p:spPr>
      </p:pic>
      <p:pic>
        <p:nvPicPr>
          <p:cNvPr id="8" name="7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2000264" y="2643188"/>
            <a:ext cx="1071570" cy="990608"/>
          </a:xfrm>
          <a:prstGeom prst="rect">
            <a:avLst/>
          </a:prstGeom>
        </p:spPr>
      </p:pic>
      <p:pic>
        <p:nvPicPr>
          <p:cNvPr id="9" name="8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3071802" y="1571618"/>
            <a:ext cx="1071570" cy="1071570"/>
          </a:xfrm>
          <a:prstGeom prst="rect">
            <a:avLst/>
          </a:prstGeom>
        </p:spPr>
      </p:pic>
      <p:pic>
        <p:nvPicPr>
          <p:cNvPr id="10" name="9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3071802" y="2643188"/>
            <a:ext cx="1071570" cy="990608"/>
          </a:xfrm>
          <a:prstGeom prst="rect">
            <a:avLst/>
          </a:prstGeom>
        </p:spPr>
      </p:pic>
      <p:pic>
        <p:nvPicPr>
          <p:cNvPr id="11" name="10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4071966" y="1571618"/>
            <a:ext cx="1071570" cy="1071570"/>
          </a:xfrm>
          <a:prstGeom prst="rect">
            <a:avLst/>
          </a:prstGeom>
        </p:spPr>
      </p:pic>
      <p:pic>
        <p:nvPicPr>
          <p:cNvPr id="12" name="11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4071966" y="2643188"/>
            <a:ext cx="1071570" cy="990608"/>
          </a:xfrm>
          <a:prstGeom prst="rect">
            <a:avLst/>
          </a:prstGeom>
        </p:spPr>
      </p:pic>
      <p:pic>
        <p:nvPicPr>
          <p:cNvPr id="13" name="12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5143504" y="1571618"/>
            <a:ext cx="1071570" cy="1071570"/>
          </a:xfrm>
          <a:prstGeom prst="rect">
            <a:avLst/>
          </a:prstGeom>
        </p:spPr>
      </p:pic>
      <p:pic>
        <p:nvPicPr>
          <p:cNvPr id="14" name="13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5143504" y="2643188"/>
            <a:ext cx="1071570" cy="990608"/>
          </a:xfrm>
          <a:prstGeom prst="rect">
            <a:avLst/>
          </a:prstGeom>
        </p:spPr>
      </p:pic>
      <p:pic>
        <p:nvPicPr>
          <p:cNvPr id="15" name="14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6072230" y="1571618"/>
            <a:ext cx="1071570" cy="1071570"/>
          </a:xfrm>
          <a:prstGeom prst="rect">
            <a:avLst/>
          </a:prstGeom>
        </p:spPr>
      </p:pic>
      <p:pic>
        <p:nvPicPr>
          <p:cNvPr id="16" name="15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6072230" y="2643188"/>
            <a:ext cx="1071570" cy="990608"/>
          </a:xfrm>
          <a:prstGeom prst="rect">
            <a:avLst/>
          </a:prstGeom>
        </p:spPr>
      </p:pic>
      <p:pic>
        <p:nvPicPr>
          <p:cNvPr id="17" name="16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7072330" y="1571618"/>
            <a:ext cx="1071570" cy="1071570"/>
          </a:xfrm>
          <a:prstGeom prst="rect">
            <a:avLst/>
          </a:prstGeom>
        </p:spPr>
      </p:pic>
      <p:pic>
        <p:nvPicPr>
          <p:cNvPr id="18" name="17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7072330" y="2643188"/>
            <a:ext cx="1071570" cy="990608"/>
          </a:xfrm>
          <a:prstGeom prst="rect">
            <a:avLst/>
          </a:prstGeom>
        </p:spPr>
      </p:pic>
      <p:pic>
        <p:nvPicPr>
          <p:cNvPr id="19" name="18 Imagen" descr="circles-367966_640.png"/>
          <p:cNvPicPr>
            <a:picLocks noChangeAspect="1"/>
          </p:cNvPicPr>
          <p:nvPr/>
        </p:nvPicPr>
        <p:blipFill>
          <a:blip r:embed="rId3">
            <a:duotone>
              <a:schemeClr val="bg2">
                <a:shade val="45000"/>
                <a:satMod val="135000"/>
              </a:schemeClr>
              <a:prstClr val="white"/>
            </a:duotone>
            <a:lum bright="40000"/>
          </a:blip>
          <a:stretch>
            <a:fillRect/>
          </a:stretch>
        </p:blipFill>
        <p:spPr>
          <a:xfrm>
            <a:off x="8072430" y="1643056"/>
            <a:ext cx="1071570" cy="1071570"/>
          </a:xfrm>
          <a:prstGeom prst="rect">
            <a:avLst/>
          </a:prstGeom>
        </p:spPr>
      </p:pic>
      <p:pic>
        <p:nvPicPr>
          <p:cNvPr id="20" name="19 Imagen" descr="circles-367966_640.png"/>
          <p:cNvPicPr>
            <a:picLocks noChangeAspect="1"/>
          </p:cNvPicPr>
          <p:nvPr/>
        </p:nvPicPr>
        <p:blipFill>
          <a:blip r:embed="rId4" cstate="print">
            <a:duotone>
              <a:schemeClr val="bg2">
                <a:shade val="45000"/>
                <a:satMod val="135000"/>
              </a:schemeClr>
              <a:prstClr val="white"/>
            </a:duotone>
            <a:lum bright="40000"/>
          </a:blip>
          <a:stretch>
            <a:fillRect/>
          </a:stretch>
        </p:blipFill>
        <p:spPr>
          <a:xfrm flipV="1">
            <a:off x="8072430" y="2714626"/>
            <a:ext cx="1071570" cy="990608"/>
          </a:xfrm>
          <a:prstGeom prst="rect">
            <a:avLst/>
          </a:prstGeom>
        </p:spPr>
      </p:pic>
      <p:sp>
        <p:nvSpPr>
          <p:cNvPr id="21" name="20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ppt_x"/>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ppt_x"/>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ppt_x"/>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ppt_x"/>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ppt_x"/>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ppt_x"/>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ppt_x"/>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ppt_x"/>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ppt_x"/>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4D2E0B"/>
        </a:solidFill>
        <a:effectLst/>
      </p:bgPr>
    </p:bg>
    <p:spTree>
      <p:nvGrpSpPr>
        <p:cNvPr id="1" name=""/>
        <p:cNvGrpSpPr/>
        <p:nvPr/>
      </p:nvGrpSpPr>
      <p:grpSpPr>
        <a:xfrm>
          <a:off x="0" y="0"/>
          <a:ext cx="0" cy="0"/>
          <a:chOff x="0" y="0"/>
          <a:chExt cx="0" cy="0"/>
        </a:xfrm>
      </p:grpSpPr>
      <p:sp>
        <p:nvSpPr>
          <p:cNvPr id="15" name="14 CuadroTexto"/>
          <p:cNvSpPr txBox="1"/>
          <p:nvPr/>
        </p:nvSpPr>
        <p:spPr>
          <a:xfrm>
            <a:off x="6858016" y="4214824"/>
            <a:ext cx="667683" cy="276999"/>
          </a:xfrm>
          <a:prstGeom prst="rect">
            <a:avLst/>
          </a:prstGeom>
          <a:noFill/>
        </p:spPr>
        <p:txBody>
          <a:bodyPr wrap="none" rtlCol="0">
            <a:spAutoFit/>
          </a:bodyPr>
          <a:lstStyle/>
          <a:p>
            <a:r>
              <a:rPr lang="es-PE" sz="1200" dirty="0" err="1" smtClean="0">
                <a:latin typeface="Alice and the Wicked Monster" pitchFamily="2" charset="0"/>
              </a:rPr>
              <a:t>pps</a:t>
            </a:r>
            <a:r>
              <a:rPr lang="es-PE" sz="1200" dirty="0" smtClean="0">
                <a:latin typeface="Alice and the Wicked Monster" pitchFamily="2" charset="0"/>
              </a:rPr>
              <a:t> Raquel</a:t>
            </a:r>
            <a:endParaRPr lang="es-PE" sz="1200" dirty="0">
              <a:latin typeface="Alice and the Wicked Monster" pitchFamily="2" charset="0"/>
            </a:endParaRPr>
          </a:p>
        </p:txBody>
      </p:sp>
      <p:pic>
        <p:nvPicPr>
          <p:cNvPr id="1026"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17" name="16 CuadroTexto"/>
          <p:cNvSpPr txBox="1"/>
          <p:nvPr/>
        </p:nvSpPr>
        <p:spPr>
          <a:xfrm>
            <a:off x="1643042" y="357172"/>
            <a:ext cx="2714644" cy="4616648"/>
          </a:xfrm>
          <a:prstGeom prst="rect">
            <a:avLst/>
          </a:prstGeom>
          <a:noFill/>
        </p:spPr>
        <p:txBody>
          <a:bodyPr wrap="square" rtlCol="0">
            <a:spAutoFit/>
          </a:bodyPr>
          <a:lstStyle/>
          <a:p>
            <a:r>
              <a:rPr lang="es-PE" sz="1400" dirty="0" smtClean="0"/>
              <a:t>  </a:t>
            </a:r>
            <a:r>
              <a:rPr lang="es-PE" sz="1400" b="1" dirty="0" smtClean="0"/>
              <a:t>En cuanto al calzado, usaban el cuero de la pata del caballo. El garrón era lo que sostenía el talón del gaucho. Los sombreros se hacían de la panza del burro, que en una sola pieza marcaban la cabeza y formaban el alero alrededor que servía para proteger la cara de las inclemencias del tiempo. La copa era alta. Aunque a veces tuvo que cambiar su caballo por un tractor y su lazo contra un teléfono, sus rasgos legendarios, como el orgullo, la lealtad y la valentía, también permanecen hoy en el campo argentino.</a:t>
            </a:r>
            <a:endParaRPr lang="es-PE" sz="1400" dirty="0" smtClean="0"/>
          </a:p>
          <a:p>
            <a:r>
              <a:rPr lang="es-PE" sz="1400" b="1" dirty="0" smtClean="0"/>
              <a:t> </a:t>
            </a:r>
            <a:endParaRPr lang="es-PE" sz="1400" dirty="0"/>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2927845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0"/>
            <a:ext cx="4643438"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4643438" y="0"/>
            <a:ext cx="4500562" cy="2500312"/>
          </a:xfrm>
          <a:prstGeom prst="fram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0" y="2643188"/>
            <a:ext cx="4643438"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643188"/>
            <a:ext cx="4500562" cy="2500312"/>
          </a:xfrm>
          <a:prstGeom prst="frame">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785786" y="428610"/>
            <a:ext cx="2928958" cy="1571636"/>
          </a:xfrm>
          <a:prstGeom prst="frame">
            <a:avLst>
              <a:gd name="adj1" fmla="val 17655"/>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5572132" y="500048"/>
            <a:ext cx="2928958" cy="1571636"/>
          </a:xfrm>
          <a:prstGeom prst="frame">
            <a:avLst>
              <a:gd name="adj1" fmla="val 16919"/>
            </a:avLst>
          </a:prstGeom>
          <a:blipFill dpi="0" rotWithShape="1">
            <a:blip r:embed="rId3">
              <a:duotone>
                <a:prstClr val="black"/>
                <a:schemeClr val="accent6">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785786" y="3071816"/>
            <a:ext cx="2928958" cy="1643074"/>
          </a:xfrm>
          <a:prstGeom prst="frame">
            <a:avLst>
              <a:gd name="adj1" fmla="val 14696"/>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5572132" y="3071816"/>
            <a:ext cx="2928958" cy="1571636"/>
          </a:xfrm>
          <a:prstGeom prst="frame">
            <a:avLst>
              <a:gd name="adj1" fmla="val 14709"/>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2" name="11 Imagen" descr="cooltext-357158780232165.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6286513" y="3474867"/>
            <a:ext cx="1643074" cy="649358"/>
          </a:xfrm>
          <a:prstGeom prst="rect">
            <a:avLst/>
          </a:prstGeom>
        </p:spPr>
      </p:pic>
      <p:sp>
        <p:nvSpPr>
          <p:cNvPr id="13" name="12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6" fill="hold" grpId="1" nodeType="after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1+ppt_w/2"/>
                                          </p:val>
                                        </p:tav>
                                      </p:tavLst>
                                    </p:anim>
                                    <p:anim calcmode="lin" valueType="num">
                                      <p:cBhvr additive="base">
                                        <p:cTn id="42" dur="2000"/>
                                        <p:tgtEl>
                                          <p:spTgt spid="4"/>
                                        </p:tgtEl>
                                        <p:attrNameLst>
                                          <p:attrName>ppt_y</p:attrName>
                                        </p:attrNameLst>
                                      </p:cBhvr>
                                      <p:tavLst>
                                        <p:tav tm="0">
                                          <p:val>
                                            <p:strVal val="ppt_y"/>
                                          </p:val>
                                        </p:tav>
                                        <p:tav tm="100000">
                                          <p:val>
                                            <p:strVal val="1+ppt_h/2"/>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6" fill="hold" grpId="1"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1+ppt_w/2"/>
                                          </p:val>
                                        </p:tav>
                                      </p:tavLst>
                                    </p:anim>
                                    <p:anim calcmode="lin" valueType="num">
                                      <p:cBhvr additive="base">
                                        <p:cTn id="46" dur="2000"/>
                                        <p:tgtEl>
                                          <p:spTgt spid="8"/>
                                        </p:tgtEl>
                                        <p:attrNameLst>
                                          <p:attrName>ppt_y</p:attrName>
                                        </p:attrNameLst>
                                      </p:cBhvr>
                                      <p:tavLst>
                                        <p:tav tm="0">
                                          <p:val>
                                            <p:strVal val="ppt_y"/>
                                          </p:val>
                                        </p:tav>
                                        <p:tav tm="100000">
                                          <p:val>
                                            <p:strVal val="1+ppt_h/2"/>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3"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1+ppt_w/2"/>
                                          </p:val>
                                        </p:tav>
                                      </p:tavLst>
                                    </p:anim>
                                    <p:anim calcmode="lin" valueType="num">
                                      <p:cBhvr additive="base">
                                        <p:cTn id="62" dur="2000"/>
                                        <p:tgtEl>
                                          <p:spTgt spid="10"/>
                                        </p:tgtEl>
                                        <p:attrNameLst>
                                          <p:attrName>ppt_y</p:attrName>
                                        </p:attrNameLst>
                                      </p:cBhvr>
                                      <p:tavLst>
                                        <p:tav tm="0">
                                          <p:val>
                                            <p:strVal val="ppt_y"/>
                                          </p:val>
                                        </p:tav>
                                        <p:tav tm="100000">
                                          <p:val>
                                            <p:strVal val="0-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0-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par>
                          <p:cTn id="79" fill="hold">
                            <p:stCondLst>
                              <p:cond delay="4000"/>
                            </p:stCondLst>
                            <p:childTnLst>
                              <p:par>
                                <p:cTn id="80" presetID="23" presetClass="entr" presetSubtype="528" fill="hold"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2000" fill="hold"/>
                                        <p:tgtEl>
                                          <p:spTgt spid="12"/>
                                        </p:tgtEl>
                                        <p:attrNameLst>
                                          <p:attrName>ppt_w</p:attrName>
                                        </p:attrNameLst>
                                      </p:cBhvr>
                                      <p:tavLst>
                                        <p:tav tm="0">
                                          <p:val>
                                            <p:fltVal val="0"/>
                                          </p:val>
                                        </p:tav>
                                        <p:tav tm="100000">
                                          <p:val>
                                            <p:strVal val="#ppt_w"/>
                                          </p:val>
                                        </p:tav>
                                      </p:tavLst>
                                    </p:anim>
                                    <p:anim calcmode="lin" valueType="num">
                                      <p:cBhvr>
                                        <p:cTn id="83" dur="2000" fill="hold"/>
                                        <p:tgtEl>
                                          <p:spTgt spid="12"/>
                                        </p:tgtEl>
                                        <p:attrNameLst>
                                          <p:attrName>ppt_h</p:attrName>
                                        </p:attrNameLst>
                                      </p:cBhvr>
                                      <p:tavLst>
                                        <p:tav tm="0">
                                          <p:val>
                                            <p:fltVal val="0"/>
                                          </p:val>
                                        </p:tav>
                                        <p:tav tm="100000">
                                          <p:val>
                                            <p:strVal val="#ppt_h"/>
                                          </p:val>
                                        </p:tav>
                                      </p:tavLst>
                                    </p:anim>
                                    <p:anim calcmode="lin" valueType="num">
                                      <p:cBhvr>
                                        <p:cTn id="84" dur="2000" fill="hold"/>
                                        <p:tgtEl>
                                          <p:spTgt spid="12"/>
                                        </p:tgtEl>
                                        <p:attrNameLst>
                                          <p:attrName>ppt_x</p:attrName>
                                        </p:attrNameLst>
                                      </p:cBhvr>
                                      <p:tavLst>
                                        <p:tav tm="0">
                                          <p:val>
                                            <p:fltVal val="0.5"/>
                                          </p:val>
                                        </p:tav>
                                        <p:tav tm="100000">
                                          <p:val>
                                            <p:strVal val="#ppt_x"/>
                                          </p:val>
                                        </p:tav>
                                      </p:tavLst>
                                    </p:anim>
                                    <p:anim calcmode="lin" valueType="num">
                                      <p:cBhvr>
                                        <p:cTn id="85" dur="20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561</Words>
  <Application>Microsoft Office PowerPoint</Application>
  <PresentationFormat>Presentación en pantalla (16:9)</PresentationFormat>
  <Paragraphs>41</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336</cp:revision>
  <dcterms:created xsi:type="dcterms:W3CDTF">2020-06-26T22:24:05Z</dcterms:created>
  <dcterms:modified xsi:type="dcterms:W3CDTF">2020-06-28T17:28:28Z</dcterms:modified>
</cp:coreProperties>
</file>