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3" r:id="rId4"/>
    <p:sldId id="260" r:id="rId5"/>
    <p:sldId id="300" r:id="rId6"/>
    <p:sldId id="258" r:id="rId7"/>
    <p:sldId id="261" r:id="rId8"/>
    <p:sldId id="259" r:id="rId9"/>
    <p:sldId id="264" r:id="rId10"/>
    <p:sldId id="266" r:id="rId11"/>
    <p:sldId id="262" r:id="rId12"/>
    <p:sldId id="265" r:id="rId13"/>
    <p:sldId id="267" r:id="rId14"/>
    <p:sldId id="270" r:id="rId15"/>
    <p:sldId id="268" r:id="rId16"/>
    <p:sldId id="272" r:id="rId17"/>
    <p:sldId id="273" r:id="rId18"/>
    <p:sldId id="274" r:id="rId19"/>
    <p:sldId id="278" r:id="rId20"/>
    <p:sldId id="277" r:id="rId21"/>
    <p:sldId id="276" r:id="rId22"/>
    <p:sldId id="283" r:id="rId23"/>
    <p:sldId id="279" r:id="rId24"/>
    <p:sldId id="288" r:id="rId25"/>
    <p:sldId id="284" r:id="rId26"/>
    <p:sldId id="280" r:id="rId27"/>
    <p:sldId id="281" r:id="rId28"/>
    <p:sldId id="282" r:id="rId29"/>
    <p:sldId id="302" r:id="rId30"/>
    <p:sldId id="285" r:id="rId31"/>
    <p:sldId id="287" r:id="rId32"/>
    <p:sldId id="286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3" r:id="rId44"/>
    <p:sldId id="301" r:id="rId45"/>
    <p:sldId id="304" r:id="rId46"/>
    <p:sldId id="299" r:id="rId47"/>
    <p:sldId id="305" r:id="rId48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R6g29QHvON9JoV5RHmlNQ" hashData="AM5eCVgI+KUHg7JvtmjlSMbu29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1FA7"/>
    <a:srgbClr val="65156D"/>
    <a:srgbClr val="DA75E5"/>
    <a:srgbClr val="CEA4EE"/>
    <a:srgbClr val="663300"/>
    <a:srgbClr val="FF6600"/>
    <a:srgbClr val="3A5222"/>
    <a:srgbClr val="007A37"/>
    <a:srgbClr val="503CC8"/>
    <a:srgbClr val="0038A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43B42-6211-4EF6-AFE0-FB443173BA87}" type="datetimeFigureOut">
              <a:rPr lang="es-ES" smtClean="0"/>
              <a:pPr/>
              <a:t>24/02/2016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B9FD0-5CD9-45BC-95FC-589A9744B3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" Type="http://schemas.openxmlformats.org/officeDocument/2006/relationships/image" Target="../media/image42.jpeg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44 Cheurón"/>
          <p:cNvSpPr/>
          <p:nvPr/>
        </p:nvSpPr>
        <p:spPr>
          <a:xfrm rot="16200000">
            <a:off x="130975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5400000">
            <a:off x="130975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1916893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5400000">
            <a:off x="1916893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3738594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5400000">
            <a:off x="3738594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6200000">
            <a:off x="5595966" y="183353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5400000">
            <a:off x="5595966" y="316703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6200000">
            <a:off x="7453338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5400000">
            <a:off x="7453338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16200000">
            <a:off x="130975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6200000">
            <a:off x="1916893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 rot="16200000">
            <a:off x="3738594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Cheurón"/>
          <p:cNvSpPr/>
          <p:nvPr/>
        </p:nvSpPr>
        <p:spPr>
          <a:xfrm rot="16200000">
            <a:off x="5595966" y="116677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Cheurón"/>
          <p:cNvSpPr/>
          <p:nvPr/>
        </p:nvSpPr>
        <p:spPr>
          <a:xfrm rot="16200000">
            <a:off x="7453338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Cheurón"/>
          <p:cNvSpPr/>
          <p:nvPr/>
        </p:nvSpPr>
        <p:spPr>
          <a:xfrm rot="16200000">
            <a:off x="130975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Cheurón"/>
          <p:cNvSpPr/>
          <p:nvPr/>
        </p:nvSpPr>
        <p:spPr>
          <a:xfrm rot="16200000">
            <a:off x="1916893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Cheurón"/>
          <p:cNvSpPr/>
          <p:nvPr/>
        </p:nvSpPr>
        <p:spPr>
          <a:xfrm rot="16200000">
            <a:off x="3738594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Cheurón"/>
          <p:cNvSpPr/>
          <p:nvPr/>
        </p:nvSpPr>
        <p:spPr>
          <a:xfrm rot="16200000">
            <a:off x="5595966" y="40477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Cheurón"/>
          <p:cNvSpPr/>
          <p:nvPr/>
        </p:nvSpPr>
        <p:spPr>
          <a:xfrm rot="16200000">
            <a:off x="7453338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Cheurón"/>
          <p:cNvSpPr/>
          <p:nvPr/>
        </p:nvSpPr>
        <p:spPr>
          <a:xfrm rot="16200000">
            <a:off x="130975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Cheurón"/>
          <p:cNvSpPr/>
          <p:nvPr/>
        </p:nvSpPr>
        <p:spPr>
          <a:xfrm rot="16200000">
            <a:off x="1916893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Cheurón"/>
          <p:cNvSpPr/>
          <p:nvPr/>
        </p:nvSpPr>
        <p:spPr>
          <a:xfrm rot="16200000">
            <a:off x="3738594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Cheurón"/>
          <p:cNvSpPr/>
          <p:nvPr/>
        </p:nvSpPr>
        <p:spPr>
          <a:xfrm rot="16200000">
            <a:off x="5595966" y="-16671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Cheurón"/>
          <p:cNvSpPr/>
          <p:nvPr/>
        </p:nvSpPr>
        <p:spPr>
          <a:xfrm rot="16200000">
            <a:off x="7453338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Cheurón"/>
          <p:cNvSpPr/>
          <p:nvPr/>
        </p:nvSpPr>
        <p:spPr>
          <a:xfrm rot="5400000">
            <a:off x="130975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Cheurón"/>
          <p:cNvSpPr/>
          <p:nvPr/>
        </p:nvSpPr>
        <p:spPr>
          <a:xfrm rot="5400000">
            <a:off x="1916893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Cheurón"/>
          <p:cNvSpPr/>
          <p:nvPr/>
        </p:nvSpPr>
        <p:spPr>
          <a:xfrm rot="5400000">
            <a:off x="3738594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Cheurón"/>
          <p:cNvSpPr/>
          <p:nvPr/>
        </p:nvSpPr>
        <p:spPr>
          <a:xfrm rot="5400000">
            <a:off x="5595966" y="392904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Cheurón"/>
          <p:cNvSpPr/>
          <p:nvPr/>
        </p:nvSpPr>
        <p:spPr>
          <a:xfrm rot="5400000">
            <a:off x="7453338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Cheurón"/>
          <p:cNvSpPr/>
          <p:nvPr/>
        </p:nvSpPr>
        <p:spPr>
          <a:xfrm rot="5400000">
            <a:off x="130975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Cheurón"/>
          <p:cNvSpPr/>
          <p:nvPr/>
        </p:nvSpPr>
        <p:spPr>
          <a:xfrm rot="5400000">
            <a:off x="1916893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Cheurón"/>
          <p:cNvSpPr/>
          <p:nvPr/>
        </p:nvSpPr>
        <p:spPr>
          <a:xfrm rot="5400000">
            <a:off x="3738594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Cheurón"/>
          <p:cNvSpPr/>
          <p:nvPr/>
        </p:nvSpPr>
        <p:spPr>
          <a:xfrm rot="5400000">
            <a:off x="5595966" y="459579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9" name="78 Cheurón"/>
          <p:cNvSpPr/>
          <p:nvPr/>
        </p:nvSpPr>
        <p:spPr>
          <a:xfrm rot="5400000">
            <a:off x="7453338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0" name="79 Cheurón"/>
          <p:cNvSpPr/>
          <p:nvPr/>
        </p:nvSpPr>
        <p:spPr>
          <a:xfrm rot="5400000">
            <a:off x="130975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1" name="80 Cheurón"/>
          <p:cNvSpPr/>
          <p:nvPr/>
        </p:nvSpPr>
        <p:spPr>
          <a:xfrm rot="5400000">
            <a:off x="1916893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Cheurón"/>
          <p:cNvSpPr/>
          <p:nvPr/>
        </p:nvSpPr>
        <p:spPr>
          <a:xfrm rot="5400000">
            <a:off x="3738594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3" name="82 Cheurón"/>
          <p:cNvSpPr/>
          <p:nvPr/>
        </p:nvSpPr>
        <p:spPr>
          <a:xfrm rot="5400000">
            <a:off x="5595966" y="5167322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4" name="83 Cheurón"/>
          <p:cNvSpPr/>
          <p:nvPr/>
        </p:nvSpPr>
        <p:spPr>
          <a:xfrm rot="5400000">
            <a:off x="7453338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7110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6786578" y="357166"/>
            <a:ext cx="833443" cy="857256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5715008" y="1285860"/>
            <a:ext cx="3138484" cy="887321"/>
          </a:xfrm>
          <a:prstGeom prst="rect">
            <a:avLst/>
          </a:prstGeom>
          <a:noFill/>
        </p:spPr>
      </p:pic>
      <p:pic>
        <p:nvPicPr>
          <p:cNvPr id="47114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6215074" y="2285992"/>
            <a:ext cx="1014410" cy="760808"/>
          </a:xfrm>
          <a:prstGeom prst="rect">
            <a:avLst/>
          </a:prstGeom>
          <a:noFill/>
        </p:spPr>
      </p:pic>
      <p:pic>
        <p:nvPicPr>
          <p:cNvPr id="47116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7500958" y="2285992"/>
            <a:ext cx="957941" cy="785811"/>
          </a:xfrm>
          <a:prstGeom prst="rect">
            <a:avLst/>
          </a:prstGeom>
          <a:noFill/>
        </p:spPr>
      </p:pic>
      <p:pic>
        <p:nvPicPr>
          <p:cNvPr id="47118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5041832" y="3143248"/>
            <a:ext cx="4102168" cy="927511"/>
          </a:xfrm>
          <a:prstGeom prst="rect">
            <a:avLst/>
          </a:prstGeom>
          <a:noFill/>
        </p:spPr>
      </p:pic>
      <p:pic>
        <p:nvPicPr>
          <p:cNvPr id="47120" name="Picture 16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1" y="6198908"/>
            <a:ext cx="3357554" cy="344785"/>
          </a:xfrm>
          <a:prstGeom prst="rect">
            <a:avLst/>
          </a:prstGeom>
          <a:noFill/>
        </p:spPr>
      </p:pic>
      <p:pic>
        <p:nvPicPr>
          <p:cNvPr id="85" name="84 Imagen" descr="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4000">
    <p:zoom/>
    <p:sndAc>
      <p:stSnd loop="1">
        <p:snd r:embed="rId2" name="Shakira - Can't Remember to Forget You ft. Rihan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6" fill="hold">
                            <p:stCondLst>
                              <p:cond delay="6000"/>
                            </p:stCondLst>
                            <p:childTnLst>
                              <p:par>
                                <p:cTn id="7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9" dur="3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0" dur="3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1" dur="3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2" dur="3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6" dur="3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9" dur="3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3" dur="3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4" dur="3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6" dur="3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7" fill="hold">
                            <p:stCondLst>
                              <p:cond delay="15000"/>
                            </p:stCondLst>
                            <p:childTnLst>
                              <p:par>
                                <p:cTn id="7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1" dur="3000" fill="hold"/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2" dur="3000" fill="hold"/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3" dur="3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76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0" dur="3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1" fill="hold">
                            <p:stCondLst>
                              <p:cond delay="21000"/>
                            </p:stCondLst>
                            <p:childTnLst>
                              <p:par>
                                <p:cTn id="77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4" dur="3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3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76" dur="3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  <p:bldP spid="69" grpId="1" animBg="1"/>
      <p:bldP spid="69" grpId="2" animBg="1"/>
      <p:bldP spid="69" grpId="3" animBg="1"/>
      <p:bldP spid="69" grpId="4" animBg="1"/>
      <p:bldP spid="69" grpId="5" animBg="1"/>
      <p:bldP spid="70" grpId="0" animBg="1"/>
      <p:bldP spid="70" grpId="1" animBg="1"/>
      <p:bldP spid="70" grpId="2" animBg="1"/>
      <p:bldP spid="70" grpId="3" animBg="1"/>
      <p:bldP spid="70" grpId="4" animBg="1"/>
      <p:bldP spid="70" grpId="5" animBg="1"/>
      <p:bldP spid="71" grpId="0" animBg="1"/>
      <p:bldP spid="71" grpId="1" animBg="1"/>
      <p:bldP spid="71" grpId="2" animBg="1"/>
      <p:bldP spid="71" grpId="3" animBg="1"/>
      <p:bldP spid="71" grpId="4" animBg="1"/>
      <p:bldP spid="71" grpId="5" animBg="1"/>
      <p:bldP spid="72" grpId="0" animBg="1"/>
      <p:bldP spid="72" grpId="1" animBg="1"/>
      <p:bldP spid="72" grpId="2" animBg="1"/>
      <p:bldP spid="72" grpId="3" animBg="1"/>
      <p:bldP spid="72" grpId="4" animBg="1"/>
      <p:bldP spid="72" grpId="5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6" grpId="0" animBg="1"/>
      <p:bldP spid="76" grpId="1" animBg="1"/>
      <p:bldP spid="76" grpId="2" animBg="1"/>
      <p:bldP spid="76" grpId="3" animBg="1"/>
      <p:bldP spid="76" grpId="4" animBg="1"/>
      <p:bldP spid="76" grpId="5" animBg="1"/>
      <p:bldP spid="77" grpId="0" animBg="1"/>
      <p:bldP spid="77" grpId="1" animBg="1"/>
      <p:bldP spid="77" grpId="2" animBg="1"/>
      <p:bldP spid="77" grpId="3" animBg="1"/>
      <p:bldP spid="77" grpId="4" animBg="1"/>
      <p:bldP spid="77" grpId="5" animBg="1"/>
      <p:bldP spid="78" grpId="0" animBg="1"/>
      <p:bldP spid="78" grpId="1" animBg="1"/>
      <p:bldP spid="78" grpId="2" animBg="1"/>
      <p:bldP spid="78" grpId="3" animBg="1"/>
      <p:bldP spid="78" grpId="4" animBg="1"/>
      <p:bldP spid="78" grpId="5" animBg="1"/>
      <p:bldP spid="79" grpId="0" animBg="1"/>
      <p:bldP spid="79" grpId="1" animBg="1"/>
      <p:bldP spid="79" grpId="2" animBg="1"/>
      <p:bldP spid="79" grpId="3" animBg="1"/>
      <p:bldP spid="79" grpId="4" animBg="1"/>
      <p:bldP spid="79" grpId="5" animBg="1"/>
      <p:bldP spid="80" grpId="0" animBg="1"/>
      <p:bldP spid="80" grpId="1" animBg="1"/>
      <p:bldP spid="80" grpId="2" animBg="1"/>
      <p:bldP spid="80" grpId="3" animBg="1"/>
      <p:bldP spid="80" grpId="4" animBg="1"/>
      <p:bldP spid="80" grpId="5" animBg="1"/>
      <p:bldP spid="81" grpId="0" animBg="1"/>
      <p:bldP spid="81" grpId="1" animBg="1"/>
      <p:bldP spid="81" grpId="2" animBg="1"/>
      <p:bldP spid="81" grpId="3" animBg="1"/>
      <p:bldP spid="81" grpId="4" animBg="1"/>
      <p:bldP spid="81" grpId="5" animBg="1"/>
      <p:bldP spid="82" grpId="0" animBg="1"/>
      <p:bldP spid="82" grpId="1" animBg="1"/>
      <p:bldP spid="82" grpId="2" animBg="1"/>
      <p:bldP spid="82" grpId="3" animBg="1"/>
      <p:bldP spid="82" grpId="4" animBg="1"/>
      <p:bldP spid="82" grpId="5" animBg="1"/>
      <p:bldP spid="83" grpId="0" animBg="1"/>
      <p:bldP spid="83" grpId="1" animBg="1"/>
      <p:bldP spid="83" grpId="2" animBg="1"/>
      <p:bldP spid="83" grpId="3" animBg="1"/>
      <p:bldP spid="83" grpId="4" animBg="1"/>
      <p:bldP spid="83" grpId="5" animBg="1"/>
      <p:bldP spid="84" grpId="0" animBg="1"/>
      <p:bldP spid="84" grpId="1" animBg="1"/>
      <p:bldP spid="84" grpId="2" animBg="1"/>
      <p:bldP spid="84" grpId="3" animBg="1"/>
      <p:bldP spid="84" grpId="4" animBg="1"/>
      <p:bldP spid="84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622651" y="4714636"/>
            <a:ext cx="3325404" cy="161659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020838" y="2251186"/>
            <a:ext cx="3452117" cy="128761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742799" y="2154542"/>
            <a:ext cx="3143272" cy="165093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161532" y="4739820"/>
            <a:ext cx="3143272" cy="147703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585880" y="1951209"/>
            <a:ext cx="3143272" cy="15292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193094" y="2059335"/>
            <a:ext cx="3452117" cy="158759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303419" y="4954526"/>
            <a:ext cx="3143272" cy="1448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1455228" y="4959971"/>
            <a:ext cx="3325404" cy="16076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414358" y="1770668"/>
            <a:ext cx="3143272" cy="167597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416349" y="1825380"/>
            <a:ext cx="3452117" cy="175771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486193" y="5128253"/>
            <a:ext cx="3143272" cy="167599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265460" y="5143264"/>
            <a:ext cx="3325404" cy="161659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P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72000">
                <a:schemeClr val="bg2">
                  <a:lumMod val="60000"/>
                  <a:lumOff val="40000"/>
                </a:schemeClr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72000">
                <a:schemeClr val="bg2">
                  <a:lumMod val="60000"/>
                  <a:lumOff val="40000"/>
                </a:schemeClr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14346" y="17463"/>
            <a:ext cx="9358346" cy="68405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rgbClr val="2F1FA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785926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3500438"/>
            <a:ext cx="357190" cy="1500199"/>
          </a:xfrm>
          <a:prstGeom prst="rect">
            <a:avLst/>
          </a:prstGeom>
          <a:gradFill flip="none" rotWithShape="1">
            <a:gsLst>
              <a:gs pos="55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1143000" y="-1143001"/>
            <a:ext cx="68580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964407" y="-392930"/>
            <a:ext cx="6215083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893072" y="-1035844"/>
            <a:ext cx="6215083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857249" y="357168"/>
            <a:ext cx="5572139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2643174" y="-928687"/>
            <a:ext cx="5572139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750094" y="1035831"/>
            <a:ext cx="5000636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321834" y="-821529"/>
            <a:ext cx="5000636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642939" y="1714491"/>
            <a:ext cx="4429132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000495" y="-714374"/>
            <a:ext cx="4429132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535779" y="2393151"/>
            <a:ext cx="3857628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4679155" y="-607218"/>
            <a:ext cx="3857628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357184" y="3214688"/>
            <a:ext cx="3214687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500692" y="-428623"/>
            <a:ext cx="3214687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214308" y="3929068"/>
            <a:ext cx="2643183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215072" y="-285747"/>
            <a:ext cx="2643183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71432" y="4643448"/>
            <a:ext cx="207167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6929451" y="-142871"/>
            <a:ext cx="207167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-107163" y="5322109"/>
            <a:ext cx="1571612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679550" y="-35714"/>
            <a:ext cx="1428736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-107164" y="5965051"/>
            <a:ext cx="928671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304857" y="-191179"/>
            <a:ext cx="785795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810107" y="5228108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25499" y="5123847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1810106" y="4299414"/>
            <a:ext cx="3143272" cy="21431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25498" y="4195151"/>
            <a:ext cx="3143272" cy="21431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810108" y="3513599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25500" y="3409336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810107" y="2584903"/>
            <a:ext cx="3143272" cy="21431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25499" y="2480642"/>
            <a:ext cx="3143272" cy="21431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881546" y="1799086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096938" y="1694823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881545" y="870391"/>
            <a:ext cx="3143272" cy="21431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096937" y="766128"/>
            <a:ext cx="3143272" cy="21431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38"/>
            <a:ext cx="9144000" cy="6842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1296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441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870194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871644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72748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72893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2584710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2586160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3441987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3443437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4299217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4300667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515650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515795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601373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601518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38"/>
            <a:ext cx="9144000" cy="6842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6858000"/>
          </a:xfrm>
          <a:prstGeom prst="moon">
            <a:avLst>
              <a:gd name="adj" fmla="val 12666"/>
            </a:avLst>
          </a:prstGeom>
          <a:gradFill flip="none" rotWithShape="1">
            <a:gsLst>
              <a:gs pos="0">
                <a:srgbClr val="CEA4EE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6858000"/>
          </a:xfrm>
          <a:prstGeom prst="moon">
            <a:avLst>
              <a:gd name="adj" fmla="val 11999"/>
            </a:avLst>
          </a:prstGeom>
          <a:gradFill flip="none" rotWithShape="1">
            <a:gsLst>
              <a:gs pos="0">
                <a:srgbClr val="CEA4EE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6858000"/>
          </a:xfrm>
          <a:prstGeom prst="moon">
            <a:avLst>
              <a:gd name="adj" fmla="val 13128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CEA4EE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CEA4EE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6858000"/>
          </a:xfrm>
          <a:prstGeom prst="moon">
            <a:avLst>
              <a:gd name="adj" fmla="val 12444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682875">
            <a:off x="-203131" y="1345394"/>
            <a:ext cx="4377261" cy="33625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090869">
            <a:off x="5207834" y="1141231"/>
            <a:ext cx="4079853" cy="31205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962971">
            <a:off x="-196318" y="5261152"/>
            <a:ext cx="4377261" cy="27442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3586">
            <a:off x="5212000" y="5173886"/>
            <a:ext cx="4167294" cy="28460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89517">
            <a:off x="-191806" y="2096587"/>
            <a:ext cx="4269042" cy="31574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52596">
            <a:off x="5496899" y="4235555"/>
            <a:ext cx="3714254" cy="29381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475896">
            <a:off x="5434906" y="1844792"/>
            <a:ext cx="3771958" cy="30777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-70515" y="4573239"/>
            <a:ext cx="4046922" cy="30470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5446">
            <a:off x="-47070" y="2824608"/>
            <a:ext cx="3910749" cy="31228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5579778" y="3517381"/>
            <a:ext cx="3569333" cy="29212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166450">
            <a:off x="1558" y="3805191"/>
            <a:ext cx="3924810" cy="2834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5543407" y="2586689"/>
            <a:ext cx="3600464" cy="3058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125479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219732" y="639086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125478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219731" y="139331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125480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219733" y="216309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125479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219732" y="291732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125478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219731" y="369486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125477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219730" y="444908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125479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219732" y="521887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125478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219731" y="597309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160522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160521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160523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160522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160521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160520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160522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160521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219469" y="65272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219468" y="140694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219470" y="217673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219469" y="2930958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219468" y="370849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219467" y="446272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219469" y="5232510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219468" y="598673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088556" y="637264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088555" y="139148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088557" y="216127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088556" y="2915500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088555" y="369304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088554" y="4447267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088556" y="5217052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088555" y="5971277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291434" y="63133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291433" y="138555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291435" y="215534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291434" y="290956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291433" y="368710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291432" y="444133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291434" y="521111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291433" y="596534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147766" y="65272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147765" y="140694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147767" y="217673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147766" y="293095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147765" y="370850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147764" y="4462726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147766" y="523251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147765" y="598673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232225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232224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232226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232225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232224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232223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232225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232224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2476517"/>
            <a:ext cx="2643206" cy="1449771"/>
          </a:xfrm>
          <a:prstGeom prst="donut">
            <a:avLst>
              <a:gd name="adj" fmla="val 13320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2190765"/>
            <a:ext cx="3357586" cy="2029680"/>
          </a:xfrm>
          <a:prstGeom prst="donut">
            <a:avLst>
              <a:gd name="adj" fmla="val 7372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809763"/>
            <a:ext cx="3929090" cy="2802891"/>
          </a:xfrm>
          <a:prstGeom prst="donut">
            <a:avLst>
              <a:gd name="adj" fmla="val 7040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428759"/>
            <a:ext cx="4572032" cy="3576103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1047757"/>
            <a:ext cx="5143536" cy="4349313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762269"/>
            <a:ext cx="1785950" cy="773212"/>
          </a:xfrm>
          <a:prstGeom prst="donut">
            <a:avLst>
              <a:gd name="adj" fmla="val 19940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666755"/>
            <a:ext cx="5786478" cy="5122525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381002"/>
            <a:ext cx="6357982" cy="5702433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6572272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785794"/>
            <a:ext cx="1571636" cy="2696539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0" y="3143248"/>
            <a:ext cx="1928826" cy="2286016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785918" y="857233"/>
            <a:ext cx="1571636" cy="2625100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1428728" y="3143248"/>
            <a:ext cx="1928826" cy="2286016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071802" y="857233"/>
            <a:ext cx="1571636" cy="2625100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2857520" y="3047997"/>
            <a:ext cx="1928826" cy="2286016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857233"/>
            <a:ext cx="1571636" cy="2625100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4286248" y="3047997"/>
            <a:ext cx="1928826" cy="2286016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929322" y="857232"/>
            <a:ext cx="1571636" cy="2720351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5786446" y="3143248"/>
            <a:ext cx="1928826" cy="2286016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572364" y="857233"/>
            <a:ext cx="1571636" cy="2625100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7215174" y="3047997"/>
            <a:ext cx="1928826" cy="228601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2857501" y="-928706"/>
            <a:ext cx="342900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2821783" y="2464574"/>
            <a:ext cx="350043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178972" y="-1250177"/>
            <a:ext cx="2786059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143253" y="2786045"/>
            <a:ext cx="2857496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464724" y="-1535929"/>
            <a:ext cx="2214555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393287" y="3036078"/>
            <a:ext cx="2357431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86196" y="-1857401"/>
            <a:ext cx="1571612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607600" y="3250392"/>
            <a:ext cx="1928803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107666" y="-2107433"/>
            <a:ext cx="1071547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64790" y="3536144"/>
            <a:ext cx="1357299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6643710"/>
            <a:ext cx="9144000" cy="214289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6286520"/>
            <a:ext cx="7572428" cy="28572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5929331"/>
            <a:ext cx="7000924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5572140"/>
            <a:ext cx="6072230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5214951"/>
            <a:ext cx="492922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4857760"/>
            <a:ext cx="4000528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4500571"/>
            <a:ext cx="3214710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4143380"/>
            <a:ext cx="207170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3857628"/>
            <a:ext cx="1214446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3500437"/>
            <a:ext cx="571504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1"/>
            <a:ext cx="9144000" cy="214289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85728"/>
            <a:ext cx="7715304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642919"/>
            <a:ext cx="7000924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1000108"/>
            <a:ext cx="6072230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357299"/>
            <a:ext cx="492922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714488"/>
            <a:ext cx="4000528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2071679"/>
            <a:ext cx="3214710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2500307"/>
            <a:ext cx="207170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857496"/>
            <a:ext cx="1214446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3214685"/>
            <a:ext cx="571504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5" grpId="0" animBg="1"/>
      <p:bldP spid="5" grpId="2" animBg="1"/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19" grpId="0" animBg="1"/>
      <p:bldP spid="19" grpId="2" animBg="1"/>
      <p:bldP spid="20" grpId="0" animBg="1"/>
      <p:bldP spid="20" grpId="2" animBg="1"/>
      <p:bldP spid="21" grpId="0" animBg="1"/>
      <p:bldP spid="21" grpId="2" animBg="1"/>
      <p:bldP spid="22" grpId="0" animBg="1"/>
      <p:bldP spid="22" grpId="2" animBg="1"/>
      <p:bldP spid="23" grpId="0" animBg="1"/>
      <p:bldP spid="23" grpId="2" animBg="1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130975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130975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916893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916893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738594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38594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595966" y="183353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595966" y="316703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453338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453338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30975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916893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738594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595966" y="116677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53338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0975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916893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738594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595966" y="40477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53338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130975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1916893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738594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595966" y="-16671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453338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130975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1916893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738594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595966" y="392904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453338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130975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1916893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738594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595966" y="459579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453338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130975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1916893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738594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595966" y="5167322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453338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"/>
            <a:ext cx="3000396" cy="30003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"/>
            <a:ext cx="3071834" cy="30003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619238"/>
            <a:ext cx="3000396" cy="30003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619238"/>
            <a:ext cx="3071834" cy="30003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3857605"/>
            <a:ext cx="3000396" cy="30003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857605"/>
            <a:ext cx="3071834" cy="30003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452545" y="2238362"/>
            <a:ext cx="38100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619125" y="2238362"/>
            <a:ext cx="38100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953125" y="2238362"/>
            <a:ext cx="38100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238627" y="2238362"/>
            <a:ext cx="3810000" cy="25717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3952853" y="428622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3952853" y="47619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3952853" y="-428634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3952853" y="-809637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3952853" y="-1285890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3857614" y="-1857382"/>
            <a:ext cx="1428736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3952853" y="1762131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3952853" y="2143134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3952853" y="2524137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3952853" y="2905139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3952853" y="3286142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3952853" y="3667121"/>
            <a:ext cx="1238259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666731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666731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666731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666731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123825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123825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123825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123825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90498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90498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90498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90498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666995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666995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666995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666995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333374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333374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333374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3333749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400050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400050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400050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400050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457198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457198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457198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4571984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5238763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5238763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5238763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5238763"/>
            <a:ext cx="1857388" cy="2286016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3524251"/>
            <a:ext cx="2286016" cy="285752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095483" y="3929066"/>
            <a:ext cx="2952771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666731"/>
            <a:ext cx="2143140" cy="285752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357686" y="952483"/>
            <a:ext cx="285752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3810003"/>
            <a:ext cx="1928826" cy="2381267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1047734"/>
            <a:ext cx="1714512" cy="2190765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643438" y="1166797"/>
            <a:ext cx="2286016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369329" y="4155286"/>
            <a:ext cx="2476517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1238235"/>
            <a:ext cx="1428760" cy="1809763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4833940" y="1309673"/>
            <a:ext cx="1905013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4000504"/>
            <a:ext cx="1633550" cy="1987565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559830" y="4298162"/>
            <a:ext cx="2095515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3015296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3683280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3015296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3683280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3015293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3683277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3015293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3683277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3015299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3683283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3015299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3683283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3016520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3682048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3016520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3682048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3016520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3682048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3016520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3682048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3016519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3682047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3016519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3682047"/>
            <a:ext cx="1403744" cy="22768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50980"/>
            <a:ext cx="785818" cy="1828349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124116"/>
            <a:ext cx="785818" cy="1828349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4905912"/>
            <a:ext cx="785818" cy="1828349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4931216"/>
            <a:ext cx="785818" cy="1828349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689784"/>
            <a:ext cx="721714" cy="1539413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610844"/>
            <a:ext cx="721714" cy="1539413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4798740"/>
            <a:ext cx="721714" cy="1539413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4708367"/>
            <a:ext cx="721714" cy="1539413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4445017"/>
            <a:ext cx="721714" cy="1297923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1" y="1187980"/>
            <a:ext cx="675705" cy="1304805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7" y="1088820"/>
            <a:ext cx="675705" cy="1304805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4616216"/>
            <a:ext cx="675705" cy="1304805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7" y="1659896"/>
            <a:ext cx="607081" cy="1061693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558860"/>
            <a:ext cx="607081" cy="1061693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60" y="4230900"/>
            <a:ext cx="607081" cy="1061693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4421420"/>
            <a:ext cx="607081" cy="1061693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2034661"/>
            <a:ext cx="564634" cy="959643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925425"/>
            <a:ext cx="564634" cy="906448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4223557"/>
            <a:ext cx="564634" cy="906448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4038061"/>
            <a:ext cx="564634" cy="906448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2329613"/>
            <a:ext cx="564634" cy="881323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3853082"/>
            <a:ext cx="564634" cy="841225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2241442"/>
            <a:ext cx="564634" cy="788073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4005851"/>
            <a:ext cx="564634" cy="837775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722991"/>
            <a:ext cx="564634" cy="775972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2527196"/>
            <a:ext cx="564634" cy="788073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3646153"/>
            <a:ext cx="581460" cy="725659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826048"/>
            <a:ext cx="564634" cy="650493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3864495"/>
            <a:ext cx="564634" cy="711700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38"/>
            <a:ext cx="9144000" cy="6842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25428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25428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25427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25427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254283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254283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25428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25428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254284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254284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25428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25428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5427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397288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397288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39728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39728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39729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39729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397288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397288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397292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397292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39728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39728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39728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254029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254029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254029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254029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254030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254030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254029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254029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254030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254030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254029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254029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2540296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387380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387380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3873803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3873803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3873808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3873808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387380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387380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387380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387380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387380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387380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3873804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520731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520731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520731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5207315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520732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5207320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520731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5207317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520732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5207321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520731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5207319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5207316"/>
            <a:ext cx="1403744" cy="227688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F1FA7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YH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376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785926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3500438"/>
            <a:ext cx="357190" cy="1500199"/>
          </a:xfrm>
          <a:prstGeom prst="rect">
            <a:avLst/>
          </a:prstGeom>
          <a:gradFill flip="none" rotWithShape="1">
            <a:gsLst>
              <a:gs pos="0">
                <a:srgbClr val="503CC8"/>
              </a:gs>
              <a:gs pos="50000">
                <a:srgbClr val="2F1FA7">
                  <a:tint val="44500"/>
                  <a:satMod val="160000"/>
                </a:srgbClr>
              </a:gs>
              <a:gs pos="100000">
                <a:srgbClr val="2F1FA7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A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905253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428628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476250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A5222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1143000" y="-1143001"/>
            <a:ext cx="68580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964407" y="-392930"/>
            <a:ext cx="6215083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893072" y="-1035844"/>
            <a:ext cx="6215083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857249" y="357168"/>
            <a:ext cx="5572139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2643174" y="-928687"/>
            <a:ext cx="5572139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750094" y="1035831"/>
            <a:ext cx="5000636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321834" y="-821529"/>
            <a:ext cx="5000636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642939" y="1714491"/>
            <a:ext cx="4429132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000495" y="-714374"/>
            <a:ext cx="4429132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535779" y="2393151"/>
            <a:ext cx="3857628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4679155" y="-607218"/>
            <a:ext cx="3857628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357184" y="3214688"/>
            <a:ext cx="3214687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500692" y="-428623"/>
            <a:ext cx="3214687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214308" y="3929068"/>
            <a:ext cx="2643183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215072" y="-285747"/>
            <a:ext cx="2643183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71432" y="4643448"/>
            <a:ext cx="207167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6929451" y="-142871"/>
            <a:ext cx="207167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-107163" y="5322109"/>
            <a:ext cx="1571612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679550" y="-35714"/>
            <a:ext cx="1428736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-107164" y="5965051"/>
            <a:ext cx="928671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304857" y="-191179"/>
            <a:ext cx="785795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622651" y="4714636"/>
            <a:ext cx="3325404" cy="16165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020838" y="2251186"/>
            <a:ext cx="3452117" cy="128761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742799" y="2154542"/>
            <a:ext cx="3143272" cy="165093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161532" y="4739820"/>
            <a:ext cx="3143272" cy="147703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585880" y="1951209"/>
            <a:ext cx="3143272" cy="152921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193094" y="2059335"/>
            <a:ext cx="3452117" cy="15875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303419" y="4954526"/>
            <a:ext cx="3143272" cy="144823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1455228" y="4959971"/>
            <a:ext cx="3325404" cy="16076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414358" y="1770668"/>
            <a:ext cx="3143272" cy="16759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416349" y="1825380"/>
            <a:ext cx="3452117" cy="175771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486193" y="5128253"/>
            <a:ext cx="3143272" cy="16759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265460" y="5143264"/>
            <a:ext cx="3325404" cy="161659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810107" y="5228108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25499" y="5123847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1810106" y="4299414"/>
            <a:ext cx="3143272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25498" y="4195151"/>
            <a:ext cx="3143272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810108" y="3513599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25500" y="3409336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810107" y="2584903"/>
            <a:ext cx="3143272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25499" y="2480642"/>
            <a:ext cx="3143272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881546" y="1799086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096938" y="1694823"/>
            <a:ext cx="3143272" cy="214314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881545" y="870391"/>
            <a:ext cx="3143272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096937" y="766128"/>
            <a:ext cx="3143272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1296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441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1296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441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870194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871644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87019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87164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72748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72893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72747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72892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2584710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2586160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2584709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2586159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3441987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3443437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3441986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3443436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4299217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4300667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4299215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4300665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515650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515795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5156502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5157952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6013733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6015183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6013731"/>
            <a:ext cx="191722" cy="11788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6015181"/>
            <a:ext cx="195364" cy="116085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1F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0750_kobieta-molo-samolot-morze-trop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4288" y="0"/>
            <a:ext cx="91138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6858000"/>
          </a:xfrm>
          <a:prstGeom prst="moon">
            <a:avLst>
              <a:gd name="adj" fmla="val 12666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6858000"/>
          </a:xfrm>
          <a:prstGeom prst="moon">
            <a:avLst>
              <a:gd name="adj" fmla="val 1199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6858000"/>
          </a:xfrm>
          <a:prstGeom prst="moon">
            <a:avLst>
              <a:gd name="adj" fmla="val 1449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6858000"/>
          </a:xfrm>
          <a:prstGeom prst="moon">
            <a:avLst>
              <a:gd name="adj" fmla="val 131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6858000"/>
          </a:xfrm>
          <a:prstGeom prst="moon">
            <a:avLst>
              <a:gd name="adj" fmla="val 14000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6858000"/>
          </a:xfrm>
          <a:prstGeom prst="moon">
            <a:avLst>
              <a:gd name="adj" fmla="val 12444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777_wiatrak-tulipany-niebo-oblo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682875">
            <a:off x="-203131" y="1345394"/>
            <a:ext cx="4377261" cy="336255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090869">
            <a:off x="5207834" y="1141231"/>
            <a:ext cx="4079853" cy="312051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962971">
            <a:off x="-196318" y="5261152"/>
            <a:ext cx="4377261" cy="274427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3586">
            <a:off x="5212000" y="5173886"/>
            <a:ext cx="4167294" cy="284601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89517">
            <a:off x="-191806" y="2096587"/>
            <a:ext cx="4269042" cy="315741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52596">
            <a:off x="5496899" y="4235555"/>
            <a:ext cx="3714254" cy="293819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475896">
            <a:off x="5434906" y="1844792"/>
            <a:ext cx="3771958" cy="307777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-70515" y="4573239"/>
            <a:ext cx="4046922" cy="304701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5446">
            <a:off x="-47070" y="2824608"/>
            <a:ext cx="3910749" cy="312283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5579778" y="3517381"/>
            <a:ext cx="3569333" cy="292121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1166450">
            <a:off x="1558" y="3805191"/>
            <a:ext cx="3924810" cy="2834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5543407" y="2586689"/>
            <a:ext cx="3600464" cy="30585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814_morze-wybrzeze-palmy-trop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125479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219732" y="639086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125478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219731" y="139331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125480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219733" y="216309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125479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219732" y="291732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125478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219731" y="369486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125477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219730" y="444908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125479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219732" y="521887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125478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219731" y="597309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160522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160521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160523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160522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160521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160520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160522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160521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219469" y="65272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219468" y="140694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219470" y="217673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219469" y="2930958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219468" y="370849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219467" y="446272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219469" y="5232510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219468" y="598673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088556" y="637264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088555" y="139148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088557" y="216127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088556" y="2915500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088555" y="369304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088554" y="4447267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088556" y="5217052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088555" y="5971277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291434" y="63133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291433" y="138555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291435" y="2155342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291434" y="290956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291433" y="368710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291432" y="444133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291434" y="521111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291433" y="5965345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147766" y="652723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147765" y="140694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147767" y="2176734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147766" y="2930959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147765" y="370850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147764" y="4462726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147766" y="5232511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147765" y="5986737"/>
            <a:ext cx="1651339" cy="23993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232225" y="637265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232224" y="139149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232226" y="2161276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232225" y="2915501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232224" y="369304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232223" y="4447268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232225" y="5217053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232224" y="5971279"/>
            <a:ext cx="1812067" cy="24945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651_uraw-kanadyjski-ptaki-wa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7463" y="0"/>
            <a:ext cx="91090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2476517"/>
            <a:ext cx="2643206" cy="1449771"/>
          </a:xfrm>
          <a:prstGeom prst="donut">
            <a:avLst>
              <a:gd name="adj" fmla="val 13320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2190765"/>
            <a:ext cx="3357586" cy="2029680"/>
          </a:xfrm>
          <a:prstGeom prst="donut">
            <a:avLst>
              <a:gd name="adj" fmla="val 7372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809763"/>
            <a:ext cx="3929090" cy="2802891"/>
          </a:xfrm>
          <a:prstGeom prst="donut">
            <a:avLst>
              <a:gd name="adj" fmla="val 7040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428759"/>
            <a:ext cx="4572032" cy="3576103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1047757"/>
            <a:ext cx="5143536" cy="4349313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762269"/>
            <a:ext cx="1785950" cy="773212"/>
          </a:xfrm>
          <a:prstGeom prst="donut">
            <a:avLst>
              <a:gd name="adj" fmla="val 19940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666755"/>
            <a:ext cx="5786478" cy="5122525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381002"/>
            <a:ext cx="6357982" cy="5702433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6572272"/>
          </a:xfrm>
          <a:prstGeom prst="donut">
            <a:avLst>
              <a:gd name="adj" fmla="val 3436"/>
            </a:avLst>
          </a:prstGeom>
          <a:gradFill flip="none" rotWithShape="1">
            <a:gsLst>
              <a:gs pos="55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145_golebie-grafika-komputero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0" y="785794"/>
            <a:ext cx="1571636" cy="2696539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0800000">
            <a:off x="0" y="3143248"/>
            <a:ext cx="1928826" cy="2286016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grayscl/>
            <a:lum bright="40000" contrast="40000"/>
          </a:blip>
          <a:stretch>
            <a:fillRect/>
          </a:stretch>
        </p:blipFill>
        <p:spPr>
          <a:xfrm>
            <a:off x="1785918" y="857233"/>
            <a:ext cx="1571636" cy="2625100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0800000">
            <a:off x="1428728" y="3143248"/>
            <a:ext cx="1928826" cy="2286016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grayscl/>
            <a:lum bright="40000" contrast="40000"/>
          </a:blip>
          <a:stretch>
            <a:fillRect/>
          </a:stretch>
        </p:blipFill>
        <p:spPr>
          <a:xfrm>
            <a:off x="3071802" y="857233"/>
            <a:ext cx="1571636" cy="2625100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0800000">
            <a:off x="2857520" y="3047997"/>
            <a:ext cx="1928826" cy="2286016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grayscl/>
            <a:lum bright="40000" contrast="40000"/>
          </a:blip>
          <a:stretch>
            <a:fillRect/>
          </a:stretch>
        </p:blipFill>
        <p:spPr>
          <a:xfrm>
            <a:off x="4572000" y="857233"/>
            <a:ext cx="1571636" cy="2625100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0800000">
            <a:off x="4286248" y="3047997"/>
            <a:ext cx="1928826" cy="2286016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grayscl/>
            <a:lum bright="40000" contrast="40000"/>
          </a:blip>
          <a:stretch>
            <a:fillRect/>
          </a:stretch>
        </p:blipFill>
        <p:spPr>
          <a:xfrm>
            <a:off x="5929322" y="857232"/>
            <a:ext cx="1571636" cy="2720351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0800000">
            <a:off x="5786446" y="3143248"/>
            <a:ext cx="1928826" cy="2286016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grayscl/>
            <a:lum bright="40000" contrast="40000"/>
          </a:blip>
          <a:stretch>
            <a:fillRect/>
          </a:stretch>
        </p:blipFill>
        <p:spPr>
          <a:xfrm>
            <a:off x="7572364" y="857233"/>
            <a:ext cx="1571636" cy="2625100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grayscl/>
            <a:lum bright="40000" contrast="40000"/>
          </a:blip>
          <a:stretch>
            <a:fillRect/>
          </a:stretch>
        </p:blipFill>
        <p:spPr>
          <a:xfrm rot="10800000">
            <a:off x="7215174" y="3047997"/>
            <a:ext cx="1928826" cy="2286016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492_czerwone-roze-szampan-kielis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9525" y="0"/>
            <a:ext cx="91233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6858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900_miasto-caernarfon-port-zamek-walia-wie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2857501" y="-928706"/>
            <a:ext cx="342900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2821783" y="2464574"/>
            <a:ext cx="350043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178972" y="-1250177"/>
            <a:ext cx="2786059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143253" y="2786045"/>
            <a:ext cx="2857496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464724" y="-1535929"/>
            <a:ext cx="2214555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393287" y="3036078"/>
            <a:ext cx="2357431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86196" y="-1857401"/>
            <a:ext cx="1571612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607600" y="3250392"/>
            <a:ext cx="1928803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107666" y="-2107433"/>
            <a:ext cx="1071547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64790" y="3536144"/>
            <a:ext cx="1357299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YJ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8738" y="0"/>
            <a:ext cx="90265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2285992"/>
            <a:ext cx="1285884" cy="2286016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4572008"/>
            <a:ext cx="1357290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2285992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4572008"/>
            <a:ext cx="1285884" cy="228599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TG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6643710"/>
            <a:ext cx="9144000" cy="214289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6286520"/>
            <a:ext cx="7572428" cy="28572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5929331"/>
            <a:ext cx="7000924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5572140"/>
            <a:ext cx="6072230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5214951"/>
            <a:ext cx="492922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4857760"/>
            <a:ext cx="4000528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4500571"/>
            <a:ext cx="3214710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4143380"/>
            <a:ext cx="207170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3857628"/>
            <a:ext cx="1214446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3500437"/>
            <a:ext cx="571504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1"/>
            <a:ext cx="9144000" cy="214289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85728"/>
            <a:ext cx="7715304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642919"/>
            <a:ext cx="7000924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1000108"/>
            <a:ext cx="6072230" cy="285723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357299"/>
            <a:ext cx="492922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714488"/>
            <a:ext cx="4000528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2071679"/>
            <a:ext cx="3214710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2500307"/>
            <a:ext cx="2071702" cy="285752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857496"/>
            <a:ext cx="1214446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3214685"/>
            <a:ext cx="571504" cy="214315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4053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130975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130975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916893" y="186926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916893" y="320277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738594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38594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595966" y="183353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595966" y="316703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453338" y="183354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453338" y="316705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30975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916893" y="120251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738594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595966" y="116677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53338" y="116679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0975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916893" y="44050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738594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595966" y="40477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53338" y="404786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130975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1916893" y="-130975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738594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595966" y="-166710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453338" y="-166694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130975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1916893" y="3964780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738594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595966" y="3929045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453338" y="3929061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130975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1916893" y="4631534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738594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595966" y="4595799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453338" y="4595815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130975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1916893" y="5203057"/>
            <a:ext cx="1523968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738594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595966" y="5167322"/>
            <a:ext cx="1523968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453338" y="5167338"/>
            <a:ext cx="1523968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2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15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G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Flecha curvada hacia la derecha"/>
          <p:cNvSpPr/>
          <p:nvPr/>
        </p:nvSpPr>
        <p:spPr>
          <a:xfrm>
            <a:off x="214310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EA4EE"/>
              </a:gs>
              <a:gs pos="50000">
                <a:srgbClr val="DA75E5">
                  <a:shade val="67500"/>
                  <a:satMod val="115000"/>
                </a:srgbClr>
              </a:gs>
              <a:gs pos="100000">
                <a:srgbClr val="DA75E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lecha curvada hacia la derecha"/>
          <p:cNvSpPr/>
          <p:nvPr/>
        </p:nvSpPr>
        <p:spPr>
          <a:xfrm rot="10800000">
            <a:off x="4643438" y="1238235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EA4EE"/>
              </a:gs>
              <a:gs pos="50000">
                <a:srgbClr val="DA75E5">
                  <a:shade val="67500"/>
                  <a:satMod val="115000"/>
                </a:srgbClr>
              </a:gs>
              <a:gs pos="100000">
                <a:srgbClr val="DA75E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93949">
            <a:off x="5294767" y="4928969"/>
            <a:ext cx="1869196" cy="67890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428660" y="-357214"/>
            <a:ext cx="10072758" cy="7643866"/>
          </a:xfrm>
          <a:prstGeom prst="rect">
            <a:avLst/>
          </a:prstGeom>
          <a:gradFill flip="none" rotWithShape="1">
            <a:gsLst>
              <a:gs pos="0">
                <a:srgbClr val="2F1FA7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(4:3)</PresentationFormat>
  <Paragraphs>3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31</cp:revision>
  <dcterms:created xsi:type="dcterms:W3CDTF">2016-02-23T21:58:02Z</dcterms:created>
  <dcterms:modified xsi:type="dcterms:W3CDTF">2016-02-24T15:41:24Z</dcterms:modified>
</cp:coreProperties>
</file>