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2"/>
  </p:notesMasterIdLst>
  <p:sldIdLst>
    <p:sldId id="281" r:id="rId3"/>
    <p:sldId id="300" r:id="rId4"/>
    <p:sldId id="272" r:id="rId5"/>
    <p:sldId id="260" r:id="rId6"/>
    <p:sldId id="301" r:id="rId7"/>
    <p:sldId id="257" r:id="rId8"/>
    <p:sldId id="261" r:id="rId9"/>
    <p:sldId id="302" r:id="rId10"/>
    <p:sldId id="263" r:id="rId11"/>
    <p:sldId id="259" r:id="rId12"/>
    <p:sldId id="303" r:id="rId13"/>
    <p:sldId id="264" r:id="rId14"/>
    <p:sldId id="266" r:id="rId15"/>
    <p:sldId id="304" r:id="rId16"/>
    <p:sldId id="278" r:id="rId17"/>
    <p:sldId id="265" r:id="rId18"/>
    <p:sldId id="305" r:id="rId19"/>
    <p:sldId id="268" r:id="rId20"/>
    <p:sldId id="273" r:id="rId21"/>
    <p:sldId id="306" r:id="rId22"/>
    <p:sldId id="267" r:id="rId23"/>
    <p:sldId id="297" r:id="rId24"/>
    <p:sldId id="307" r:id="rId25"/>
    <p:sldId id="279" r:id="rId26"/>
    <p:sldId id="274" r:id="rId27"/>
    <p:sldId id="308" r:id="rId28"/>
    <p:sldId id="277" r:id="rId29"/>
    <p:sldId id="280" r:id="rId30"/>
    <p:sldId id="309" r:id="rId31"/>
    <p:sldId id="276" r:id="rId32"/>
    <p:sldId id="275" r:id="rId33"/>
    <p:sldId id="310" r:id="rId34"/>
    <p:sldId id="282" r:id="rId35"/>
    <p:sldId id="284" r:id="rId36"/>
    <p:sldId id="311" r:id="rId37"/>
    <p:sldId id="285" r:id="rId38"/>
    <p:sldId id="289" r:id="rId39"/>
    <p:sldId id="312" r:id="rId40"/>
    <p:sldId id="294" r:id="rId41"/>
    <p:sldId id="291" r:id="rId42"/>
    <p:sldId id="313" r:id="rId43"/>
    <p:sldId id="293" r:id="rId44"/>
    <p:sldId id="288" r:id="rId45"/>
    <p:sldId id="314" r:id="rId46"/>
    <p:sldId id="271" r:id="rId47"/>
    <p:sldId id="298" r:id="rId48"/>
    <p:sldId id="315" r:id="rId49"/>
    <p:sldId id="299" r:id="rId50"/>
    <p:sldId id="316" r:id="rId51"/>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VN0PnFRZBf15yfA/imq3Q" hashData="cQeQo2BkOwigJyqWrZIwy0G1XE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296"/>
    <a:srgbClr val="004BE2"/>
    <a:srgbClr val="3333FF"/>
    <a:srgbClr val="996600"/>
    <a:srgbClr val="663300"/>
    <a:srgbClr val="FF6600"/>
    <a:srgbClr val="64635C"/>
    <a:srgbClr val="422100"/>
    <a:srgbClr val="1C1E18"/>
    <a:srgbClr val="0000A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659F85-2BDF-4D1D-8417-1D6279860CE1}" type="datetimeFigureOut">
              <a:rPr lang="es-PE" smtClean="0"/>
              <a:pPr/>
              <a:t>25/06/2020</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79E69F-FC34-4DE8-B583-921C3C77A861}"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94763911-CEDE-4C08-8306-2F5B61167CDA}" type="datetimeFigureOut">
              <a:rPr lang="es-PE" smtClean="0"/>
              <a:pPr/>
              <a:t>25/06/2020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4460F90-713A-48E2-9E3D-6463ED91718A}" type="slidenum">
              <a:rPr lang="es-PE" smtClean="0"/>
              <a:pPr/>
              <a:t>‹Nº›</a:t>
            </a:fld>
            <a:endParaRPr lang="es-PE"/>
          </a:p>
        </p:txBody>
      </p:sp>
    </p:spTree>
  </p:cSld>
  <p:clrMapOvr>
    <a:masterClrMapping/>
  </p:clrMapOvr>
  <p:transition advClick="0"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4763911-CEDE-4C08-8306-2F5B61167CDA}" type="datetimeFigureOut">
              <a:rPr lang="es-PE" smtClean="0"/>
              <a:pPr/>
              <a:t>25/06/2020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4460F90-713A-48E2-9E3D-6463ED91718A}" type="slidenum">
              <a:rPr lang="es-PE" smtClean="0"/>
              <a:pPr/>
              <a:t>‹Nº›</a:t>
            </a:fld>
            <a:endParaRPr lang="es-PE"/>
          </a:p>
        </p:txBody>
      </p:sp>
    </p:spTree>
  </p:cSld>
  <p:clrMapOvr>
    <a:masterClrMapping/>
  </p:clrMapOvr>
  <p:transition advClick="0"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4763911-CEDE-4C08-8306-2F5B61167CDA}" type="datetimeFigureOut">
              <a:rPr lang="es-PE" smtClean="0"/>
              <a:pPr/>
              <a:t>25/06/2020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4460F90-713A-48E2-9E3D-6463ED91718A}" type="slidenum">
              <a:rPr lang="es-PE" smtClean="0"/>
              <a:pPr/>
              <a:t>‹Nº›</a:t>
            </a:fld>
            <a:endParaRPr lang="es-PE"/>
          </a:p>
        </p:txBody>
      </p:sp>
    </p:spTree>
  </p:cSld>
  <p:clrMapOvr>
    <a:masterClrMapping/>
  </p:clrMapOvr>
  <p:transition advClick="0"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94763911-CEDE-4C08-8306-2F5B61167CDA}" type="datetimeFigureOut">
              <a:rPr lang="es-PE" smtClean="0"/>
              <a:pPr/>
              <a:t>25/06/2020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4460F90-713A-48E2-9E3D-6463ED91718A}" type="slidenum">
              <a:rPr lang="es-PE" smtClean="0"/>
              <a:pPr/>
              <a:t>‹Nº›</a:t>
            </a:fld>
            <a:endParaRPr lang="es-PE"/>
          </a:p>
        </p:txBody>
      </p:sp>
    </p:spTree>
  </p:cSld>
  <p:clrMapOvr>
    <a:masterClrMapping/>
  </p:clrMapOvr>
  <p:transition advClick="0"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94763911-CEDE-4C08-8306-2F5B61167CDA}" type="datetimeFigureOut">
              <a:rPr lang="es-PE" smtClean="0"/>
              <a:pPr/>
              <a:t>25/06/2020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64460F90-713A-48E2-9E3D-6463ED91718A}" type="slidenum">
              <a:rPr lang="es-PE" smtClean="0"/>
              <a:pPr/>
              <a:t>‹Nº›</a:t>
            </a:fld>
            <a:endParaRPr lang="es-PE"/>
          </a:p>
        </p:txBody>
      </p:sp>
    </p:spTree>
  </p:cSld>
  <p:clrMapOvr>
    <a:masterClrMapping/>
  </p:clrMapOvr>
  <p:transition advClick="0"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94763911-CEDE-4C08-8306-2F5B61167CDA}" type="datetimeFigureOut">
              <a:rPr lang="es-PE" smtClean="0"/>
              <a:pPr/>
              <a:t>25/06/2020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64460F90-713A-48E2-9E3D-6463ED91718A}" type="slidenum">
              <a:rPr lang="es-PE" smtClean="0"/>
              <a:pPr/>
              <a:t>‹Nº›</a:t>
            </a:fld>
            <a:endParaRPr lang="es-PE"/>
          </a:p>
        </p:txBody>
      </p:sp>
    </p:spTree>
  </p:cSld>
  <p:clrMapOvr>
    <a:masterClrMapping/>
  </p:clrMapOvr>
  <p:transition advClick="0"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4763911-CEDE-4C08-8306-2F5B61167CDA}" type="datetimeFigureOut">
              <a:rPr lang="es-PE" smtClean="0"/>
              <a:pPr/>
              <a:t>25/06/2020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64460F90-713A-48E2-9E3D-6463ED91718A}" type="slidenum">
              <a:rPr lang="es-PE" smtClean="0"/>
              <a:pPr/>
              <a:t>‹Nº›</a:t>
            </a:fld>
            <a:endParaRPr lang="es-PE"/>
          </a:p>
        </p:txBody>
      </p:sp>
    </p:spTree>
  </p:cSld>
  <p:clrMapOvr>
    <a:masterClrMapping/>
  </p:clrMapOvr>
  <p:transition advClick="0"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4763911-CEDE-4C08-8306-2F5B61167CDA}" type="datetimeFigureOut">
              <a:rPr lang="es-PE" smtClean="0"/>
              <a:pPr/>
              <a:t>25/06/2020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4460F90-713A-48E2-9E3D-6463ED91718A}" type="slidenum">
              <a:rPr lang="es-PE" smtClean="0"/>
              <a:pPr/>
              <a:t>‹Nº›</a:t>
            </a:fld>
            <a:endParaRPr lang="es-PE"/>
          </a:p>
        </p:txBody>
      </p:sp>
    </p:spTree>
  </p:cSld>
  <p:clrMapOvr>
    <a:masterClrMapping/>
  </p:clrMapOvr>
  <p:transition advClick="0"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4763911-CEDE-4C08-8306-2F5B61167CDA}" type="datetimeFigureOut">
              <a:rPr lang="es-PE" smtClean="0"/>
              <a:pPr/>
              <a:t>25/06/2020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4460F90-713A-48E2-9E3D-6463ED91718A}" type="slidenum">
              <a:rPr lang="es-PE" smtClean="0"/>
              <a:pPr/>
              <a:t>‹Nº›</a:t>
            </a:fld>
            <a:endParaRPr lang="es-PE"/>
          </a:p>
        </p:txBody>
      </p:sp>
    </p:spTree>
  </p:cSld>
  <p:clrMapOvr>
    <a:masterClrMapping/>
  </p:clrMapOvr>
  <p:transition advClick="0"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4763911-CEDE-4C08-8306-2F5B61167CDA}" type="datetimeFigureOut">
              <a:rPr lang="es-PE" smtClean="0"/>
              <a:pPr/>
              <a:t>25/06/2020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4460F90-713A-48E2-9E3D-6463ED91718A}" type="slidenum">
              <a:rPr lang="es-PE" smtClean="0"/>
              <a:pPr/>
              <a:t>‹Nº›</a:t>
            </a:fld>
            <a:endParaRPr lang="es-PE"/>
          </a:p>
        </p:txBody>
      </p:sp>
    </p:spTree>
  </p:cSld>
  <p:clrMapOvr>
    <a:masterClrMapping/>
  </p:clrMapOvr>
  <p:transition advClick="0"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4763911-CEDE-4C08-8306-2F5B61167CDA}" type="datetimeFigureOut">
              <a:rPr lang="es-PE" smtClean="0"/>
              <a:pPr/>
              <a:t>25/06/2020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4460F90-713A-48E2-9E3D-6463ED91718A}" type="slidenum">
              <a:rPr lang="es-PE" smtClean="0"/>
              <a:pPr/>
              <a:t>‹Nº›</a:t>
            </a:fld>
            <a:endParaRPr lang="es-PE"/>
          </a:p>
        </p:txBody>
      </p:sp>
    </p:spTree>
  </p:cSld>
  <p:clrMapOvr>
    <a:masterClrMapping/>
  </p:clrMapOvr>
  <p:transition advClick="0"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4763911-CEDE-4C08-8306-2F5B61167CDA}" type="datetimeFigureOut">
              <a:rPr lang="es-PE" smtClean="0"/>
              <a:pPr/>
              <a:t>25/06/2020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4460F90-713A-48E2-9E3D-6463ED91718A}"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3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3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4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4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4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3.png"/><Relationship Id="rId18" Type="http://schemas.openxmlformats.org/officeDocument/2006/relationships/image" Target="../media/image5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9.png"/><Relationship Id="rId11" Type="http://schemas.openxmlformats.org/officeDocument/2006/relationships/image" Target="../media/image52.png"/><Relationship Id="rId5" Type="http://schemas.openxmlformats.org/officeDocument/2006/relationships/hyperlink" Target="http://www.mispps.com/" TargetMode="External"/><Relationship Id="rId15" Type="http://schemas.openxmlformats.org/officeDocument/2006/relationships/image" Target="../media/image54.png"/><Relationship Id="rId10" Type="http://schemas.openxmlformats.org/officeDocument/2006/relationships/hyperlink" Target="https://www.facebook.com/mispps" TargetMode="External"/><Relationship Id="rId4" Type="http://schemas.openxmlformats.org/officeDocument/2006/relationships/image" Target="../media/image48.png"/><Relationship Id="rId9" Type="http://schemas.openxmlformats.org/officeDocument/2006/relationships/image" Target="../media/image5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BE2"/>
            </a:gs>
            <a:gs pos="16000">
              <a:srgbClr val="00CCCC"/>
            </a:gs>
            <a:gs pos="47000">
              <a:srgbClr val="9999FF"/>
            </a:gs>
            <a:gs pos="60001">
              <a:srgbClr val="2E6792"/>
            </a:gs>
            <a:gs pos="71001">
              <a:srgbClr val="3333CC"/>
            </a:gs>
            <a:gs pos="81000">
              <a:srgbClr val="1170FF"/>
            </a:gs>
            <a:gs pos="100000">
              <a:srgbClr val="006699"/>
            </a:gs>
          </a:gsLst>
          <a:lin ang="0" scaled="1"/>
          <a:tileRect/>
        </a:gradFill>
        <a:effectLst/>
      </p:bgPr>
    </p:bg>
    <p:spTree>
      <p:nvGrpSpPr>
        <p:cNvPr id="1" name=""/>
        <p:cNvGrpSpPr/>
        <p:nvPr/>
      </p:nvGrpSpPr>
      <p:grpSpPr>
        <a:xfrm>
          <a:off x="0" y="0"/>
          <a:ext cx="0" cy="0"/>
          <a:chOff x="0" y="0"/>
          <a:chExt cx="0" cy="0"/>
        </a:xfrm>
      </p:grpSpPr>
      <p:pic>
        <p:nvPicPr>
          <p:cNvPr id="2" name="1 Imagen" descr="music wallpaper 5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9000">
                <a:schemeClr val="bg1"/>
              </a:gs>
              <a:gs pos="50000">
                <a:srgbClr val="3333FF">
                  <a:shade val="67500"/>
                  <a:satMod val="115000"/>
                </a:srgbClr>
              </a:gs>
              <a:gs pos="100000">
                <a:srgbClr val="3333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0099FF">
                  <a:shade val="67500"/>
                  <a:satMod val="115000"/>
                </a:srgbClr>
              </a:gs>
              <a:gs pos="100000">
                <a:srgbClr val="0099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rgbClr val="003296"/>
              </a:gs>
              <a:gs pos="50000">
                <a:schemeClr val="accent1">
                  <a:tint val="44500"/>
                  <a:satMod val="160000"/>
                </a:schemeClr>
              </a:gs>
              <a:gs pos="100000">
                <a:schemeClr val="accent1">
                  <a:tint val="23500"/>
                  <a:satMod val="16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8" name="17 Imagen" descr="cooltext-357201080191826.png"/>
          <p:cNvPicPr>
            <a:picLocks noChangeAspect="1"/>
          </p:cNvPicPr>
          <p:nvPr/>
        </p:nvPicPr>
        <p:blipFill>
          <a:blip r:embed="rId4">
            <a:lum contrast="10000"/>
          </a:blip>
          <a:stretch>
            <a:fillRect/>
          </a:stretch>
        </p:blipFill>
        <p:spPr>
          <a:xfrm>
            <a:off x="1000100" y="357172"/>
            <a:ext cx="968879" cy="747088"/>
          </a:xfrm>
          <a:prstGeom prst="rect">
            <a:avLst/>
          </a:prstGeom>
        </p:spPr>
      </p:pic>
      <p:pic>
        <p:nvPicPr>
          <p:cNvPr id="19" name="18 Imagen" descr="cooltext-357201065941092.png"/>
          <p:cNvPicPr>
            <a:picLocks noChangeAspect="1"/>
          </p:cNvPicPr>
          <p:nvPr/>
        </p:nvPicPr>
        <p:blipFill>
          <a:blip r:embed="rId5">
            <a:lum contrast="10000"/>
          </a:blip>
          <a:stretch>
            <a:fillRect/>
          </a:stretch>
        </p:blipFill>
        <p:spPr>
          <a:xfrm>
            <a:off x="2000232" y="357172"/>
            <a:ext cx="2893604" cy="757311"/>
          </a:xfrm>
          <a:prstGeom prst="rect">
            <a:avLst/>
          </a:prstGeom>
        </p:spPr>
      </p:pic>
      <p:pic>
        <p:nvPicPr>
          <p:cNvPr id="20" name="19 Imagen" descr="cooltext-357201049666799.png"/>
          <p:cNvPicPr>
            <a:picLocks noChangeAspect="1"/>
          </p:cNvPicPr>
          <p:nvPr/>
        </p:nvPicPr>
        <p:blipFill>
          <a:blip r:embed="rId6">
            <a:lum contrast="10000"/>
          </a:blip>
          <a:stretch>
            <a:fillRect/>
          </a:stretch>
        </p:blipFill>
        <p:spPr>
          <a:xfrm>
            <a:off x="5000628" y="357172"/>
            <a:ext cx="3501285" cy="779356"/>
          </a:xfrm>
          <a:prstGeom prst="rect">
            <a:avLst/>
          </a:prstGeom>
        </p:spPr>
      </p:pic>
      <p:pic>
        <p:nvPicPr>
          <p:cNvPr id="21" name="20 Imagen" descr="cooltext-357201032826716.png"/>
          <p:cNvPicPr>
            <a:picLocks noChangeAspect="1"/>
          </p:cNvPicPr>
          <p:nvPr/>
        </p:nvPicPr>
        <p:blipFill>
          <a:blip r:embed="rId7">
            <a:lum contrast="10000"/>
          </a:blip>
          <a:stretch>
            <a:fillRect/>
          </a:stretch>
        </p:blipFill>
        <p:spPr>
          <a:xfrm>
            <a:off x="714347" y="1285866"/>
            <a:ext cx="446470" cy="568235"/>
          </a:xfrm>
          <a:prstGeom prst="rect">
            <a:avLst/>
          </a:prstGeom>
        </p:spPr>
      </p:pic>
      <p:pic>
        <p:nvPicPr>
          <p:cNvPr id="22" name="21 Imagen" descr="cooltext-357201017291949.png"/>
          <p:cNvPicPr>
            <a:picLocks noChangeAspect="1"/>
          </p:cNvPicPr>
          <p:nvPr/>
        </p:nvPicPr>
        <p:blipFill>
          <a:blip r:embed="rId8">
            <a:lum contrast="10000"/>
          </a:blip>
          <a:stretch>
            <a:fillRect/>
          </a:stretch>
        </p:blipFill>
        <p:spPr>
          <a:xfrm>
            <a:off x="1357289" y="1214428"/>
            <a:ext cx="921230" cy="642942"/>
          </a:xfrm>
          <a:prstGeom prst="rect">
            <a:avLst/>
          </a:prstGeom>
        </p:spPr>
      </p:pic>
      <p:pic>
        <p:nvPicPr>
          <p:cNvPr id="23" name="22 Imagen" descr="cooltext-357200951225319.png"/>
          <p:cNvPicPr>
            <a:picLocks noChangeAspect="1"/>
          </p:cNvPicPr>
          <p:nvPr/>
        </p:nvPicPr>
        <p:blipFill>
          <a:blip r:embed="rId9">
            <a:lum contrast="10000"/>
          </a:blip>
          <a:stretch>
            <a:fillRect/>
          </a:stretch>
        </p:blipFill>
        <p:spPr>
          <a:xfrm>
            <a:off x="2285983" y="1248772"/>
            <a:ext cx="2071703" cy="613543"/>
          </a:xfrm>
          <a:prstGeom prst="rect">
            <a:avLst/>
          </a:prstGeom>
        </p:spPr>
      </p:pic>
      <p:pic>
        <p:nvPicPr>
          <p:cNvPr id="24" name="23 Imagen" descr="cooltext-357200894760036.png"/>
          <p:cNvPicPr>
            <a:picLocks noChangeAspect="1"/>
          </p:cNvPicPr>
          <p:nvPr/>
        </p:nvPicPr>
        <p:blipFill>
          <a:blip r:embed="rId10">
            <a:lum contrast="10000"/>
          </a:blip>
          <a:stretch>
            <a:fillRect/>
          </a:stretch>
        </p:blipFill>
        <p:spPr>
          <a:xfrm>
            <a:off x="4429124" y="1285866"/>
            <a:ext cx="2214578" cy="590554"/>
          </a:xfrm>
          <a:prstGeom prst="rect">
            <a:avLst/>
          </a:prstGeom>
        </p:spPr>
      </p:pic>
      <p:pic>
        <p:nvPicPr>
          <p:cNvPr id="25" name="24 Imagen" descr="cooltext-357200860097869.png"/>
          <p:cNvPicPr>
            <a:picLocks noChangeAspect="1"/>
          </p:cNvPicPr>
          <p:nvPr/>
        </p:nvPicPr>
        <p:blipFill>
          <a:blip r:embed="rId11">
            <a:lum contrast="10000"/>
          </a:blip>
          <a:stretch>
            <a:fillRect/>
          </a:stretch>
        </p:blipFill>
        <p:spPr>
          <a:xfrm>
            <a:off x="6858016" y="1285866"/>
            <a:ext cx="773212" cy="571504"/>
          </a:xfrm>
          <a:prstGeom prst="rect">
            <a:avLst/>
          </a:prstGeom>
        </p:spPr>
      </p:pic>
      <p:pic>
        <p:nvPicPr>
          <p:cNvPr id="26" name="25 Imagen" descr="cooltext-357201017291949.png"/>
          <p:cNvPicPr>
            <a:picLocks noChangeAspect="1"/>
          </p:cNvPicPr>
          <p:nvPr/>
        </p:nvPicPr>
        <p:blipFill>
          <a:blip r:embed="rId8">
            <a:lum contrast="10000"/>
          </a:blip>
          <a:stretch>
            <a:fillRect/>
          </a:stretch>
        </p:blipFill>
        <p:spPr>
          <a:xfrm>
            <a:off x="7858148" y="1285866"/>
            <a:ext cx="857256" cy="598293"/>
          </a:xfrm>
          <a:prstGeom prst="rect">
            <a:avLst/>
          </a:prstGeom>
        </p:spPr>
      </p:pic>
      <p:pic>
        <p:nvPicPr>
          <p:cNvPr id="27" name="26 Imagen" descr="cooltext-357200825745038.png"/>
          <p:cNvPicPr>
            <a:picLocks noChangeAspect="1"/>
          </p:cNvPicPr>
          <p:nvPr/>
        </p:nvPicPr>
        <p:blipFill>
          <a:blip r:embed="rId12">
            <a:lum contrast="10000"/>
          </a:blip>
          <a:stretch>
            <a:fillRect/>
          </a:stretch>
        </p:blipFill>
        <p:spPr>
          <a:xfrm>
            <a:off x="4214810" y="2071684"/>
            <a:ext cx="3670349" cy="577740"/>
          </a:xfrm>
          <a:prstGeom prst="rect">
            <a:avLst/>
          </a:prstGeom>
        </p:spPr>
      </p:pic>
      <p:pic>
        <p:nvPicPr>
          <p:cNvPr id="28" name="27 Imagen" descr="cooltext-357200808101861.png"/>
          <p:cNvPicPr>
            <a:picLocks noChangeAspect="1"/>
          </p:cNvPicPr>
          <p:nvPr/>
        </p:nvPicPr>
        <p:blipFill>
          <a:blip r:embed="rId13">
            <a:lum contrast="10000"/>
          </a:blip>
          <a:stretch>
            <a:fillRect/>
          </a:stretch>
        </p:blipFill>
        <p:spPr>
          <a:xfrm>
            <a:off x="7929586" y="2076242"/>
            <a:ext cx="500066" cy="647813"/>
          </a:xfrm>
          <a:prstGeom prst="rect">
            <a:avLst/>
          </a:prstGeom>
        </p:spPr>
      </p:pic>
      <p:pic>
        <p:nvPicPr>
          <p:cNvPr id="29" name="28 Imagen" descr="cooltext-357200204186959.png"/>
          <p:cNvPicPr>
            <a:picLocks noChangeAspect="1"/>
          </p:cNvPicPr>
          <p:nvPr/>
        </p:nvPicPr>
        <p:blipFill>
          <a:blip r:embed="rId14">
            <a:lum contrast="10000"/>
          </a:blip>
          <a:srcRect l="11970" b="56250"/>
          <a:stretch>
            <a:fillRect/>
          </a:stretch>
        </p:blipFill>
        <p:spPr>
          <a:xfrm>
            <a:off x="552572" y="285734"/>
            <a:ext cx="367771" cy="500066"/>
          </a:xfrm>
          <a:prstGeom prst="rect">
            <a:avLst/>
          </a:prstGeom>
        </p:spPr>
      </p:pic>
      <p:pic>
        <p:nvPicPr>
          <p:cNvPr id="31" name="30 Imagen" descr="cooltext-357200204186959.png"/>
          <p:cNvPicPr>
            <a:picLocks noChangeAspect="1"/>
          </p:cNvPicPr>
          <p:nvPr/>
        </p:nvPicPr>
        <p:blipFill>
          <a:blip r:embed="rId14">
            <a:lum contrast="10000"/>
          </a:blip>
          <a:srcRect l="11970" b="56250"/>
          <a:stretch>
            <a:fillRect/>
          </a:stretch>
        </p:blipFill>
        <p:spPr>
          <a:xfrm>
            <a:off x="8501090" y="285734"/>
            <a:ext cx="315233" cy="428628"/>
          </a:xfrm>
          <a:prstGeom prst="rect">
            <a:avLst/>
          </a:prstGeom>
        </p:spPr>
      </p:pic>
      <p:pic>
        <p:nvPicPr>
          <p:cNvPr id="46084" name="Picture 4" descr="Rendered Image"/>
          <p:cNvPicPr>
            <a:picLocks noChangeAspect="1" noChangeArrowheads="1"/>
          </p:cNvPicPr>
          <p:nvPr/>
        </p:nvPicPr>
        <p:blipFill>
          <a:blip r:embed="rId15">
            <a:duotone>
              <a:schemeClr val="accent1">
                <a:shade val="45000"/>
                <a:satMod val="135000"/>
              </a:schemeClr>
              <a:prstClr val="white"/>
            </a:duotone>
            <a:lum bright="20000" contrast="10000"/>
          </a:blip>
          <a:srcRect/>
          <a:stretch>
            <a:fillRect/>
          </a:stretch>
        </p:blipFill>
        <p:spPr bwMode="auto">
          <a:xfrm>
            <a:off x="357158" y="3857634"/>
            <a:ext cx="2667000" cy="342901"/>
          </a:xfrm>
          <a:prstGeom prst="rect">
            <a:avLst/>
          </a:prstGeom>
          <a:noFill/>
        </p:spPr>
      </p:pic>
      <p:pic>
        <p:nvPicPr>
          <p:cNvPr id="33" name="32 Imagen" descr="music wallpaper 5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38000">
    <p:sndAc>
      <p:stSnd loop="1">
        <p:snd r:embed="rId2" name="Eine Kleine Nachtmusik - Mozar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17" presetClass="exit" presetSubtype="10"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fltVal val="0"/>
                                          </p:val>
                                        </p:tav>
                                      </p:tavLst>
                                    </p:anim>
                                    <p:anim calcmode="lin" valueType="num">
                                      <p:cBhvr>
                                        <p:cTn id="23" dur="5000"/>
                                        <p:tgtEl>
                                          <p:spTgt spid="6"/>
                                        </p:tgtEl>
                                        <p:attrNameLst>
                                          <p:attrName>ppt_h</p:attrName>
                                        </p:attrNameLst>
                                      </p:cBhvr>
                                      <p:tavLst>
                                        <p:tav tm="0">
                                          <p:val>
                                            <p:strVal val="ppt_h"/>
                                          </p:val>
                                        </p:tav>
                                        <p:tav tm="100000">
                                          <p:val>
                                            <p:strVal val="ppt_h"/>
                                          </p:val>
                                        </p:tav>
                                      </p:tavLst>
                                    </p:anim>
                                    <p:set>
                                      <p:cBhvr>
                                        <p:cTn id="24" dur="1" fill="hold">
                                          <p:stCondLst>
                                            <p:cond delay="4999"/>
                                          </p:stCondLst>
                                        </p:cTn>
                                        <p:tgtEl>
                                          <p:spTgt spid="6"/>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6"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circle(out)">
                                      <p:cBhvr>
                                        <p:cTn id="34" dur="5000"/>
                                        <p:tgtEl>
                                          <p:spTgt spid="2"/>
                                        </p:tgtEl>
                                      </p:cBhvr>
                                    </p:animEffect>
                                  </p:childTnLst>
                                </p:cTn>
                              </p:par>
                            </p:childTnLst>
                          </p:cTn>
                        </p:par>
                        <p:par>
                          <p:cTn id="35" fill="hold">
                            <p:stCondLst>
                              <p:cond delay="5000"/>
                            </p:stCondLst>
                            <p:childTnLst>
                              <p:par>
                                <p:cTn id="36" presetID="31" presetClass="entr" presetSubtype="0" fill="hold" nodeType="afterEffect">
                                  <p:stCondLst>
                                    <p:cond delay="0"/>
                                  </p:stCondLst>
                                  <p:iterate type="lt">
                                    <p:tmPct val="5000"/>
                                  </p:iterate>
                                  <p:childTnLst>
                                    <p:set>
                                      <p:cBhvr>
                                        <p:cTn id="37" dur="1" fill="hold">
                                          <p:stCondLst>
                                            <p:cond delay="0"/>
                                          </p:stCondLst>
                                        </p:cTn>
                                        <p:tgtEl>
                                          <p:spTgt spid="29"/>
                                        </p:tgtEl>
                                        <p:attrNameLst>
                                          <p:attrName>style.visibility</p:attrName>
                                        </p:attrNameLst>
                                      </p:cBhvr>
                                      <p:to>
                                        <p:strVal val="visible"/>
                                      </p:to>
                                    </p:set>
                                    <p:anim calcmode="lin" valueType="num">
                                      <p:cBhvr>
                                        <p:cTn id="38" dur="2000" fill="hold"/>
                                        <p:tgtEl>
                                          <p:spTgt spid="29"/>
                                        </p:tgtEl>
                                        <p:attrNameLst>
                                          <p:attrName>ppt_w</p:attrName>
                                        </p:attrNameLst>
                                      </p:cBhvr>
                                      <p:tavLst>
                                        <p:tav tm="0">
                                          <p:val>
                                            <p:fltVal val="0"/>
                                          </p:val>
                                        </p:tav>
                                        <p:tav tm="100000">
                                          <p:val>
                                            <p:strVal val="#ppt_w"/>
                                          </p:val>
                                        </p:tav>
                                      </p:tavLst>
                                    </p:anim>
                                    <p:anim calcmode="lin" valueType="num">
                                      <p:cBhvr>
                                        <p:cTn id="39" dur="2000" fill="hold"/>
                                        <p:tgtEl>
                                          <p:spTgt spid="29"/>
                                        </p:tgtEl>
                                        <p:attrNameLst>
                                          <p:attrName>ppt_h</p:attrName>
                                        </p:attrNameLst>
                                      </p:cBhvr>
                                      <p:tavLst>
                                        <p:tav tm="0">
                                          <p:val>
                                            <p:fltVal val="0"/>
                                          </p:val>
                                        </p:tav>
                                        <p:tav tm="100000">
                                          <p:val>
                                            <p:strVal val="#ppt_h"/>
                                          </p:val>
                                        </p:tav>
                                      </p:tavLst>
                                    </p:anim>
                                    <p:anim calcmode="lin" valueType="num">
                                      <p:cBhvr>
                                        <p:cTn id="40" dur="2000" fill="hold"/>
                                        <p:tgtEl>
                                          <p:spTgt spid="29"/>
                                        </p:tgtEl>
                                        <p:attrNameLst>
                                          <p:attrName>style.rotation</p:attrName>
                                        </p:attrNameLst>
                                      </p:cBhvr>
                                      <p:tavLst>
                                        <p:tav tm="0">
                                          <p:val>
                                            <p:fltVal val="90"/>
                                          </p:val>
                                        </p:tav>
                                        <p:tav tm="100000">
                                          <p:val>
                                            <p:fltVal val="0"/>
                                          </p:val>
                                        </p:tav>
                                      </p:tavLst>
                                    </p:anim>
                                    <p:animEffect transition="in" filter="fade">
                                      <p:cBhvr>
                                        <p:cTn id="41" dur="2000"/>
                                        <p:tgtEl>
                                          <p:spTgt spid="29"/>
                                        </p:tgtEl>
                                      </p:cBhvr>
                                    </p:animEffect>
                                  </p:childTnLst>
                                </p:cTn>
                              </p:par>
                            </p:childTnLst>
                          </p:cTn>
                        </p:par>
                        <p:par>
                          <p:cTn id="42" fill="hold">
                            <p:stCondLst>
                              <p:cond delay="7000"/>
                            </p:stCondLst>
                            <p:childTnLst>
                              <p:par>
                                <p:cTn id="43" presetID="31" presetClass="entr" presetSubtype="0" fill="hold" nodeType="afterEffect">
                                  <p:stCondLst>
                                    <p:cond delay="0"/>
                                  </p:stCondLst>
                                  <p:iterate type="lt">
                                    <p:tmPct val="5000"/>
                                  </p:iterate>
                                  <p:childTnLst>
                                    <p:set>
                                      <p:cBhvr>
                                        <p:cTn id="44" dur="1" fill="hold">
                                          <p:stCondLst>
                                            <p:cond delay="0"/>
                                          </p:stCondLst>
                                        </p:cTn>
                                        <p:tgtEl>
                                          <p:spTgt spid="18"/>
                                        </p:tgtEl>
                                        <p:attrNameLst>
                                          <p:attrName>style.visibility</p:attrName>
                                        </p:attrNameLst>
                                      </p:cBhvr>
                                      <p:to>
                                        <p:strVal val="visible"/>
                                      </p:to>
                                    </p:set>
                                    <p:anim calcmode="lin" valueType="num">
                                      <p:cBhvr>
                                        <p:cTn id="45" dur="2000" fill="hold"/>
                                        <p:tgtEl>
                                          <p:spTgt spid="18"/>
                                        </p:tgtEl>
                                        <p:attrNameLst>
                                          <p:attrName>ppt_w</p:attrName>
                                        </p:attrNameLst>
                                      </p:cBhvr>
                                      <p:tavLst>
                                        <p:tav tm="0">
                                          <p:val>
                                            <p:fltVal val="0"/>
                                          </p:val>
                                        </p:tav>
                                        <p:tav tm="100000">
                                          <p:val>
                                            <p:strVal val="#ppt_w"/>
                                          </p:val>
                                        </p:tav>
                                      </p:tavLst>
                                    </p:anim>
                                    <p:anim calcmode="lin" valueType="num">
                                      <p:cBhvr>
                                        <p:cTn id="46" dur="2000" fill="hold"/>
                                        <p:tgtEl>
                                          <p:spTgt spid="18"/>
                                        </p:tgtEl>
                                        <p:attrNameLst>
                                          <p:attrName>ppt_h</p:attrName>
                                        </p:attrNameLst>
                                      </p:cBhvr>
                                      <p:tavLst>
                                        <p:tav tm="0">
                                          <p:val>
                                            <p:fltVal val="0"/>
                                          </p:val>
                                        </p:tav>
                                        <p:tav tm="100000">
                                          <p:val>
                                            <p:strVal val="#ppt_h"/>
                                          </p:val>
                                        </p:tav>
                                      </p:tavLst>
                                    </p:anim>
                                    <p:anim calcmode="lin" valueType="num">
                                      <p:cBhvr>
                                        <p:cTn id="47" dur="2000" fill="hold"/>
                                        <p:tgtEl>
                                          <p:spTgt spid="18"/>
                                        </p:tgtEl>
                                        <p:attrNameLst>
                                          <p:attrName>style.rotation</p:attrName>
                                        </p:attrNameLst>
                                      </p:cBhvr>
                                      <p:tavLst>
                                        <p:tav tm="0">
                                          <p:val>
                                            <p:fltVal val="90"/>
                                          </p:val>
                                        </p:tav>
                                        <p:tav tm="100000">
                                          <p:val>
                                            <p:fltVal val="0"/>
                                          </p:val>
                                        </p:tav>
                                      </p:tavLst>
                                    </p:anim>
                                    <p:animEffect transition="in" filter="fade">
                                      <p:cBhvr>
                                        <p:cTn id="48" dur="2000"/>
                                        <p:tgtEl>
                                          <p:spTgt spid="18"/>
                                        </p:tgtEl>
                                      </p:cBhvr>
                                    </p:animEffect>
                                  </p:childTnLst>
                                </p:cTn>
                              </p:par>
                            </p:childTnLst>
                          </p:cTn>
                        </p:par>
                        <p:par>
                          <p:cTn id="49" fill="hold">
                            <p:stCondLst>
                              <p:cond delay="9000"/>
                            </p:stCondLst>
                            <p:childTnLst>
                              <p:par>
                                <p:cTn id="50" presetID="31" presetClass="entr" presetSubtype="0" fill="hold" nodeType="afterEffect">
                                  <p:stCondLst>
                                    <p:cond delay="0"/>
                                  </p:stCondLst>
                                  <p:iterate type="lt">
                                    <p:tmPct val="5000"/>
                                  </p:iterate>
                                  <p:childTnLst>
                                    <p:set>
                                      <p:cBhvr>
                                        <p:cTn id="51" dur="1" fill="hold">
                                          <p:stCondLst>
                                            <p:cond delay="0"/>
                                          </p:stCondLst>
                                        </p:cTn>
                                        <p:tgtEl>
                                          <p:spTgt spid="19"/>
                                        </p:tgtEl>
                                        <p:attrNameLst>
                                          <p:attrName>style.visibility</p:attrName>
                                        </p:attrNameLst>
                                      </p:cBhvr>
                                      <p:to>
                                        <p:strVal val="visible"/>
                                      </p:to>
                                    </p:set>
                                    <p:anim calcmode="lin" valueType="num">
                                      <p:cBhvr>
                                        <p:cTn id="52" dur="2000" fill="hold"/>
                                        <p:tgtEl>
                                          <p:spTgt spid="19"/>
                                        </p:tgtEl>
                                        <p:attrNameLst>
                                          <p:attrName>ppt_w</p:attrName>
                                        </p:attrNameLst>
                                      </p:cBhvr>
                                      <p:tavLst>
                                        <p:tav tm="0">
                                          <p:val>
                                            <p:fltVal val="0"/>
                                          </p:val>
                                        </p:tav>
                                        <p:tav tm="100000">
                                          <p:val>
                                            <p:strVal val="#ppt_w"/>
                                          </p:val>
                                        </p:tav>
                                      </p:tavLst>
                                    </p:anim>
                                    <p:anim calcmode="lin" valueType="num">
                                      <p:cBhvr>
                                        <p:cTn id="53" dur="2000" fill="hold"/>
                                        <p:tgtEl>
                                          <p:spTgt spid="19"/>
                                        </p:tgtEl>
                                        <p:attrNameLst>
                                          <p:attrName>ppt_h</p:attrName>
                                        </p:attrNameLst>
                                      </p:cBhvr>
                                      <p:tavLst>
                                        <p:tav tm="0">
                                          <p:val>
                                            <p:fltVal val="0"/>
                                          </p:val>
                                        </p:tav>
                                        <p:tav tm="100000">
                                          <p:val>
                                            <p:strVal val="#ppt_h"/>
                                          </p:val>
                                        </p:tav>
                                      </p:tavLst>
                                    </p:anim>
                                    <p:anim calcmode="lin" valueType="num">
                                      <p:cBhvr>
                                        <p:cTn id="54" dur="2000" fill="hold"/>
                                        <p:tgtEl>
                                          <p:spTgt spid="19"/>
                                        </p:tgtEl>
                                        <p:attrNameLst>
                                          <p:attrName>style.rotation</p:attrName>
                                        </p:attrNameLst>
                                      </p:cBhvr>
                                      <p:tavLst>
                                        <p:tav tm="0">
                                          <p:val>
                                            <p:fltVal val="90"/>
                                          </p:val>
                                        </p:tav>
                                        <p:tav tm="100000">
                                          <p:val>
                                            <p:fltVal val="0"/>
                                          </p:val>
                                        </p:tav>
                                      </p:tavLst>
                                    </p:anim>
                                    <p:animEffect transition="in" filter="fade">
                                      <p:cBhvr>
                                        <p:cTn id="55" dur="2000"/>
                                        <p:tgtEl>
                                          <p:spTgt spid="19"/>
                                        </p:tgtEl>
                                      </p:cBhvr>
                                    </p:animEffect>
                                  </p:childTnLst>
                                </p:cTn>
                              </p:par>
                            </p:childTnLst>
                          </p:cTn>
                        </p:par>
                        <p:par>
                          <p:cTn id="56" fill="hold">
                            <p:stCondLst>
                              <p:cond delay="11000"/>
                            </p:stCondLst>
                            <p:childTnLst>
                              <p:par>
                                <p:cTn id="57" presetID="31" presetClass="entr" presetSubtype="0" fill="hold" nodeType="afterEffect">
                                  <p:stCondLst>
                                    <p:cond delay="0"/>
                                  </p:stCondLst>
                                  <p:iterate type="lt">
                                    <p:tmPct val="5000"/>
                                  </p:iterate>
                                  <p:childTnLst>
                                    <p:set>
                                      <p:cBhvr>
                                        <p:cTn id="58" dur="1" fill="hold">
                                          <p:stCondLst>
                                            <p:cond delay="0"/>
                                          </p:stCondLst>
                                        </p:cTn>
                                        <p:tgtEl>
                                          <p:spTgt spid="20"/>
                                        </p:tgtEl>
                                        <p:attrNameLst>
                                          <p:attrName>style.visibility</p:attrName>
                                        </p:attrNameLst>
                                      </p:cBhvr>
                                      <p:to>
                                        <p:strVal val="visible"/>
                                      </p:to>
                                    </p:set>
                                    <p:anim calcmode="lin" valueType="num">
                                      <p:cBhvr>
                                        <p:cTn id="59" dur="2000" fill="hold"/>
                                        <p:tgtEl>
                                          <p:spTgt spid="20"/>
                                        </p:tgtEl>
                                        <p:attrNameLst>
                                          <p:attrName>ppt_w</p:attrName>
                                        </p:attrNameLst>
                                      </p:cBhvr>
                                      <p:tavLst>
                                        <p:tav tm="0">
                                          <p:val>
                                            <p:fltVal val="0"/>
                                          </p:val>
                                        </p:tav>
                                        <p:tav tm="100000">
                                          <p:val>
                                            <p:strVal val="#ppt_w"/>
                                          </p:val>
                                        </p:tav>
                                      </p:tavLst>
                                    </p:anim>
                                    <p:anim calcmode="lin" valueType="num">
                                      <p:cBhvr>
                                        <p:cTn id="60" dur="2000" fill="hold"/>
                                        <p:tgtEl>
                                          <p:spTgt spid="20"/>
                                        </p:tgtEl>
                                        <p:attrNameLst>
                                          <p:attrName>ppt_h</p:attrName>
                                        </p:attrNameLst>
                                      </p:cBhvr>
                                      <p:tavLst>
                                        <p:tav tm="0">
                                          <p:val>
                                            <p:fltVal val="0"/>
                                          </p:val>
                                        </p:tav>
                                        <p:tav tm="100000">
                                          <p:val>
                                            <p:strVal val="#ppt_h"/>
                                          </p:val>
                                        </p:tav>
                                      </p:tavLst>
                                    </p:anim>
                                    <p:anim calcmode="lin" valueType="num">
                                      <p:cBhvr>
                                        <p:cTn id="61" dur="2000" fill="hold"/>
                                        <p:tgtEl>
                                          <p:spTgt spid="20"/>
                                        </p:tgtEl>
                                        <p:attrNameLst>
                                          <p:attrName>style.rotation</p:attrName>
                                        </p:attrNameLst>
                                      </p:cBhvr>
                                      <p:tavLst>
                                        <p:tav tm="0">
                                          <p:val>
                                            <p:fltVal val="90"/>
                                          </p:val>
                                        </p:tav>
                                        <p:tav tm="100000">
                                          <p:val>
                                            <p:fltVal val="0"/>
                                          </p:val>
                                        </p:tav>
                                      </p:tavLst>
                                    </p:anim>
                                    <p:animEffect transition="in" filter="fade">
                                      <p:cBhvr>
                                        <p:cTn id="62" dur="2000"/>
                                        <p:tgtEl>
                                          <p:spTgt spid="20"/>
                                        </p:tgtEl>
                                      </p:cBhvr>
                                    </p:animEffect>
                                  </p:childTnLst>
                                </p:cTn>
                              </p:par>
                            </p:childTnLst>
                          </p:cTn>
                        </p:par>
                        <p:par>
                          <p:cTn id="63" fill="hold">
                            <p:stCondLst>
                              <p:cond delay="13000"/>
                            </p:stCondLst>
                            <p:childTnLst>
                              <p:par>
                                <p:cTn id="64" presetID="31" presetClass="entr" presetSubtype="0" fill="hold" nodeType="afterEffect">
                                  <p:stCondLst>
                                    <p:cond delay="0"/>
                                  </p:stCondLst>
                                  <p:iterate type="lt">
                                    <p:tmPct val="5000"/>
                                  </p:iterate>
                                  <p:childTnLst>
                                    <p:set>
                                      <p:cBhvr>
                                        <p:cTn id="65" dur="1" fill="hold">
                                          <p:stCondLst>
                                            <p:cond delay="0"/>
                                          </p:stCondLst>
                                        </p:cTn>
                                        <p:tgtEl>
                                          <p:spTgt spid="31"/>
                                        </p:tgtEl>
                                        <p:attrNameLst>
                                          <p:attrName>style.visibility</p:attrName>
                                        </p:attrNameLst>
                                      </p:cBhvr>
                                      <p:to>
                                        <p:strVal val="visible"/>
                                      </p:to>
                                    </p:set>
                                    <p:anim calcmode="lin" valueType="num">
                                      <p:cBhvr>
                                        <p:cTn id="66" dur="2000" fill="hold"/>
                                        <p:tgtEl>
                                          <p:spTgt spid="31"/>
                                        </p:tgtEl>
                                        <p:attrNameLst>
                                          <p:attrName>ppt_w</p:attrName>
                                        </p:attrNameLst>
                                      </p:cBhvr>
                                      <p:tavLst>
                                        <p:tav tm="0">
                                          <p:val>
                                            <p:fltVal val="0"/>
                                          </p:val>
                                        </p:tav>
                                        <p:tav tm="100000">
                                          <p:val>
                                            <p:strVal val="#ppt_w"/>
                                          </p:val>
                                        </p:tav>
                                      </p:tavLst>
                                    </p:anim>
                                    <p:anim calcmode="lin" valueType="num">
                                      <p:cBhvr>
                                        <p:cTn id="67" dur="2000" fill="hold"/>
                                        <p:tgtEl>
                                          <p:spTgt spid="31"/>
                                        </p:tgtEl>
                                        <p:attrNameLst>
                                          <p:attrName>ppt_h</p:attrName>
                                        </p:attrNameLst>
                                      </p:cBhvr>
                                      <p:tavLst>
                                        <p:tav tm="0">
                                          <p:val>
                                            <p:fltVal val="0"/>
                                          </p:val>
                                        </p:tav>
                                        <p:tav tm="100000">
                                          <p:val>
                                            <p:strVal val="#ppt_h"/>
                                          </p:val>
                                        </p:tav>
                                      </p:tavLst>
                                    </p:anim>
                                    <p:anim calcmode="lin" valueType="num">
                                      <p:cBhvr>
                                        <p:cTn id="68" dur="2000" fill="hold"/>
                                        <p:tgtEl>
                                          <p:spTgt spid="31"/>
                                        </p:tgtEl>
                                        <p:attrNameLst>
                                          <p:attrName>style.rotation</p:attrName>
                                        </p:attrNameLst>
                                      </p:cBhvr>
                                      <p:tavLst>
                                        <p:tav tm="0">
                                          <p:val>
                                            <p:fltVal val="90"/>
                                          </p:val>
                                        </p:tav>
                                        <p:tav tm="100000">
                                          <p:val>
                                            <p:fltVal val="0"/>
                                          </p:val>
                                        </p:tav>
                                      </p:tavLst>
                                    </p:anim>
                                    <p:animEffect transition="in" filter="fade">
                                      <p:cBhvr>
                                        <p:cTn id="69" dur="2000"/>
                                        <p:tgtEl>
                                          <p:spTgt spid="31"/>
                                        </p:tgtEl>
                                      </p:cBhvr>
                                    </p:animEffect>
                                  </p:childTnLst>
                                </p:cTn>
                              </p:par>
                            </p:childTnLst>
                          </p:cTn>
                        </p:par>
                        <p:par>
                          <p:cTn id="70" fill="hold">
                            <p:stCondLst>
                              <p:cond delay="15000"/>
                            </p:stCondLst>
                            <p:childTnLst>
                              <p:par>
                                <p:cTn id="71" presetID="31" presetClass="entr" presetSubtype="0" fill="hold" nodeType="afterEffect">
                                  <p:stCondLst>
                                    <p:cond delay="0"/>
                                  </p:stCondLst>
                                  <p:iterate type="lt">
                                    <p:tmPct val="5000"/>
                                  </p:iterate>
                                  <p:childTnLst>
                                    <p:set>
                                      <p:cBhvr>
                                        <p:cTn id="72" dur="1" fill="hold">
                                          <p:stCondLst>
                                            <p:cond delay="0"/>
                                          </p:stCondLst>
                                        </p:cTn>
                                        <p:tgtEl>
                                          <p:spTgt spid="21"/>
                                        </p:tgtEl>
                                        <p:attrNameLst>
                                          <p:attrName>style.visibility</p:attrName>
                                        </p:attrNameLst>
                                      </p:cBhvr>
                                      <p:to>
                                        <p:strVal val="visible"/>
                                      </p:to>
                                    </p:set>
                                    <p:anim calcmode="lin" valueType="num">
                                      <p:cBhvr>
                                        <p:cTn id="73" dur="2000" fill="hold"/>
                                        <p:tgtEl>
                                          <p:spTgt spid="21"/>
                                        </p:tgtEl>
                                        <p:attrNameLst>
                                          <p:attrName>ppt_w</p:attrName>
                                        </p:attrNameLst>
                                      </p:cBhvr>
                                      <p:tavLst>
                                        <p:tav tm="0">
                                          <p:val>
                                            <p:fltVal val="0"/>
                                          </p:val>
                                        </p:tav>
                                        <p:tav tm="100000">
                                          <p:val>
                                            <p:strVal val="#ppt_w"/>
                                          </p:val>
                                        </p:tav>
                                      </p:tavLst>
                                    </p:anim>
                                    <p:anim calcmode="lin" valueType="num">
                                      <p:cBhvr>
                                        <p:cTn id="74" dur="2000" fill="hold"/>
                                        <p:tgtEl>
                                          <p:spTgt spid="21"/>
                                        </p:tgtEl>
                                        <p:attrNameLst>
                                          <p:attrName>ppt_h</p:attrName>
                                        </p:attrNameLst>
                                      </p:cBhvr>
                                      <p:tavLst>
                                        <p:tav tm="0">
                                          <p:val>
                                            <p:fltVal val="0"/>
                                          </p:val>
                                        </p:tav>
                                        <p:tav tm="100000">
                                          <p:val>
                                            <p:strVal val="#ppt_h"/>
                                          </p:val>
                                        </p:tav>
                                      </p:tavLst>
                                    </p:anim>
                                    <p:anim calcmode="lin" valueType="num">
                                      <p:cBhvr>
                                        <p:cTn id="75" dur="2000" fill="hold"/>
                                        <p:tgtEl>
                                          <p:spTgt spid="21"/>
                                        </p:tgtEl>
                                        <p:attrNameLst>
                                          <p:attrName>style.rotation</p:attrName>
                                        </p:attrNameLst>
                                      </p:cBhvr>
                                      <p:tavLst>
                                        <p:tav tm="0">
                                          <p:val>
                                            <p:fltVal val="90"/>
                                          </p:val>
                                        </p:tav>
                                        <p:tav tm="100000">
                                          <p:val>
                                            <p:fltVal val="0"/>
                                          </p:val>
                                        </p:tav>
                                      </p:tavLst>
                                    </p:anim>
                                    <p:animEffect transition="in" filter="fade">
                                      <p:cBhvr>
                                        <p:cTn id="76" dur="2000"/>
                                        <p:tgtEl>
                                          <p:spTgt spid="21"/>
                                        </p:tgtEl>
                                      </p:cBhvr>
                                    </p:animEffect>
                                  </p:childTnLst>
                                </p:cTn>
                              </p:par>
                            </p:childTnLst>
                          </p:cTn>
                        </p:par>
                        <p:par>
                          <p:cTn id="77" fill="hold">
                            <p:stCondLst>
                              <p:cond delay="17000"/>
                            </p:stCondLst>
                            <p:childTnLst>
                              <p:par>
                                <p:cTn id="78" presetID="31" presetClass="entr" presetSubtype="0" fill="hold" nodeType="afterEffect">
                                  <p:stCondLst>
                                    <p:cond delay="0"/>
                                  </p:stCondLst>
                                  <p:iterate type="lt">
                                    <p:tmPct val="5000"/>
                                  </p:iterate>
                                  <p:childTnLst>
                                    <p:set>
                                      <p:cBhvr>
                                        <p:cTn id="79" dur="1" fill="hold">
                                          <p:stCondLst>
                                            <p:cond delay="0"/>
                                          </p:stCondLst>
                                        </p:cTn>
                                        <p:tgtEl>
                                          <p:spTgt spid="22"/>
                                        </p:tgtEl>
                                        <p:attrNameLst>
                                          <p:attrName>style.visibility</p:attrName>
                                        </p:attrNameLst>
                                      </p:cBhvr>
                                      <p:to>
                                        <p:strVal val="visible"/>
                                      </p:to>
                                    </p:set>
                                    <p:anim calcmode="lin" valueType="num">
                                      <p:cBhvr>
                                        <p:cTn id="80" dur="2000" fill="hold"/>
                                        <p:tgtEl>
                                          <p:spTgt spid="22"/>
                                        </p:tgtEl>
                                        <p:attrNameLst>
                                          <p:attrName>ppt_w</p:attrName>
                                        </p:attrNameLst>
                                      </p:cBhvr>
                                      <p:tavLst>
                                        <p:tav tm="0">
                                          <p:val>
                                            <p:fltVal val="0"/>
                                          </p:val>
                                        </p:tav>
                                        <p:tav tm="100000">
                                          <p:val>
                                            <p:strVal val="#ppt_w"/>
                                          </p:val>
                                        </p:tav>
                                      </p:tavLst>
                                    </p:anim>
                                    <p:anim calcmode="lin" valueType="num">
                                      <p:cBhvr>
                                        <p:cTn id="81" dur="2000" fill="hold"/>
                                        <p:tgtEl>
                                          <p:spTgt spid="22"/>
                                        </p:tgtEl>
                                        <p:attrNameLst>
                                          <p:attrName>ppt_h</p:attrName>
                                        </p:attrNameLst>
                                      </p:cBhvr>
                                      <p:tavLst>
                                        <p:tav tm="0">
                                          <p:val>
                                            <p:fltVal val="0"/>
                                          </p:val>
                                        </p:tav>
                                        <p:tav tm="100000">
                                          <p:val>
                                            <p:strVal val="#ppt_h"/>
                                          </p:val>
                                        </p:tav>
                                      </p:tavLst>
                                    </p:anim>
                                    <p:anim calcmode="lin" valueType="num">
                                      <p:cBhvr>
                                        <p:cTn id="82" dur="2000" fill="hold"/>
                                        <p:tgtEl>
                                          <p:spTgt spid="22"/>
                                        </p:tgtEl>
                                        <p:attrNameLst>
                                          <p:attrName>style.rotation</p:attrName>
                                        </p:attrNameLst>
                                      </p:cBhvr>
                                      <p:tavLst>
                                        <p:tav tm="0">
                                          <p:val>
                                            <p:fltVal val="90"/>
                                          </p:val>
                                        </p:tav>
                                        <p:tav tm="100000">
                                          <p:val>
                                            <p:fltVal val="0"/>
                                          </p:val>
                                        </p:tav>
                                      </p:tavLst>
                                    </p:anim>
                                    <p:animEffect transition="in" filter="fade">
                                      <p:cBhvr>
                                        <p:cTn id="83" dur="2000"/>
                                        <p:tgtEl>
                                          <p:spTgt spid="22"/>
                                        </p:tgtEl>
                                      </p:cBhvr>
                                    </p:animEffect>
                                  </p:childTnLst>
                                </p:cTn>
                              </p:par>
                            </p:childTnLst>
                          </p:cTn>
                        </p:par>
                        <p:par>
                          <p:cTn id="84" fill="hold">
                            <p:stCondLst>
                              <p:cond delay="19000"/>
                            </p:stCondLst>
                            <p:childTnLst>
                              <p:par>
                                <p:cTn id="85" presetID="31" presetClass="entr" presetSubtype="0" fill="hold" nodeType="afterEffect">
                                  <p:stCondLst>
                                    <p:cond delay="0"/>
                                  </p:stCondLst>
                                  <p:iterate type="lt">
                                    <p:tmPct val="5000"/>
                                  </p:iterate>
                                  <p:childTnLst>
                                    <p:set>
                                      <p:cBhvr>
                                        <p:cTn id="86" dur="1" fill="hold">
                                          <p:stCondLst>
                                            <p:cond delay="0"/>
                                          </p:stCondLst>
                                        </p:cTn>
                                        <p:tgtEl>
                                          <p:spTgt spid="23"/>
                                        </p:tgtEl>
                                        <p:attrNameLst>
                                          <p:attrName>style.visibility</p:attrName>
                                        </p:attrNameLst>
                                      </p:cBhvr>
                                      <p:to>
                                        <p:strVal val="visible"/>
                                      </p:to>
                                    </p:set>
                                    <p:anim calcmode="lin" valueType="num">
                                      <p:cBhvr>
                                        <p:cTn id="87" dur="2000" fill="hold"/>
                                        <p:tgtEl>
                                          <p:spTgt spid="23"/>
                                        </p:tgtEl>
                                        <p:attrNameLst>
                                          <p:attrName>ppt_w</p:attrName>
                                        </p:attrNameLst>
                                      </p:cBhvr>
                                      <p:tavLst>
                                        <p:tav tm="0">
                                          <p:val>
                                            <p:fltVal val="0"/>
                                          </p:val>
                                        </p:tav>
                                        <p:tav tm="100000">
                                          <p:val>
                                            <p:strVal val="#ppt_w"/>
                                          </p:val>
                                        </p:tav>
                                      </p:tavLst>
                                    </p:anim>
                                    <p:anim calcmode="lin" valueType="num">
                                      <p:cBhvr>
                                        <p:cTn id="88" dur="2000" fill="hold"/>
                                        <p:tgtEl>
                                          <p:spTgt spid="23"/>
                                        </p:tgtEl>
                                        <p:attrNameLst>
                                          <p:attrName>ppt_h</p:attrName>
                                        </p:attrNameLst>
                                      </p:cBhvr>
                                      <p:tavLst>
                                        <p:tav tm="0">
                                          <p:val>
                                            <p:fltVal val="0"/>
                                          </p:val>
                                        </p:tav>
                                        <p:tav tm="100000">
                                          <p:val>
                                            <p:strVal val="#ppt_h"/>
                                          </p:val>
                                        </p:tav>
                                      </p:tavLst>
                                    </p:anim>
                                    <p:anim calcmode="lin" valueType="num">
                                      <p:cBhvr>
                                        <p:cTn id="89" dur="2000" fill="hold"/>
                                        <p:tgtEl>
                                          <p:spTgt spid="23"/>
                                        </p:tgtEl>
                                        <p:attrNameLst>
                                          <p:attrName>style.rotation</p:attrName>
                                        </p:attrNameLst>
                                      </p:cBhvr>
                                      <p:tavLst>
                                        <p:tav tm="0">
                                          <p:val>
                                            <p:fltVal val="90"/>
                                          </p:val>
                                        </p:tav>
                                        <p:tav tm="100000">
                                          <p:val>
                                            <p:fltVal val="0"/>
                                          </p:val>
                                        </p:tav>
                                      </p:tavLst>
                                    </p:anim>
                                    <p:animEffect transition="in" filter="fade">
                                      <p:cBhvr>
                                        <p:cTn id="90" dur="2000"/>
                                        <p:tgtEl>
                                          <p:spTgt spid="23"/>
                                        </p:tgtEl>
                                      </p:cBhvr>
                                    </p:animEffect>
                                  </p:childTnLst>
                                </p:cTn>
                              </p:par>
                            </p:childTnLst>
                          </p:cTn>
                        </p:par>
                        <p:par>
                          <p:cTn id="91" fill="hold">
                            <p:stCondLst>
                              <p:cond delay="21000"/>
                            </p:stCondLst>
                            <p:childTnLst>
                              <p:par>
                                <p:cTn id="92" presetID="31" presetClass="entr" presetSubtype="0" fill="hold" nodeType="afterEffect">
                                  <p:stCondLst>
                                    <p:cond delay="0"/>
                                  </p:stCondLst>
                                  <p:iterate type="lt">
                                    <p:tmPct val="5000"/>
                                  </p:iterate>
                                  <p:childTnLst>
                                    <p:set>
                                      <p:cBhvr>
                                        <p:cTn id="93" dur="1" fill="hold">
                                          <p:stCondLst>
                                            <p:cond delay="0"/>
                                          </p:stCondLst>
                                        </p:cTn>
                                        <p:tgtEl>
                                          <p:spTgt spid="24"/>
                                        </p:tgtEl>
                                        <p:attrNameLst>
                                          <p:attrName>style.visibility</p:attrName>
                                        </p:attrNameLst>
                                      </p:cBhvr>
                                      <p:to>
                                        <p:strVal val="visible"/>
                                      </p:to>
                                    </p:set>
                                    <p:anim calcmode="lin" valueType="num">
                                      <p:cBhvr>
                                        <p:cTn id="94" dur="2000" fill="hold"/>
                                        <p:tgtEl>
                                          <p:spTgt spid="24"/>
                                        </p:tgtEl>
                                        <p:attrNameLst>
                                          <p:attrName>ppt_w</p:attrName>
                                        </p:attrNameLst>
                                      </p:cBhvr>
                                      <p:tavLst>
                                        <p:tav tm="0">
                                          <p:val>
                                            <p:fltVal val="0"/>
                                          </p:val>
                                        </p:tav>
                                        <p:tav tm="100000">
                                          <p:val>
                                            <p:strVal val="#ppt_w"/>
                                          </p:val>
                                        </p:tav>
                                      </p:tavLst>
                                    </p:anim>
                                    <p:anim calcmode="lin" valueType="num">
                                      <p:cBhvr>
                                        <p:cTn id="95" dur="2000" fill="hold"/>
                                        <p:tgtEl>
                                          <p:spTgt spid="24"/>
                                        </p:tgtEl>
                                        <p:attrNameLst>
                                          <p:attrName>ppt_h</p:attrName>
                                        </p:attrNameLst>
                                      </p:cBhvr>
                                      <p:tavLst>
                                        <p:tav tm="0">
                                          <p:val>
                                            <p:fltVal val="0"/>
                                          </p:val>
                                        </p:tav>
                                        <p:tav tm="100000">
                                          <p:val>
                                            <p:strVal val="#ppt_h"/>
                                          </p:val>
                                        </p:tav>
                                      </p:tavLst>
                                    </p:anim>
                                    <p:anim calcmode="lin" valueType="num">
                                      <p:cBhvr>
                                        <p:cTn id="96" dur="2000" fill="hold"/>
                                        <p:tgtEl>
                                          <p:spTgt spid="24"/>
                                        </p:tgtEl>
                                        <p:attrNameLst>
                                          <p:attrName>style.rotation</p:attrName>
                                        </p:attrNameLst>
                                      </p:cBhvr>
                                      <p:tavLst>
                                        <p:tav tm="0">
                                          <p:val>
                                            <p:fltVal val="90"/>
                                          </p:val>
                                        </p:tav>
                                        <p:tav tm="100000">
                                          <p:val>
                                            <p:fltVal val="0"/>
                                          </p:val>
                                        </p:tav>
                                      </p:tavLst>
                                    </p:anim>
                                    <p:animEffect transition="in" filter="fade">
                                      <p:cBhvr>
                                        <p:cTn id="97" dur="2000"/>
                                        <p:tgtEl>
                                          <p:spTgt spid="24"/>
                                        </p:tgtEl>
                                      </p:cBhvr>
                                    </p:animEffect>
                                  </p:childTnLst>
                                </p:cTn>
                              </p:par>
                            </p:childTnLst>
                          </p:cTn>
                        </p:par>
                        <p:par>
                          <p:cTn id="98" fill="hold">
                            <p:stCondLst>
                              <p:cond delay="23000"/>
                            </p:stCondLst>
                            <p:childTnLst>
                              <p:par>
                                <p:cTn id="99" presetID="31" presetClass="entr" presetSubtype="0" fill="hold" nodeType="afterEffect">
                                  <p:stCondLst>
                                    <p:cond delay="0"/>
                                  </p:stCondLst>
                                  <p:iterate type="lt">
                                    <p:tmPct val="5000"/>
                                  </p:iterate>
                                  <p:childTnLst>
                                    <p:set>
                                      <p:cBhvr>
                                        <p:cTn id="100" dur="1" fill="hold">
                                          <p:stCondLst>
                                            <p:cond delay="0"/>
                                          </p:stCondLst>
                                        </p:cTn>
                                        <p:tgtEl>
                                          <p:spTgt spid="25"/>
                                        </p:tgtEl>
                                        <p:attrNameLst>
                                          <p:attrName>style.visibility</p:attrName>
                                        </p:attrNameLst>
                                      </p:cBhvr>
                                      <p:to>
                                        <p:strVal val="visible"/>
                                      </p:to>
                                    </p:set>
                                    <p:anim calcmode="lin" valueType="num">
                                      <p:cBhvr>
                                        <p:cTn id="101" dur="2000" fill="hold"/>
                                        <p:tgtEl>
                                          <p:spTgt spid="25"/>
                                        </p:tgtEl>
                                        <p:attrNameLst>
                                          <p:attrName>ppt_w</p:attrName>
                                        </p:attrNameLst>
                                      </p:cBhvr>
                                      <p:tavLst>
                                        <p:tav tm="0">
                                          <p:val>
                                            <p:fltVal val="0"/>
                                          </p:val>
                                        </p:tav>
                                        <p:tav tm="100000">
                                          <p:val>
                                            <p:strVal val="#ppt_w"/>
                                          </p:val>
                                        </p:tav>
                                      </p:tavLst>
                                    </p:anim>
                                    <p:anim calcmode="lin" valueType="num">
                                      <p:cBhvr>
                                        <p:cTn id="102" dur="2000" fill="hold"/>
                                        <p:tgtEl>
                                          <p:spTgt spid="25"/>
                                        </p:tgtEl>
                                        <p:attrNameLst>
                                          <p:attrName>ppt_h</p:attrName>
                                        </p:attrNameLst>
                                      </p:cBhvr>
                                      <p:tavLst>
                                        <p:tav tm="0">
                                          <p:val>
                                            <p:fltVal val="0"/>
                                          </p:val>
                                        </p:tav>
                                        <p:tav tm="100000">
                                          <p:val>
                                            <p:strVal val="#ppt_h"/>
                                          </p:val>
                                        </p:tav>
                                      </p:tavLst>
                                    </p:anim>
                                    <p:anim calcmode="lin" valueType="num">
                                      <p:cBhvr>
                                        <p:cTn id="103" dur="2000" fill="hold"/>
                                        <p:tgtEl>
                                          <p:spTgt spid="25"/>
                                        </p:tgtEl>
                                        <p:attrNameLst>
                                          <p:attrName>style.rotation</p:attrName>
                                        </p:attrNameLst>
                                      </p:cBhvr>
                                      <p:tavLst>
                                        <p:tav tm="0">
                                          <p:val>
                                            <p:fltVal val="90"/>
                                          </p:val>
                                        </p:tav>
                                        <p:tav tm="100000">
                                          <p:val>
                                            <p:fltVal val="0"/>
                                          </p:val>
                                        </p:tav>
                                      </p:tavLst>
                                    </p:anim>
                                    <p:animEffect transition="in" filter="fade">
                                      <p:cBhvr>
                                        <p:cTn id="104" dur="2000"/>
                                        <p:tgtEl>
                                          <p:spTgt spid="25"/>
                                        </p:tgtEl>
                                      </p:cBhvr>
                                    </p:animEffect>
                                  </p:childTnLst>
                                </p:cTn>
                              </p:par>
                            </p:childTnLst>
                          </p:cTn>
                        </p:par>
                        <p:par>
                          <p:cTn id="105" fill="hold">
                            <p:stCondLst>
                              <p:cond delay="25000"/>
                            </p:stCondLst>
                            <p:childTnLst>
                              <p:par>
                                <p:cTn id="106" presetID="31" presetClass="entr" presetSubtype="0" fill="hold" nodeType="afterEffect">
                                  <p:stCondLst>
                                    <p:cond delay="0"/>
                                  </p:stCondLst>
                                  <p:iterate type="lt">
                                    <p:tmPct val="5000"/>
                                  </p:iterate>
                                  <p:childTnLst>
                                    <p:set>
                                      <p:cBhvr>
                                        <p:cTn id="107" dur="1" fill="hold">
                                          <p:stCondLst>
                                            <p:cond delay="0"/>
                                          </p:stCondLst>
                                        </p:cTn>
                                        <p:tgtEl>
                                          <p:spTgt spid="26"/>
                                        </p:tgtEl>
                                        <p:attrNameLst>
                                          <p:attrName>style.visibility</p:attrName>
                                        </p:attrNameLst>
                                      </p:cBhvr>
                                      <p:to>
                                        <p:strVal val="visible"/>
                                      </p:to>
                                    </p:set>
                                    <p:anim calcmode="lin" valueType="num">
                                      <p:cBhvr>
                                        <p:cTn id="108" dur="2000" fill="hold"/>
                                        <p:tgtEl>
                                          <p:spTgt spid="26"/>
                                        </p:tgtEl>
                                        <p:attrNameLst>
                                          <p:attrName>ppt_w</p:attrName>
                                        </p:attrNameLst>
                                      </p:cBhvr>
                                      <p:tavLst>
                                        <p:tav tm="0">
                                          <p:val>
                                            <p:fltVal val="0"/>
                                          </p:val>
                                        </p:tav>
                                        <p:tav tm="100000">
                                          <p:val>
                                            <p:strVal val="#ppt_w"/>
                                          </p:val>
                                        </p:tav>
                                      </p:tavLst>
                                    </p:anim>
                                    <p:anim calcmode="lin" valueType="num">
                                      <p:cBhvr>
                                        <p:cTn id="109" dur="2000" fill="hold"/>
                                        <p:tgtEl>
                                          <p:spTgt spid="26"/>
                                        </p:tgtEl>
                                        <p:attrNameLst>
                                          <p:attrName>ppt_h</p:attrName>
                                        </p:attrNameLst>
                                      </p:cBhvr>
                                      <p:tavLst>
                                        <p:tav tm="0">
                                          <p:val>
                                            <p:fltVal val="0"/>
                                          </p:val>
                                        </p:tav>
                                        <p:tav tm="100000">
                                          <p:val>
                                            <p:strVal val="#ppt_h"/>
                                          </p:val>
                                        </p:tav>
                                      </p:tavLst>
                                    </p:anim>
                                    <p:anim calcmode="lin" valueType="num">
                                      <p:cBhvr>
                                        <p:cTn id="110" dur="2000" fill="hold"/>
                                        <p:tgtEl>
                                          <p:spTgt spid="26"/>
                                        </p:tgtEl>
                                        <p:attrNameLst>
                                          <p:attrName>style.rotation</p:attrName>
                                        </p:attrNameLst>
                                      </p:cBhvr>
                                      <p:tavLst>
                                        <p:tav tm="0">
                                          <p:val>
                                            <p:fltVal val="90"/>
                                          </p:val>
                                        </p:tav>
                                        <p:tav tm="100000">
                                          <p:val>
                                            <p:fltVal val="0"/>
                                          </p:val>
                                        </p:tav>
                                      </p:tavLst>
                                    </p:anim>
                                    <p:animEffect transition="in" filter="fade">
                                      <p:cBhvr>
                                        <p:cTn id="111" dur="2000"/>
                                        <p:tgtEl>
                                          <p:spTgt spid="26"/>
                                        </p:tgtEl>
                                      </p:cBhvr>
                                    </p:animEffect>
                                  </p:childTnLst>
                                </p:cTn>
                              </p:par>
                            </p:childTnLst>
                          </p:cTn>
                        </p:par>
                        <p:par>
                          <p:cTn id="112" fill="hold">
                            <p:stCondLst>
                              <p:cond delay="27000"/>
                            </p:stCondLst>
                            <p:childTnLst>
                              <p:par>
                                <p:cTn id="113" presetID="31" presetClass="entr" presetSubtype="0" fill="hold" nodeType="afterEffect">
                                  <p:stCondLst>
                                    <p:cond delay="0"/>
                                  </p:stCondLst>
                                  <p:iterate type="lt">
                                    <p:tmPct val="5000"/>
                                  </p:iterate>
                                  <p:childTnLst>
                                    <p:set>
                                      <p:cBhvr>
                                        <p:cTn id="114" dur="1" fill="hold">
                                          <p:stCondLst>
                                            <p:cond delay="0"/>
                                          </p:stCondLst>
                                        </p:cTn>
                                        <p:tgtEl>
                                          <p:spTgt spid="27"/>
                                        </p:tgtEl>
                                        <p:attrNameLst>
                                          <p:attrName>style.visibility</p:attrName>
                                        </p:attrNameLst>
                                      </p:cBhvr>
                                      <p:to>
                                        <p:strVal val="visible"/>
                                      </p:to>
                                    </p:set>
                                    <p:anim calcmode="lin" valueType="num">
                                      <p:cBhvr>
                                        <p:cTn id="115" dur="2000" fill="hold"/>
                                        <p:tgtEl>
                                          <p:spTgt spid="27"/>
                                        </p:tgtEl>
                                        <p:attrNameLst>
                                          <p:attrName>ppt_w</p:attrName>
                                        </p:attrNameLst>
                                      </p:cBhvr>
                                      <p:tavLst>
                                        <p:tav tm="0">
                                          <p:val>
                                            <p:fltVal val="0"/>
                                          </p:val>
                                        </p:tav>
                                        <p:tav tm="100000">
                                          <p:val>
                                            <p:strVal val="#ppt_w"/>
                                          </p:val>
                                        </p:tav>
                                      </p:tavLst>
                                    </p:anim>
                                    <p:anim calcmode="lin" valueType="num">
                                      <p:cBhvr>
                                        <p:cTn id="116" dur="2000" fill="hold"/>
                                        <p:tgtEl>
                                          <p:spTgt spid="27"/>
                                        </p:tgtEl>
                                        <p:attrNameLst>
                                          <p:attrName>ppt_h</p:attrName>
                                        </p:attrNameLst>
                                      </p:cBhvr>
                                      <p:tavLst>
                                        <p:tav tm="0">
                                          <p:val>
                                            <p:fltVal val="0"/>
                                          </p:val>
                                        </p:tav>
                                        <p:tav tm="100000">
                                          <p:val>
                                            <p:strVal val="#ppt_h"/>
                                          </p:val>
                                        </p:tav>
                                      </p:tavLst>
                                    </p:anim>
                                    <p:anim calcmode="lin" valueType="num">
                                      <p:cBhvr>
                                        <p:cTn id="117" dur="2000" fill="hold"/>
                                        <p:tgtEl>
                                          <p:spTgt spid="27"/>
                                        </p:tgtEl>
                                        <p:attrNameLst>
                                          <p:attrName>style.rotation</p:attrName>
                                        </p:attrNameLst>
                                      </p:cBhvr>
                                      <p:tavLst>
                                        <p:tav tm="0">
                                          <p:val>
                                            <p:fltVal val="90"/>
                                          </p:val>
                                        </p:tav>
                                        <p:tav tm="100000">
                                          <p:val>
                                            <p:fltVal val="0"/>
                                          </p:val>
                                        </p:tav>
                                      </p:tavLst>
                                    </p:anim>
                                    <p:animEffect transition="in" filter="fade">
                                      <p:cBhvr>
                                        <p:cTn id="118" dur="2000"/>
                                        <p:tgtEl>
                                          <p:spTgt spid="27"/>
                                        </p:tgtEl>
                                      </p:cBhvr>
                                    </p:animEffect>
                                  </p:childTnLst>
                                </p:cTn>
                              </p:par>
                            </p:childTnLst>
                          </p:cTn>
                        </p:par>
                        <p:par>
                          <p:cTn id="119" fill="hold">
                            <p:stCondLst>
                              <p:cond delay="29000"/>
                            </p:stCondLst>
                            <p:childTnLst>
                              <p:par>
                                <p:cTn id="120" presetID="31" presetClass="entr" presetSubtype="0" fill="hold" nodeType="afterEffect">
                                  <p:stCondLst>
                                    <p:cond delay="0"/>
                                  </p:stCondLst>
                                  <p:iterate type="lt">
                                    <p:tmPct val="5000"/>
                                  </p:iterate>
                                  <p:childTnLst>
                                    <p:set>
                                      <p:cBhvr>
                                        <p:cTn id="121" dur="1" fill="hold">
                                          <p:stCondLst>
                                            <p:cond delay="0"/>
                                          </p:stCondLst>
                                        </p:cTn>
                                        <p:tgtEl>
                                          <p:spTgt spid="28"/>
                                        </p:tgtEl>
                                        <p:attrNameLst>
                                          <p:attrName>style.visibility</p:attrName>
                                        </p:attrNameLst>
                                      </p:cBhvr>
                                      <p:to>
                                        <p:strVal val="visible"/>
                                      </p:to>
                                    </p:set>
                                    <p:anim calcmode="lin" valueType="num">
                                      <p:cBhvr>
                                        <p:cTn id="122" dur="2000" fill="hold"/>
                                        <p:tgtEl>
                                          <p:spTgt spid="28"/>
                                        </p:tgtEl>
                                        <p:attrNameLst>
                                          <p:attrName>ppt_w</p:attrName>
                                        </p:attrNameLst>
                                      </p:cBhvr>
                                      <p:tavLst>
                                        <p:tav tm="0">
                                          <p:val>
                                            <p:fltVal val="0"/>
                                          </p:val>
                                        </p:tav>
                                        <p:tav tm="100000">
                                          <p:val>
                                            <p:strVal val="#ppt_w"/>
                                          </p:val>
                                        </p:tav>
                                      </p:tavLst>
                                    </p:anim>
                                    <p:anim calcmode="lin" valueType="num">
                                      <p:cBhvr>
                                        <p:cTn id="123" dur="2000" fill="hold"/>
                                        <p:tgtEl>
                                          <p:spTgt spid="28"/>
                                        </p:tgtEl>
                                        <p:attrNameLst>
                                          <p:attrName>ppt_h</p:attrName>
                                        </p:attrNameLst>
                                      </p:cBhvr>
                                      <p:tavLst>
                                        <p:tav tm="0">
                                          <p:val>
                                            <p:fltVal val="0"/>
                                          </p:val>
                                        </p:tav>
                                        <p:tav tm="100000">
                                          <p:val>
                                            <p:strVal val="#ppt_h"/>
                                          </p:val>
                                        </p:tav>
                                      </p:tavLst>
                                    </p:anim>
                                    <p:anim calcmode="lin" valueType="num">
                                      <p:cBhvr>
                                        <p:cTn id="124" dur="2000" fill="hold"/>
                                        <p:tgtEl>
                                          <p:spTgt spid="28"/>
                                        </p:tgtEl>
                                        <p:attrNameLst>
                                          <p:attrName>style.rotation</p:attrName>
                                        </p:attrNameLst>
                                      </p:cBhvr>
                                      <p:tavLst>
                                        <p:tav tm="0">
                                          <p:val>
                                            <p:fltVal val="90"/>
                                          </p:val>
                                        </p:tav>
                                        <p:tav tm="100000">
                                          <p:val>
                                            <p:fltVal val="0"/>
                                          </p:val>
                                        </p:tav>
                                      </p:tavLst>
                                    </p:anim>
                                    <p:animEffect transition="in" filter="fade">
                                      <p:cBhvr>
                                        <p:cTn id="125" dur="2000"/>
                                        <p:tgtEl>
                                          <p:spTgt spid="28"/>
                                        </p:tgtEl>
                                      </p:cBhvr>
                                    </p:animEffect>
                                  </p:childTnLst>
                                </p:cTn>
                              </p:par>
                            </p:childTnLst>
                          </p:cTn>
                        </p:par>
                        <p:par>
                          <p:cTn id="126" fill="hold">
                            <p:stCondLst>
                              <p:cond delay="31000"/>
                            </p:stCondLst>
                            <p:childTnLst>
                              <p:par>
                                <p:cTn id="127" presetID="12" presetClass="entr" presetSubtype="1" fill="hold" nodeType="afterEffect">
                                  <p:stCondLst>
                                    <p:cond delay="0"/>
                                  </p:stCondLst>
                                  <p:childTnLst>
                                    <p:set>
                                      <p:cBhvr>
                                        <p:cTn id="128" dur="1" fill="hold">
                                          <p:stCondLst>
                                            <p:cond delay="0"/>
                                          </p:stCondLst>
                                        </p:cTn>
                                        <p:tgtEl>
                                          <p:spTgt spid="46084"/>
                                        </p:tgtEl>
                                        <p:attrNameLst>
                                          <p:attrName>style.visibility</p:attrName>
                                        </p:attrNameLst>
                                      </p:cBhvr>
                                      <p:to>
                                        <p:strVal val="visible"/>
                                      </p:to>
                                    </p:set>
                                    <p:animEffect transition="in" filter="slide(fromTop)">
                                      <p:cBhvr>
                                        <p:cTn id="129" dur="2000"/>
                                        <p:tgtEl>
                                          <p:spTgt spid="460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4BE2"/>
        </a:solidFill>
        <a:effectLst/>
      </p:bgPr>
    </p:bg>
    <p:spTree>
      <p:nvGrpSpPr>
        <p:cNvPr id="1" name=""/>
        <p:cNvGrpSpPr/>
        <p:nvPr/>
      </p:nvGrpSpPr>
      <p:grpSpPr>
        <a:xfrm>
          <a:off x="0" y="0"/>
          <a:ext cx="0" cy="0"/>
          <a:chOff x="0" y="0"/>
          <a:chExt cx="0" cy="0"/>
        </a:xfrm>
      </p:grpSpPr>
      <p:pic>
        <p:nvPicPr>
          <p:cNvPr id="15" name="14 Imagen" descr="D1jSX4KXcAAhdyZ.jpg"/>
          <p:cNvPicPr>
            <a:picLocks noChangeAspect="1"/>
          </p:cNvPicPr>
          <p:nvPr/>
        </p:nvPicPr>
        <p:blipFill>
          <a:blip r:embed="rId2"/>
          <a:stretch>
            <a:fillRect/>
          </a:stretch>
        </p:blipFill>
        <p:spPr>
          <a:xfrm>
            <a:off x="214282" y="214295"/>
            <a:ext cx="8786874" cy="4769075"/>
          </a:xfrm>
          <a:prstGeom prst="rect">
            <a:avLst/>
          </a:prstGeom>
          <a:scene3d>
            <a:camera prst="orthographicFront"/>
            <a:lightRig rig="threePt" dir="t"/>
          </a:scene3d>
          <a:sp3d>
            <a:bevelT prst="angle"/>
          </a:sp3d>
        </p:spPr>
      </p:pic>
      <p:pic>
        <p:nvPicPr>
          <p:cNvPr id="16" name="15 Imagen" descr="figuras.gif"/>
          <p:cNvPicPr>
            <a:picLocks noChangeAspect="1"/>
          </p:cNvPicPr>
          <p:nvPr/>
        </p:nvPicPr>
        <p:blipFill>
          <a:blip r:embed="rId3">
            <a:lum contrast="20000"/>
          </a:blip>
          <a:stretch>
            <a:fillRect/>
          </a:stretch>
        </p:blipFill>
        <p:spPr>
          <a:xfrm>
            <a:off x="7786710" y="4335588"/>
            <a:ext cx="1157283" cy="603133"/>
          </a:xfrm>
          <a:prstGeom prst="rect">
            <a:avLst/>
          </a:prstGeom>
        </p:spPr>
      </p:pic>
      <p:pic>
        <p:nvPicPr>
          <p:cNvPr id="17" name="16 Imagen" descr="figuras.gif"/>
          <p:cNvPicPr>
            <a:picLocks noChangeAspect="1"/>
          </p:cNvPicPr>
          <p:nvPr/>
        </p:nvPicPr>
        <p:blipFill>
          <a:blip r:embed="rId3">
            <a:lum contrast="20000"/>
          </a:blip>
          <a:stretch>
            <a:fillRect/>
          </a:stretch>
        </p:blipFill>
        <p:spPr>
          <a:xfrm>
            <a:off x="6500826" y="4357700"/>
            <a:ext cx="1157283" cy="603133"/>
          </a:xfrm>
          <a:prstGeom prst="rect">
            <a:avLst/>
          </a:prstGeom>
        </p:spPr>
      </p:pic>
      <p:pic>
        <p:nvPicPr>
          <p:cNvPr id="18" name="17 Imagen" descr="figuras.gif"/>
          <p:cNvPicPr>
            <a:picLocks noChangeAspect="1"/>
          </p:cNvPicPr>
          <p:nvPr/>
        </p:nvPicPr>
        <p:blipFill>
          <a:blip r:embed="rId3">
            <a:lum contrast="20000"/>
          </a:blip>
          <a:stretch>
            <a:fillRect/>
          </a:stretch>
        </p:blipFill>
        <p:spPr>
          <a:xfrm>
            <a:off x="5357818" y="4357700"/>
            <a:ext cx="1157283" cy="603133"/>
          </a:xfrm>
          <a:prstGeom prst="rect">
            <a:avLst/>
          </a:prstGeom>
        </p:spPr>
      </p:pic>
      <p:pic>
        <p:nvPicPr>
          <p:cNvPr id="23" name="22 Imagen" descr="figuras.gif"/>
          <p:cNvPicPr>
            <a:picLocks noChangeAspect="1"/>
          </p:cNvPicPr>
          <p:nvPr/>
        </p:nvPicPr>
        <p:blipFill>
          <a:blip r:embed="rId3">
            <a:lum contrast="20000"/>
          </a:blip>
          <a:stretch>
            <a:fillRect/>
          </a:stretch>
        </p:blipFill>
        <p:spPr>
          <a:xfrm>
            <a:off x="5143504" y="214296"/>
            <a:ext cx="1157283" cy="603133"/>
          </a:xfrm>
          <a:prstGeom prst="rect">
            <a:avLst/>
          </a:prstGeom>
        </p:spPr>
      </p:pic>
      <p:pic>
        <p:nvPicPr>
          <p:cNvPr id="24" name="23 Imagen" descr="figuras.gif"/>
          <p:cNvPicPr>
            <a:picLocks noChangeAspect="1"/>
          </p:cNvPicPr>
          <p:nvPr/>
        </p:nvPicPr>
        <p:blipFill>
          <a:blip r:embed="rId3">
            <a:lum contrast="20000"/>
          </a:blip>
          <a:stretch>
            <a:fillRect/>
          </a:stretch>
        </p:blipFill>
        <p:spPr>
          <a:xfrm>
            <a:off x="6429388" y="214296"/>
            <a:ext cx="1157283" cy="603133"/>
          </a:xfrm>
          <a:prstGeom prst="rect">
            <a:avLst/>
          </a:prstGeom>
        </p:spPr>
      </p:pic>
      <p:pic>
        <p:nvPicPr>
          <p:cNvPr id="25" name="24 Imagen" descr="figuras.gif"/>
          <p:cNvPicPr>
            <a:picLocks noChangeAspect="1"/>
          </p:cNvPicPr>
          <p:nvPr/>
        </p:nvPicPr>
        <p:blipFill>
          <a:blip r:embed="rId3">
            <a:lum contrast="20000"/>
          </a:blip>
          <a:stretch>
            <a:fillRect/>
          </a:stretch>
        </p:blipFill>
        <p:spPr>
          <a:xfrm>
            <a:off x="7643834" y="214296"/>
            <a:ext cx="1157283" cy="603133"/>
          </a:xfrm>
          <a:prstGeom prst="rect">
            <a:avLst/>
          </a:prstGeom>
        </p:spPr>
      </p:pic>
      <p:sp>
        <p:nvSpPr>
          <p:cNvPr id="28" name="27 CuadroTexto"/>
          <p:cNvSpPr txBox="1"/>
          <p:nvPr/>
        </p:nvSpPr>
        <p:spPr>
          <a:xfrm>
            <a:off x="5786446" y="1714494"/>
            <a:ext cx="3000397" cy="1815882"/>
          </a:xfrm>
          <a:prstGeom prst="rect">
            <a:avLst/>
          </a:prstGeom>
          <a:noFill/>
        </p:spPr>
        <p:txBody>
          <a:bodyPr wrap="square" rtlCol="0">
            <a:spAutoFit/>
          </a:bodyPr>
          <a:lstStyle/>
          <a:p>
            <a:pPr algn="ctr"/>
            <a:r>
              <a:rPr lang="es-PE" sz="1400" b="1" dirty="0" smtClean="0"/>
              <a:t>El efecto Mozart es una hipótesis provocativa, pero muy debatida también. Propone que existe una relación directa entre la escucha de las melodías de Mozart y el incremento de la inteligencia. Al respecto, hay mucha controversia</a:t>
            </a:r>
            <a:endParaRPr lang="es-PE" sz="1400" b="1" dirty="0"/>
          </a:p>
        </p:txBody>
      </p:sp>
      <p:sp>
        <p:nvSpPr>
          <p:cNvPr id="29" name="28 Rectángulo"/>
          <p:cNvSpPr/>
          <p:nvPr/>
        </p:nvSpPr>
        <p:spPr>
          <a:xfrm>
            <a:off x="-642974" y="-357208"/>
            <a:ext cx="10072758" cy="571504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effectLst/>
      </p:bgPr>
    </p:bg>
    <p:spTree>
      <p:nvGrpSpPr>
        <p:cNvPr id="1" name=""/>
        <p:cNvGrpSpPr/>
        <p:nvPr/>
      </p:nvGrpSpPr>
      <p:grpSpPr>
        <a:xfrm>
          <a:off x="0" y="0"/>
          <a:ext cx="0" cy="0"/>
          <a:chOff x="0" y="0"/>
          <a:chExt cx="0" cy="0"/>
        </a:xfrm>
      </p:grpSpPr>
      <p:pic>
        <p:nvPicPr>
          <p:cNvPr id="2" name="1 Imagen" descr="e9b0b8bcd399c91718e0790eb98a9aedf304e6c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5000">
                <a:srgbClr val="121ABA"/>
              </a:gs>
              <a:gs pos="25000">
                <a:srgbClr val="FF6633"/>
              </a:gs>
              <a:gs pos="50000">
                <a:srgbClr val="FFFF00"/>
              </a:gs>
              <a:gs pos="75000">
                <a:srgbClr val="01A78F"/>
              </a:gs>
              <a:gs pos="100000">
                <a:srgbClr val="3366FF"/>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121ABA"/>
              </a:gs>
              <a:gs pos="50000">
                <a:schemeClr val="accent1">
                  <a:tint val="44500"/>
                  <a:satMod val="160000"/>
                </a:schemeClr>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1CB03F"/>
              </a:gs>
              <a:gs pos="50000">
                <a:srgbClr val="CC00FF">
                  <a:shade val="67500"/>
                  <a:satMod val="115000"/>
                </a:srgbClr>
              </a:gs>
              <a:gs pos="100000">
                <a:srgbClr val="CC00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6" presetClass="exit" presetSubtype="32" fill="hold" grpId="1" nodeType="withEffect">
                                  <p:stCondLst>
                                    <p:cond delay="0"/>
                                  </p:stCondLst>
                                  <p:childTnLst>
                                    <p:animEffect transition="out" filter="circle(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16"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fltVal val="0"/>
                                          </p:val>
                                        </p:tav>
                                        <p:tav tm="100000">
                                          <p:val>
                                            <p:strVal val="#ppt_h"/>
                                          </p:val>
                                        </p:tav>
                                      </p:tavLst>
                                    </p:anim>
                                  </p:childTnLst>
                                </p:cTn>
                              </p:par>
                              <p:par>
                                <p:cTn id="32" presetID="13"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plus(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3366FF">
                <a:tint val="44500"/>
                <a:satMod val="160000"/>
              </a:srgbClr>
            </a:gs>
            <a:gs pos="100000">
              <a:srgbClr val="3366FF">
                <a:tint val="23500"/>
                <a:satMod val="160000"/>
              </a:srgbClr>
            </a:gs>
          </a:gsLst>
          <a:lin ang="16200000" scaled="1"/>
        </a:gradFill>
        <a:effectLst/>
      </p:bgPr>
    </p:bg>
    <p:spTree>
      <p:nvGrpSpPr>
        <p:cNvPr id="1" name=""/>
        <p:cNvGrpSpPr/>
        <p:nvPr/>
      </p:nvGrpSpPr>
      <p:grpSpPr>
        <a:xfrm>
          <a:off x="0" y="0"/>
          <a:ext cx="0" cy="0"/>
          <a:chOff x="0" y="0"/>
          <a:chExt cx="0" cy="0"/>
        </a:xfrm>
      </p:grpSpPr>
      <p:pic>
        <p:nvPicPr>
          <p:cNvPr id="2" name="1 Imagen" descr="5e0501fa50f50.jpg"/>
          <p:cNvPicPr>
            <a:picLocks noGrp="1" noChangeAspect="1"/>
          </p:cNvPicPr>
          <p:nvPr isPhoto="1"/>
        </p:nvPicPr>
        <p:blipFill>
          <a:blip r:embed="rId2">
            <a:lum/>
          </a:blip>
          <a:stretch>
            <a:fillRect/>
          </a:stretch>
        </p:blipFill>
        <p:spPr>
          <a:xfrm>
            <a:off x="0" y="0"/>
            <a:ext cx="9144000" cy="5286394"/>
          </a:xfrm>
          <a:prstGeom prst="rect">
            <a:avLst/>
          </a:prstGeom>
          <a:noFill/>
          <a:ln>
            <a:noFill/>
          </a:ln>
        </p:spPr>
      </p:pic>
      <p:sp>
        <p:nvSpPr>
          <p:cNvPr id="4" name="3 Rectángulo"/>
          <p:cNvSpPr/>
          <p:nvPr/>
        </p:nvSpPr>
        <p:spPr>
          <a:xfrm>
            <a:off x="0" y="0"/>
            <a:ext cx="9144000" cy="5286394"/>
          </a:xfrm>
          <a:prstGeom prst="rect">
            <a:avLst/>
          </a:prstGeom>
          <a:gradFill flip="none" rotWithShape="1">
            <a:gsLst>
              <a:gs pos="0">
                <a:srgbClr val="121ABA"/>
              </a:gs>
              <a:gs pos="50000">
                <a:schemeClr val="accent1">
                  <a:tint val="44500"/>
                  <a:satMod val="160000"/>
                </a:schemeClr>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286394"/>
          </a:xfrm>
          <a:prstGeom prst="rect">
            <a:avLst/>
          </a:prstGeom>
          <a:gradFill flip="none" rotWithShape="1">
            <a:gsLst>
              <a:gs pos="0">
                <a:schemeClr val="bg1"/>
              </a:gs>
              <a:gs pos="50000">
                <a:srgbClr val="3366FF">
                  <a:shade val="67500"/>
                  <a:satMod val="115000"/>
                </a:srgbClr>
              </a:gs>
              <a:gs pos="100000">
                <a:srgbClr val="3366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286394"/>
          </a:xfrm>
          <a:prstGeom prst="rect">
            <a:avLst/>
          </a:prstGeom>
          <a:gradFill flip="none" rotWithShape="1">
            <a:gsLst>
              <a:gs pos="0">
                <a:srgbClr val="121ABA"/>
              </a:gs>
              <a:gs pos="50000">
                <a:schemeClr val="accent1">
                  <a:tint val="44500"/>
                  <a:satMod val="160000"/>
                </a:schemeClr>
              </a:gs>
              <a:gs pos="100000">
                <a:schemeClr val="accent1">
                  <a:tint val="23500"/>
                  <a:satMod val="16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fltVal val="0"/>
                                          </p:val>
                                        </p:tav>
                                      </p:tavLst>
                                    </p:anim>
                                    <p:set>
                                      <p:cBhvr>
                                        <p:cTn id="10" dur="1" fill="hold">
                                          <p:stCondLst>
                                            <p:cond delay="4999"/>
                                          </p:stCondLst>
                                        </p:cTn>
                                        <p:tgtEl>
                                          <p:spTgt spid="6"/>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17" presetClass="exit" presetSubtype="10" fill="hold" grpId="0" nodeType="withEffect">
                                  <p:stCondLst>
                                    <p:cond delay="0"/>
                                  </p:stCondLst>
                                  <p:childTnLst>
                                    <p:anim calcmode="lin" valueType="num">
                                      <p:cBhvr>
                                        <p:cTn id="22" dur="5000"/>
                                        <p:tgtEl>
                                          <p:spTgt spid="4"/>
                                        </p:tgtEl>
                                        <p:attrNameLst>
                                          <p:attrName>ppt_w</p:attrName>
                                        </p:attrNameLst>
                                      </p:cBhvr>
                                      <p:tavLst>
                                        <p:tav tm="0">
                                          <p:val>
                                            <p:strVal val="ppt_w"/>
                                          </p:val>
                                        </p:tav>
                                        <p:tav tm="100000">
                                          <p:val>
                                            <p:fltVal val="0"/>
                                          </p:val>
                                        </p:tav>
                                      </p:tavLst>
                                    </p:anim>
                                    <p:anim calcmode="lin" valueType="num">
                                      <p:cBhvr>
                                        <p:cTn id="23" dur="5000"/>
                                        <p:tgtEl>
                                          <p:spTgt spid="4"/>
                                        </p:tgtEl>
                                        <p:attrNameLst>
                                          <p:attrName>ppt_h</p:attrName>
                                        </p:attrNameLst>
                                      </p:cBhvr>
                                      <p:tavLst>
                                        <p:tav tm="0">
                                          <p:val>
                                            <p:strVal val="ppt_h"/>
                                          </p:val>
                                        </p:tav>
                                        <p:tav tm="100000">
                                          <p:val>
                                            <p:strVal val="ppt_h"/>
                                          </p:val>
                                        </p:tav>
                                      </p:tavLst>
                                    </p:anim>
                                    <p:set>
                                      <p:cBhvr>
                                        <p:cTn id="24" dur="1" fill="hold">
                                          <p:stCondLst>
                                            <p:cond delay="4999"/>
                                          </p:stCondLst>
                                        </p:cTn>
                                        <p:tgtEl>
                                          <p:spTgt spid="4"/>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4"/>
                                        </p:tgtEl>
                                      </p:cBhvr>
                                    </p:animEffect>
                                    <p:set>
                                      <p:cBhvr>
                                        <p:cTn id="27" dur="1" fill="hold">
                                          <p:stCondLst>
                                            <p:cond delay="4999"/>
                                          </p:stCondLst>
                                        </p:cTn>
                                        <p:tgtEl>
                                          <p:spTgt spid="4"/>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3" presetClass="entr" presetSubtype="1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linds(horizont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4BE2"/>
        </a:solidFill>
        <a:effectLst/>
      </p:bgPr>
    </p:bg>
    <p:spTree>
      <p:nvGrpSpPr>
        <p:cNvPr id="1" name=""/>
        <p:cNvGrpSpPr/>
        <p:nvPr/>
      </p:nvGrpSpPr>
      <p:grpSpPr>
        <a:xfrm>
          <a:off x="0" y="0"/>
          <a:ext cx="0" cy="0"/>
          <a:chOff x="0" y="0"/>
          <a:chExt cx="0" cy="0"/>
        </a:xfrm>
      </p:grpSpPr>
      <p:pic>
        <p:nvPicPr>
          <p:cNvPr id="15" name="14 Imagen" descr="D1jSX4KXcAAhdyZ.jpg"/>
          <p:cNvPicPr>
            <a:picLocks noChangeAspect="1"/>
          </p:cNvPicPr>
          <p:nvPr/>
        </p:nvPicPr>
        <p:blipFill>
          <a:blip r:embed="rId2"/>
          <a:stretch>
            <a:fillRect/>
          </a:stretch>
        </p:blipFill>
        <p:spPr>
          <a:xfrm>
            <a:off x="214282" y="214295"/>
            <a:ext cx="8786874" cy="4769075"/>
          </a:xfrm>
          <a:prstGeom prst="rect">
            <a:avLst/>
          </a:prstGeom>
          <a:scene3d>
            <a:camera prst="orthographicFront"/>
            <a:lightRig rig="threePt" dir="t"/>
          </a:scene3d>
          <a:sp3d>
            <a:bevelT prst="angle"/>
          </a:sp3d>
        </p:spPr>
      </p:pic>
      <p:pic>
        <p:nvPicPr>
          <p:cNvPr id="16" name="15 Imagen" descr="figuras.gif"/>
          <p:cNvPicPr>
            <a:picLocks noChangeAspect="1"/>
          </p:cNvPicPr>
          <p:nvPr/>
        </p:nvPicPr>
        <p:blipFill>
          <a:blip r:embed="rId3">
            <a:lum contrast="20000"/>
          </a:blip>
          <a:stretch>
            <a:fillRect/>
          </a:stretch>
        </p:blipFill>
        <p:spPr>
          <a:xfrm>
            <a:off x="7786710" y="4335588"/>
            <a:ext cx="1157283" cy="603133"/>
          </a:xfrm>
          <a:prstGeom prst="rect">
            <a:avLst/>
          </a:prstGeom>
        </p:spPr>
      </p:pic>
      <p:pic>
        <p:nvPicPr>
          <p:cNvPr id="17" name="16 Imagen" descr="figuras.gif"/>
          <p:cNvPicPr>
            <a:picLocks noChangeAspect="1"/>
          </p:cNvPicPr>
          <p:nvPr/>
        </p:nvPicPr>
        <p:blipFill>
          <a:blip r:embed="rId3">
            <a:lum contrast="20000"/>
          </a:blip>
          <a:stretch>
            <a:fillRect/>
          </a:stretch>
        </p:blipFill>
        <p:spPr>
          <a:xfrm>
            <a:off x="6500826" y="4357700"/>
            <a:ext cx="1157283" cy="603133"/>
          </a:xfrm>
          <a:prstGeom prst="rect">
            <a:avLst/>
          </a:prstGeom>
        </p:spPr>
      </p:pic>
      <p:pic>
        <p:nvPicPr>
          <p:cNvPr id="18" name="17 Imagen" descr="figuras.gif"/>
          <p:cNvPicPr>
            <a:picLocks noChangeAspect="1"/>
          </p:cNvPicPr>
          <p:nvPr/>
        </p:nvPicPr>
        <p:blipFill>
          <a:blip r:embed="rId3">
            <a:lum contrast="20000"/>
          </a:blip>
          <a:stretch>
            <a:fillRect/>
          </a:stretch>
        </p:blipFill>
        <p:spPr>
          <a:xfrm>
            <a:off x="5357818" y="4357700"/>
            <a:ext cx="1157283" cy="603133"/>
          </a:xfrm>
          <a:prstGeom prst="rect">
            <a:avLst/>
          </a:prstGeom>
        </p:spPr>
      </p:pic>
      <p:pic>
        <p:nvPicPr>
          <p:cNvPr id="23" name="22 Imagen" descr="figuras.gif"/>
          <p:cNvPicPr>
            <a:picLocks noChangeAspect="1"/>
          </p:cNvPicPr>
          <p:nvPr/>
        </p:nvPicPr>
        <p:blipFill>
          <a:blip r:embed="rId3">
            <a:lum contrast="20000"/>
          </a:blip>
          <a:stretch>
            <a:fillRect/>
          </a:stretch>
        </p:blipFill>
        <p:spPr>
          <a:xfrm>
            <a:off x="5143504" y="214296"/>
            <a:ext cx="1157283" cy="603133"/>
          </a:xfrm>
          <a:prstGeom prst="rect">
            <a:avLst/>
          </a:prstGeom>
        </p:spPr>
      </p:pic>
      <p:pic>
        <p:nvPicPr>
          <p:cNvPr id="24" name="23 Imagen" descr="figuras.gif"/>
          <p:cNvPicPr>
            <a:picLocks noChangeAspect="1"/>
          </p:cNvPicPr>
          <p:nvPr/>
        </p:nvPicPr>
        <p:blipFill>
          <a:blip r:embed="rId3">
            <a:lum contrast="20000"/>
          </a:blip>
          <a:stretch>
            <a:fillRect/>
          </a:stretch>
        </p:blipFill>
        <p:spPr>
          <a:xfrm>
            <a:off x="6429388" y="214296"/>
            <a:ext cx="1157283" cy="603133"/>
          </a:xfrm>
          <a:prstGeom prst="rect">
            <a:avLst/>
          </a:prstGeom>
        </p:spPr>
      </p:pic>
      <p:pic>
        <p:nvPicPr>
          <p:cNvPr id="25" name="24 Imagen" descr="figuras.gif"/>
          <p:cNvPicPr>
            <a:picLocks noChangeAspect="1"/>
          </p:cNvPicPr>
          <p:nvPr/>
        </p:nvPicPr>
        <p:blipFill>
          <a:blip r:embed="rId3">
            <a:lum contrast="20000"/>
          </a:blip>
          <a:stretch>
            <a:fillRect/>
          </a:stretch>
        </p:blipFill>
        <p:spPr>
          <a:xfrm>
            <a:off x="7643834" y="214296"/>
            <a:ext cx="1157283" cy="603133"/>
          </a:xfrm>
          <a:prstGeom prst="rect">
            <a:avLst/>
          </a:prstGeom>
        </p:spPr>
      </p:pic>
      <p:sp>
        <p:nvSpPr>
          <p:cNvPr id="28" name="27 CuadroTexto"/>
          <p:cNvSpPr txBox="1"/>
          <p:nvPr/>
        </p:nvSpPr>
        <p:spPr>
          <a:xfrm>
            <a:off x="5643570" y="1357304"/>
            <a:ext cx="3000397" cy="1815882"/>
          </a:xfrm>
          <a:prstGeom prst="rect">
            <a:avLst/>
          </a:prstGeom>
          <a:noFill/>
        </p:spPr>
        <p:txBody>
          <a:bodyPr wrap="square" rtlCol="0">
            <a:spAutoFit/>
          </a:bodyPr>
          <a:lstStyle/>
          <a:p>
            <a:pPr algn="ctr"/>
            <a:r>
              <a:rPr lang="es-PE" sz="1400" b="1" dirty="0" smtClean="0"/>
              <a:t>El efecto Mozart es un tema sobre el que no hay un acuerdo definitivo entre los científicos</a:t>
            </a:r>
            <a:r>
              <a:rPr lang="es-PE" sz="1400" dirty="0" smtClean="0"/>
              <a:t>. </a:t>
            </a:r>
            <a:r>
              <a:rPr lang="es-PE" sz="1400" b="1" dirty="0" smtClean="0"/>
              <a:t>La mayoría de los expertos piensan que es simplemente una leyenda urbana, la cual se ha aprovechado con fines comerciales</a:t>
            </a:r>
            <a:endParaRPr lang="es-PE" sz="1400" b="1" dirty="0"/>
          </a:p>
        </p:txBody>
      </p:sp>
      <p:sp>
        <p:nvSpPr>
          <p:cNvPr id="10" name="9 Rectángulo"/>
          <p:cNvSpPr/>
          <p:nvPr/>
        </p:nvSpPr>
        <p:spPr>
          <a:xfrm>
            <a:off x="-642974" y="-357208"/>
            <a:ext cx="10072758" cy="571504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lin ang="10800000" scaled="1"/>
          <a:tileRect/>
        </a:gradFill>
        <a:effectLst/>
      </p:bgPr>
    </p:bg>
    <p:spTree>
      <p:nvGrpSpPr>
        <p:cNvPr id="1" name=""/>
        <p:cNvGrpSpPr/>
        <p:nvPr/>
      </p:nvGrpSpPr>
      <p:grpSpPr>
        <a:xfrm>
          <a:off x="0" y="0"/>
          <a:ext cx="0" cy="0"/>
          <a:chOff x="0" y="0"/>
          <a:chExt cx="0" cy="0"/>
        </a:xfrm>
      </p:grpSpPr>
      <p:pic>
        <p:nvPicPr>
          <p:cNvPr id="2" name="1 Imagen" descr="5e9b2d3023ed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4000">
                <a:srgbClr val="462600"/>
              </a:gs>
              <a:gs pos="50000">
                <a:srgbClr val="FF9900">
                  <a:shade val="67500"/>
                  <a:satMod val="115000"/>
                </a:srgbClr>
              </a:gs>
              <a:gs pos="100000">
                <a:srgbClr val="FF9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462600"/>
              </a:gs>
              <a:gs pos="64999">
                <a:srgbClr val="F0EBD5"/>
              </a:gs>
              <a:gs pos="100000">
                <a:srgbClr val="D1C39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31000">
                <a:srgbClr val="462600"/>
              </a:gs>
              <a:gs pos="50000">
                <a:srgbClr val="924900">
                  <a:shade val="67500"/>
                  <a:satMod val="115000"/>
                </a:srgbClr>
              </a:gs>
              <a:gs pos="100000">
                <a:srgbClr val="9249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8" presetClass="exit" presetSubtype="6" fill="hold" grpId="1" nodeType="withEffect">
                                  <p:stCondLst>
                                    <p:cond delay="0"/>
                                  </p:stCondLst>
                                  <p:childTnLst>
                                    <p:animEffect transition="out" filter="strips(downRigh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16" presetClass="exit" presetSubtype="42" fill="hold" grpId="1" nodeType="withEffect">
                                  <p:stCondLst>
                                    <p:cond delay="0"/>
                                  </p:stCondLst>
                                  <p:childTnLst>
                                    <p:animEffect transition="out" filter="barn(outHorizontal)">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5" presetClass="entr" presetSubtype="5"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checkerboard(down)">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B575DD">
                <a:shade val="67500"/>
                <a:satMod val="115000"/>
              </a:srgbClr>
            </a:gs>
            <a:gs pos="100000">
              <a:srgbClr val="B575DD">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54a99821edd8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EE6F9"/>
              </a:gs>
              <a:gs pos="50000">
                <a:srgbClr val="481F67">
                  <a:shade val="67500"/>
                  <a:satMod val="115000"/>
                </a:srgbClr>
              </a:gs>
              <a:gs pos="100000">
                <a:srgbClr val="481F6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B575DD"/>
              </a:gs>
              <a:gs pos="50000">
                <a:schemeClr val="bg1">
                  <a:shade val="67500"/>
                  <a:satMod val="115000"/>
                </a:schemeClr>
              </a:gs>
              <a:gs pos="100000">
                <a:schemeClr val="bg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25000">
                <a:srgbClr val="2E002E"/>
              </a:gs>
              <a:gs pos="50000">
                <a:srgbClr val="990099">
                  <a:shade val="67500"/>
                  <a:satMod val="115000"/>
                </a:srgbClr>
              </a:gs>
              <a:gs pos="100000">
                <a:srgbClr val="990099">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17" presetClass="exit" presetSubtype="10"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fltVal val="0"/>
                                          </p:val>
                                        </p:tav>
                                      </p:tavLst>
                                    </p:anim>
                                    <p:anim calcmode="lin" valueType="num">
                                      <p:cBhvr>
                                        <p:cTn id="23" dur="5000"/>
                                        <p:tgtEl>
                                          <p:spTgt spid="6"/>
                                        </p:tgtEl>
                                        <p:attrNameLst>
                                          <p:attrName>ppt_h</p:attrName>
                                        </p:attrNameLst>
                                      </p:cBhvr>
                                      <p:tavLst>
                                        <p:tav tm="0">
                                          <p:val>
                                            <p:strVal val="ppt_h"/>
                                          </p:val>
                                        </p:tav>
                                        <p:tav tm="100000">
                                          <p:val>
                                            <p:strVal val="ppt_h"/>
                                          </p:val>
                                        </p:tav>
                                      </p:tavLst>
                                    </p:anim>
                                    <p:set>
                                      <p:cBhvr>
                                        <p:cTn id="24" dur="1" fill="hold">
                                          <p:stCondLst>
                                            <p:cond delay="4999"/>
                                          </p:stCondLst>
                                        </p:cTn>
                                        <p:tgtEl>
                                          <p:spTgt spid="6"/>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8"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diamond(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4BE2"/>
        </a:solidFill>
        <a:effectLst/>
      </p:bgPr>
    </p:bg>
    <p:spTree>
      <p:nvGrpSpPr>
        <p:cNvPr id="1" name=""/>
        <p:cNvGrpSpPr/>
        <p:nvPr/>
      </p:nvGrpSpPr>
      <p:grpSpPr>
        <a:xfrm>
          <a:off x="0" y="0"/>
          <a:ext cx="0" cy="0"/>
          <a:chOff x="0" y="0"/>
          <a:chExt cx="0" cy="0"/>
        </a:xfrm>
      </p:grpSpPr>
      <p:pic>
        <p:nvPicPr>
          <p:cNvPr id="15" name="14 Imagen" descr="D1jSX4KXcAAhdyZ.jpg"/>
          <p:cNvPicPr>
            <a:picLocks noChangeAspect="1"/>
          </p:cNvPicPr>
          <p:nvPr/>
        </p:nvPicPr>
        <p:blipFill>
          <a:blip r:embed="rId2"/>
          <a:stretch>
            <a:fillRect/>
          </a:stretch>
        </p:blipFill>
        <p:spPr>
          <a:xfrm>
            <a:off x="214282" y="214295"/>
            <a:ext cx="8786874" cy="4769075"/>
          </a:xfrm>
          <a:prstGeom prst="rect">
            <a:avLst/>
          </a:prstGeom>
          <a:scene3d>
            <a:camera prst="orthographicFront"/>
            <a:lightRig rig="threePt" dir="t"/>
          </a:scene3d>
          <a:sp3d>
            <a:bevelT prst="angle"/>
          </a:sp3d>
        </p:spPr>
      </p:pic>
      <p:pic>
        <p:nvPicPr>
          <p:cNvPr id="16" name="15 Imagen" descr="figuras.gif"/>
          <p:cNvPicPr>
            <a:picLocks noChangeAspect="1"/>
          </p:cNvPicPr>
          <p:nvPr/>
        </p:nvPicPr>
        <p:blipFill>
          <a:blip r:embed="rId3">
            <a:lum contrast="20000"/>
          </a:blip>
          <a:stretch>
            <a:fillRect/>
          </a:stretch>
        </p:blipFill>
        <p:spPr>
          <a:xfrm>
            <a:off x="7786710" y="4335588"/>
            <a:ext cx="1157283" cy="603133"/>
          </a:xfrm>
          <a:prstGeom prst="rect">
            <a:avLst/>
          </a:prstGeom>
        </p:spPr>
      </p:pic>
      <p:pic>
        <p:nvPicPr>
          <p:cNvPr id="17" name="16 Imagen" descr="figuras.gif"/>
          <p:cNvPicPr>
            <a:picLocks noChangeAspect="1"/>
          </p:cNvPicPr>
          <p:nvPr/>
        </p:nvPicPr>
        <p:blipFill>
          <a:blip r:embed="rId3">
            <a:lum contrast="20000"/>
          </a:blip>
          <a:stretch>
            <a:fillRect/>
          </a:stretch>
        </p:blipFill>
        <p:spPr>
          <a:xfrm>
            <a:off x="6500826" y="4357700"/>
            <a:ext cx="1157283" cy="603133"/>
          </a:xfrm>
          <a:prstGeom prst="rect">
            <a:avLst/>
          </a:prstGeom>
        </p:spPr>
      </p:pic>
      <p:pic>
        <p:nvPicPr>
          <p:cNvPr id="18" name="17 Imagen" descr="figuras.gif"/>
          <p:cNvPicPr>
            <a:picLocks noChangeAspect="1"/>
          </p:cNvPicPr>
          <p:nvPr/>
        </p:nvPicPr>
        <p:blipFill>
          <a:blip r:embed="rId3">
            <a:lum contrast="20000"/>
          </a:blip>
          <a:stretch>
            <a:fillRect/>
          </a:stretch>
        </p:blipFill>
        <p:spPr>
          <a:xfrm>
            <a:off x="5357818" y="4357700"/>
            <a:ext cx="1157283" cy="603133"/>
          </a:xfrm>
          <a:prstGeom prst="rect">
            <a:avLst/>
          </a:prstGeom>
        </p:spPr>
      </p:pic>
      <p:pic>
        <p:nvPicPr>
          <p:cNvPr id="23" name="22 Imagen" descr="figuras.gif"/>
          <p:cNvPicPr>
            <a:picLocks noChangeAspect="1"/>
          </p:cNvPicPr>
          <p:nvPr/>
        </p:nvPicPr>
        <p:blipFill>
          <a:blip r:embed="rId3">
            <a:lum contrast="20000"/>
          </a:blip>
          <a:stretch>
            <a:fillRect/>
          </a:stretch>
        </p:blipFill>
        <p:spPr>
          <a:xfrm>
            <a:off x="5143504" y="214296"/>
            <a:ext cx="1157283" cy="603133"/>
          </a:xfrm>
          <a:prstGeom prst="rect">
            <a:avLst/>
          </a:prstGeom>
        </p:spPr>
      </p:pic>
      <p:pic>
        <p:nvPicPr>
          <p:cNvPr id="24" name="23 Imagen" descr="figuras.gif"/>
          <p:cNvPicPr>
            <a:picLocks noChangeAspect="1"/>
          </p:cNvPicPr>
          <p:nvPr/>
        </p:nvPicPr>
        <p:blipFill>
          <a:blip r:embed="rId3">
            <a:lum contrast="20000"/>
          </a:blip>
          <a:stretch>
            <a:fillRect/>
          </a:stretch>
        </p:blipFill>
        <p:spPr>
          <a:xfrm>
            <a:off x="6429388" y="214296"/>
            <a:ext cx="1157283" cy="603133"/>
          </a:xfrm>
          <a:prstGeom prst="rect">
            <a:avLst/>
          </a:prstGeom>
        </p:spPr>
      </p:pic>
      <p:pic>
        <p:nvPicPr>
          <p:cNvPr id="25" name="24 Imagen" descr="figuras.gif"/>
          <p:cNvPicPr>
            <a:picLocks noChangeAspect="1"/>
          </p:cNvPicPr>
          <p:nvPr/>
        </p:nvPicPr>
        <p:blipFill>
          <a:blip r:embed="rId3">
            <a:lum contrast="20000"/>
          </a:blip>
          <a:stretch>
            <a:fillRect/>
          </a:stretch>
        </p:blipFill>
        <p:spPr>
          <a:xfrm>
            <a:off x="7643834" y="214296"/>
            <a:ext cx="1157283" cy="603133"/>
          </a:xfrm>
          <a:prstGeom prst="rect">
            <a:avLst/>
          </a:prstGeom>
        </p:spPr>
      </p:pic>
      <p:sp>
        <p:nvSpPr>
          <p:cNvPr id="28" name="27 CuadroTexto"/>
          <p:cNvSpPr txBox="1"/>
          <p:nvPr/>
        </p:nvSpPr>
        <p:spPr>
          <a:xfrm>
            <a:off x="5715008" y="1142990"/>
            <a:ext cx="3000397" cy="2492990"/>
          </a:xfrm>
          <a:prstGeom prst="rect">
            <a:avLst/>
          </a:prstGeom>
          <a:noFill/>
        </p:spPr>
        <p:txBody>
          <a:bodyPr wrap="square" rtlCol="0">
            <a:spAutoFit/>
          </a:bodyPr>
          <a:lstStyle/>
          <a:p>
            <a:pPr algn="ctr"/>
            <a:r>
              <a:rPr lang="es-PE" sz="1400" b="1" dirty="0" smtClean="0"/>
              <a:t>De otro lado, hay varios investigadores que están convencidos del efecto positivo que la música de Mozart ejerce sobre la inteligencia.</a:t>
            </a:r>
            <a:r>
              <a:rPr lang="es-PE" sz="1400" dirty="0" smtClean="0"/>
              <a:t> </a:t>
            </a:r>
            <a:r>
              <a:rPr lang="es-PE" sz="1400" b="1" dirty="0" smtClean="0"/>
              <a:t>El efecto Mozart es una hipótesis según la cual escuchar música de Mozart aumenta la inteligencia y varias capacidades cognitivas</a:t>
            </a:r>
            <a:endParaRPr lang="es-PE" sz="1400" dirty="0" smtClean="0"/>
          </a:p>
          <a:p>
            <a:pPr algn="ctr"/>
            <a:endParaRPr lang="es-PE" sz="1600" b="1" dirty="0"/>
          </a:p>
        </p:txBody>
      </p:sp>
      <p:sp>
        <p:nvSpPr>
          <p:cNvPr id="10" name="9 Rectángulo"/>
          <p:cNvSpPr/>
          <p:nvPr/>
        </p:nvSpPr>
        <p:spPr>
          <a:xfrm>
            <a:off x="-642974" y="-357208"/>
            <a:ext cx="10072758" cy="571504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58c1aff5765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0070C0">
                  <a:shade val="67500"/>
                  <a:satMod val="115000"/>
                </a:srgbClr>
              </a:gs>
              <a:gs pos="100000">
                <a:srgbClr val="0070C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C00000"/>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rgbClr val="C00000"/>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37" fill="hold" grpId="1" nodeType="withEffect">
                                  <p:stCondLst>
                                    <p:cond delay="0"/>
                                  </p:stCondLst>
                                  <p:childTnLst>
                                    <p:animEffect transition="out" filter="barn(out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17" presetClass="exit" presetSubtype="10"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fltVal val="0"/>
                                          </p:val>
                                        </p:tav>
                                      </p:tavLst>
                                    </p:anim>
                                    <p:anim calcmode="lin" valueType="num">
                                      <p:cBhvr>
                                        <p:cTn id="23" dur="5000"/>
                                        <p:tgtEl>
                                          <p:spTgt spid="6"/>
                                        </p:tgtEl>
                                        <p:attrNameLst>
                                          <p:attrName>ppt_h</p:attrName>
                                        </p:attrNameLst>
                                      </p:cBhvr>
                                      <p:tavLst>
                                        <p:tav tm="0">
                                          <p:val>
                                            <p:strVal val="ppt_h"/>
                                          </p:val>
                                        </p:tav>
                                        <p:tav tm="100000">
                                          <p:val>
                                            <p:strVal val="ppt_h"/>
                                          </p:val>
                                        </p:tav>
                                      </p:tavLst>
                                    </p:anim>
                                    <p:set>
                                      <p:cBhvr>
                                        <p:cTn id="24" dur="1" fill="hold">
                                          <p:stCondLst>
                                            <p:cond delay="4999"/>
                                          </p:stCondLst>
                                        </p:cTn>
                                        <p:tgtEl>
                                          <p:spTgt spid="6"/>
                                        </p:tgtEl>
                                        <p:attrNameLst>
                                          <p:attrName>style.visibility</p:attrName>
                                        </p:attrNameLst>
                                      </p:cBhvr>
                                      <p:to>
                                        <p:strVal val="hidden"/>
                                      </p:to>
                                    </p:set>
                                  </p:childTnLst>
                                </p:cTn>
                              </p:par>
                              <p:par>
                                <p:cTn id="25" presetID="6" presetClass="exit" presetSubtype="32" fill="hold" grpId="1" nodeType="withEffect">
                                  <p:stCondLst>
                                    <p:cond delay="0"/>
                                  </p:stCondLst>
                                  <p:childTnLst>
                                    <p:animEffect transition="out" filter="circle(out)">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8"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diamond(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E002E"/>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5e0501f7815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663300"/>
              </a:gs>
              <a:gs pos="64999">
                <a:srgbClr val="F0EBD5"/>
              </a:gs>
              <a:gs pos="100000">
                <a:srgbClr val="D1C39F"/>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accent6">
                  <a:lumMod val="40000"/>
                  <a:lumOff val="60000"/>
                </a:schemeClr>
              </a:gs>
              <a:gs pos="50000">
                <a:srgbClr val="924900">
                  <a:shade val="67500"/>
                  <a:satMod val="115000"/>
                </a:srgbClr>
              </a:gs>
              <a:gs pos="100000">
                <a:srgbClr val="924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4000">
                <a:srgbClr val="663300"/>
              </a:gs>
              <a:gs pos="50000">
                <a:srgbClr val="663300">
                  <a:tint val="44500"/>
                  <a:satMod val="160000"/>
                </a:srgbClr>
              </a:gs>
              <a:gs pos="100000">
                <a:srgbClr val="663300">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17" presetClass="exit" presetSubtype="10" fill="hold" grpId="0" nodeType="withEffect">
                                  <p:stCondLst>
                                    <p:cond delay="0"/>
                                  </p:stCondLst>
                                  <p:childTnLst>
                                    <p:anim calcmode="lin" valueType="num">
                                      <p:cBhvr>
                                        <p:cTn id="22" dur="5000"/>
                                        <p:tgtEl>
                                          <p:spTgt spid="5"/>
                                        </p:tgtEl>
                                        <p:attrNameLst>
                                          <p:attrName>ppt_w</p:attrName>
                                        </p:attrNameLst>
                                      </p:cBhvr>
                                      <p:tavLst>
                                        <p:tav tm="0">
                                          <p:val>
                                            <p:strVal val="ppt_w"/>
                                          </p:val>
                                        </p:tav>
                                        <p:tav tm="100000">
                                          <p:val>
                                            <p:fltVal val="0"/>
                                          </p:val>
                                        </p:tav>
                                      </p:tavLst>
                                    </p:anim>
                                    <p:anim calcmode="lin" valueType="num">
                                      <p:cBhvr>
                                        <p:cTn id="23" dur="5000"/>
                                        <p:tgtEl>
                                          <p:spTgt spid="5"/>
                                        </p:tgtEl>
                                        <p:attrNameLst>
                                          <p:attrName>ppt_h</p:attrName>
                                        </p:attrNameLst>
                                      </p:cBhvr>
                                      <p:tavLst>
                                        <p:tav tm="0">
                                          <p:val>
                                            <p:strVal val="ppt_h"/>
                                          </p:val>
                                        </p:tav>
                                        <p:tav tm="100000">
                                          <p:val>
                                            <p:strVal val="ppt_h"/>
                                          </p:val>
                                        </p:tav>
                                      </p:tavLst>
                                    </p:anim>
                                    <p:set>
                                      <p:cBhvr>
                                        <p:cTn id="24" dur="1" fill="hold">
                                          <p:stCondLst>
                                            <p:cond delay="4999"/>
                                          </p:stCondLst>
                                        </p:cTn>
                                        <p:tgtEl>
                                          <p:spTgt spid="5"/>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5"/>
                                        </p:tgtEl>
                                      </p:cBhvr>
                                    </p:animEffect>
                                    <p:set>
                                      <p:cBhvr>
                                        <p:cTn id="27" dur="1" fill="hold">
                                          <p:stCondLst>
                                            <p:cond delay="4999"/>
                                          </p:stCondLst>
                                        </p:cTn>
                                        <p:tgtEl>
                                          <p:spTgt spid="5"/>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4BE2"/>
        </a:solidFill>
        <a:effectLst/>
      </p:bgPr>
    </p:bg>
    <p:spTree>
      <p:nvGrpSpPr>
        <p:cNvPr id="1" name=""/>
        <p:cNvGrpSpPr/>
        <p:nvPr/>
      </p:nvGrpSpPr>
      <p:grpSpPr>
        <a:xfrm>
          <a:off x="0" y="0"/>
          <a:ext cx="0" cy="0"/>
          <a:chOff x="0" y="0"/>
          <a:chExt cx="0" cy="0"/>
        </a:xfrm>
      </p:grpSpPr>
      <p:pic>
        <p:nvPicPr>
          <p:cNvPr id="15" name="14 Imagen" descr="D1jSX4KXcAAhdyZ.jpg"/>
          <p:cNvPicPr>
            <a:picLocks noChangeAspect="1"/>
          </p:cNvPicPr>
          <p:nvPr/>
        </p:nvPicPr>
        <p:blipFill>
          <a:blip r:embed="rId2"/>
          <a:stretch>
            <a:fillRect/>
          </a:stretch>
        </p:blipFill>
        <p:spPr>
          <a:xfrm>
            <a:off x="214282" y="214295"/>
            <a:ext cx="8786874" cy="4769075"/>
          </a:xfrm>
          <a:prstGeom prst="rect">
            <a:avLst/>
          </a:prstGeom>
          <a:scene3d>
            <a:camera prst="orthographicFront"/>
            <a:lightRig rig="threePt" dir="t"/>
          </a:scene3d>
          <a:sp3d>
            <a:bevelT prst="angle"/>
          </a:sp3d>
        </p:spPr>
      </p:pic>
      <p:pic>
        <p:nvPicPr>
          <p:cNvPr id="16" name="15 Imagen" descr="figuras.gif"/>
          <p:cNvPicPr>
            <a:picLocks noChangeAspect="1"/>
          </p:cNvPicPr>
          <p:nvPr/>
        </p:nvPicPr>
        <p:blipFill>
          <a:blip r:embed="rId3">
            <a:lum contrast="20000"/>
          </a:blip>
          <a:stretch>
            <a:fillRect/>
          </a:stretch>
        </p:blipFill>
        <p:spPr>
          <a:xfrm>
            <a:off x="7786710" y="4335588"/>
            <a:ext cx="1157283" cy="603133"/>
          </a:xfrm>
          <a:prstGeom prst="rect">
            <a:avLst/>
          </a:prstGeom>
        </p:spPr>
      </p:pic>
      <p:pic>
        <p:nvPicPr>
          <p:cNvPr id="17" name="16 Imagen" descr="figuras.gif"/>
          <p:cNvPicPr>
            <a:picLocks noChangeAspect="1"/>
          </p:cNvPicPr>
          <p:nvPr/>
        </p:nvPicPr>
        <p:blipFill>
          <a:blip r:embed="rId3">
            <a:lum contrast="20000"/>
          </a:blip>
          <a:stretch>
            <a:fillRect/>
          </a:stretch>
        </p:blipFill>
        <p:spPr>
          <a:xfrm>
            <a:off x="6500826" y="4357700"/>
            <a:ext cx="1157283" cy="603133"/>
          </a:xfrm>
          <a:prstGeom prst="rect">
            <a:avLst/>
          </a:prstGeom>
        </p:spPr>
      </p:pic>
      <p:pic>
        <p:nvPicPr>
          <p:cNvPr id="18" name="17 Imagen" descr="figuras.gif"/>
          <p:cNvPicPr>
            <a:picLocks noChangeAspect="1"/>
          </p:cNvPicPr>
          <p:nvPr/>
        </p:nvPicPr>
        <p:blipFill>
          <a:blip r:embed="rId3">
            <a:lum contrast="20000"/>
          </a:blip>
          <a:stretch>
            <a:fillRect/>
          </a:stretch>
        </p:blipFill>
        <p:spPr>
          <a:xfrm>
            <a:off x="5357818" y="4357700"/>
            <a:ext cx="1157283" cy="603133"/>
          </a:xfrm>
          <a:prstGeom prst="rect">
            <a:avLst/>
          </a:prstGeom>
        </p:spPr>
      </p:pic>
      <p:pic>
        <p:nvPicPr>
          <p:cNvPr id="23" name="22 Imagen" descr="figuras.gif"/>
          <p:cNvPicPr>
            <a:picLocks noChangeAspect="1"/>
          </p:cNvPicPr>
          <p:nvPr/>
        </p:nvPicPr>
        <p:blipFill>
          <a:blip r:embed="rId3">
            <a:lum contrast="20000"/>
          </a:blip>
          <a:stretch>
            <a:fillRect/>
          </a:stretch>
        </p:blipFill>
        <p:spPr>
          <a:xfrm>
            <a:off x="5143504" y="214296"/>
            <a:ext cx="1157283" cy="603133"/>
          </a:xfrm>
          <a:prstGeom prst="rect">
            <a:avLst/>
          </a:prstGeom>
        </p:spPr>
      </p:pic>
      <p:pic>
        <p:nvPicPr>
          <p:cNvPr id="24" name="23 Imagen" descr="figuras.gif"/>
          <p:cNvPicPr>
            <a:picLocks noChangeAspect="1"/>
          </p:cNvPicPr>
          <p:nvPr/>
        </p:nvPicPr>
        <p:blipFill>
          <a:blip r:embed="rId3">
            <a:lum contrast="20000"/>
          </a:blip>
          <a:stretch>
            <a:fillRect/>
          </a:stretch>
        </p:blipFill>
        <p:spPr>
          <a:xfrm>
            <a:off x="6429388" y="214296"/>
            <a:ext cx="1157283" cy="603133"/>
          </a:xfrm>
          <a:prstGeom prst="rect">
            <a:avLst/>
          </a:prstGeom>
        </p:spPr>
      </p:pic>
      <p:pic>
        <p:nvPicPr>
          <p:cNvPr id="25" name="24 Imagen" descr="figuras.gif"/>
          <p:cNvPicPr>
            <a:picLocks noChangeAspect="1"/>
          </p:cNvPicPr>
          <p:nvPr/>
        </p:nvPicPr>
        <p:blipFill>
          <a:blip r:embed="rId3">
            <a:lum contrast="20000"/>
          </a:blip>
          <a:stretch>
            <a:fillRect/>
          </a:stretch>
        </p:blipFill>
        <p:spPr>
          <a:xfrm>
            <a:off x="7643834" y="214296"/>
            <a:ext cx="1157283" cy="603133"/>
          </a:xfrm>
          <a:prstGeom prst="rect">
            <a:avLst/>
          </a:prstGeom>
        </p:spPr>
      </p:pic>
      <p:sp>
        <p:nvSpPr>
          <p:cNvPr id="28" name="27 CuadroTexto"/>
          <p:cNvSpPr txBox="1"/>
          <p:nvPr/>
        </p:nvSpPr>
        <p:spPr>
          <a:xfrm>
            <a:off x="5715008" y="1571618"/>
            <a:ext cx="3000397" cy="1846659"/>
          </a:xfrm>
          <a:prstGeom prst="rect">
            <a:avLst/>
          </a:prstGeom>
          <a:noFill/>
        </p:spPr>
        <p:txBody>
          <a:bodyPr wrap="square" rtlCol="0">
            <a:spAutoFit/>
          </a:bodyPr>
          <a:lstStyle/>
          <a:p>
            <a:pPr algn="ctr"/>
            <a:r>
              <a:rPr lang="es-PE" sz="1400" b="1" dirty="0" smtClean="0"/>
              <a:t>Esto sería más evidente en los niños pequeños, aunque también aplica para los adultos. La primera persona en hablar del tema fue Alfred A. </a:t>
            </a:r>
            <a:r>
              <a:rPr lang="es-PE" sz="1400" b="1" dirty="0" err="1" smtClean="0"/>
              <a:t>Tomatis</a:t>
            </a:r>
            <a:r>
              <a:rPr lang="es-PE" sz="1400" b="1" dirty="0" smtClean="0"/>
              <a:t>, un otorrinolaringólogo, autor del libro ”Por qué Mozart”</a:t>
            </a:r>
          </a:p>
          <a:p>
            <a:pPr algn="ctr"/>
            <a:endParaRPr lang="es-PE" sz="1600" b="1" u="sng" dirty="0"/>
          </a:p>
        </p:txBody>
      </p:sp>
      <p:sp>
        <p:nvSpPr>
          <p:cNvPr id="10" name="9 Rectángulo"/>
          <p:cNvSpPr/>
          <p:nvPr/>
        </p:nvSpPr>
        <p:spPr>
          <a:xfrm>
            <a:off x="-642974" y="-357208"/>
            <a:ext cx="10072758" cy="571504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33CC"/>
            </a:gs>
            <a:gs pos="50000">
              <a:srgbClr val="0070C0">
                <a:tint val="44500"/>
                <a:satMod val="160000"/>
              </a:srgbClr>
            </a:gs>
            <a:gs pos="100000">
              <a:srgbClr val="0070C0">
                <a:tint val="23500"/>
                <a:satMod val="160000"/>
              </a:srgbClr>
            </a:gs>
          </a:gsLst>
          <a:lin ang="5400000" scaled="1"/>
        </a:gradFill>
        <a:effectLst/>
      </p:bgPr>
    </p:bg>
    <p:spTree>
      <p:nvGrpSpPr>
        <p:cNvPr id="1" name=""/>
        <p:cNvGrpSpPr/>
        <p:nvPr/>
      </p:nvGrpSpPr>
      <p:grpSpPr>
        <a:xfrm>
          <a:off x="0" y="0"/>
          <a:ext cx="0" cy="0"/>
          <a:chOff x="0" y="0"/>
          <a:chExt cx="0" cy="0"/>
        </a:xfrm>
      </p:grpSpPr>
      <p:pic>
        <p:nvPicPr>
          <p:cNvPr id="2" name="1 Imagen" descr="5286e08748c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0033CC"/>
              </a:gs>
              <a:gs pos="50000">
                <a:srgbClr val="00B0F0">
                  <a:shade val="67500"/>
                  <a:satMod val="115000"/>
                </a:srgbClr>
              </a:gs>
              <a:gs pos="100000">
                <a:srgbClr val="00B0F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0033CC"/>
              </a:gs>
              <a:gs pos="50000">
                <a:schemeClr val="accent1">
                  <a:lumMod val="60000"/>
                  <a:lumOff val="40000"/>
                  <a:shade val="67500"/>
                  <a:satMod val="115000"/>
                </a:schemeClr>
              </a:gs>
              <a:gs pos="100000">
                <a:schemeClr val="accent1">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chemeClr val="tx2">
                  <a:lumMod val="20000"/>
                  <a:lumOff val="80000"/>
                </a:schemeClr>
              </a:gs>
              <a:gs pos="50000">
                <a:srgbClr val="003399">
                  <a:shade val="67500"/>
                  <a:satMod val="115000"/>
                </a:srgbClr>
              </a:gs>
              <a:gs pos="100000">
                <a:srgbClr val="003399">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4/3*ppt_w"/>
                                          </p:val>
                                        </p:tav>
                                      </p:tavLst>
                                    </p:anim>
                                    <p:anim calcmode="lin" valueType="num">
                                      <p:cBhvr>
                                        <p:cTn id="16" dur="5000"/>
                                        <p:tgtEl>
                                          <p:spTgt spid="5"/>
                                        </p:tgtEl>
                                        <p:attrNameLst>
                                          <p:attrName>ppt_h</p:attrName>
                                        </p:attrNameLst>
                                      </p:cBhvr>
                                      <p:tavLst>
                                        <p:tav tm="0">
                                          <p:val>
                                            <p:strVal val="ppt_h"/>
                                          </p:val>
                                        </p:tav>
                                        <p:tav tm="100000">
                                          <p:val>
                                            <p:strVal val="4/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17" presetClass="exit" presetSubtype="10"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fltVal val="0"/>
                                          </p:val>
                                        </p:tav>
                                      </p:tavLst>
                                    </p:anim>
                                    <p:anim calcmode="lin" valueType="num">
                                      <p:cBhvr>
                                        <p:cTn id="23" dur="5000"/>
                                        <p:tgtEl>
                                          <p:spTgt spid="6"/>
                                        </p:tgtEl>
                                        <p:attrNameLst>
                                          <p:attrName>ppt_h</p:attrName>
                                        </p:attrNameLst>
                                      </p:cBhvr>
                                      <p:tavLst>
                                        <p:tav tm="0">
                                          <p:val>
                                            <p:strVal val="ppt_h"/>
                                          </p:val>
                                        </p:tav>
                                        <p:tav tm="100000">
                                          <p:val>
                                            <p:strVal val="ppt_h"/>
                                          </p:val>
                                        </p:tav>
                                      </p:tavLst>
                                    </p:anim>
                                    <p:set>
                                      <p:cBhvr>
                                        <p:cTn id="24" dur="1" fill="hold">
                                          <p:stCondLst>
                                            <p:cond delay="4999"/>
                                          </p:stCondLst>
                                        </p:cTn>
                                        <p:tgtEl>
                                          <p:spTgt spid="6"/>
                                        </p:tgtEl>
                                        <p:attrNameLst>
                                          <p:attrName>style.visibility</p:attrName>
                                        </p:attrNameLst>
                                      </p:cBhvr>
                                      <p:to>
                                        <p:strVal val="hidden"/>
                                      </p:to>
                                    </p:set>
                                  </p:childTnLst>
                                </p:cTn>
                              </p:par>
                              <p:par>
                                <p:cTn id="25" presetID="6" presetClass="exit" presetSubtype="32" fill="hold" grpId="1" nodeType="withEffect">
                                  <p:stCondLst>
                                    <p:cond delay="0"/>
                                  </p:stCondLst>
                                  <p:childTnLst>
                                    <p:animEffect transition="out" filter="circle(out)">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5" presetClass="entr" presetSubtype="5"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checkerboard(down)">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2E002E"/>
            </a:gs>
            <a:gs pos="50000">
              <a:schemeClr val="bg2">
                <a:lumMod val="50000"/>
                <a:shade val="67500"/>
                <a:satMod val="115000"/>
              </a:schemeClr>
            </a:gs>
            <a:gs pos="100000">
              <a:schemeClr val="bg2">
                <a:lumMod val="5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42991999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D49F"/>
              </a:gs>
              <a:gs pos="50000">
                <a:srgbClr val="924900">
                  <a:shade val="67500"/>
                  <a:satMod val="115000"/>
                </a:srgbClr>
              </a:gs>
              <a:gs pos="100000">
                <a:srgbClr val="9249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FFC000"/>
              </a:gs>
              <a:gs pos="50000">
                <a:schemeClr val="bg2">
                  <a:lumMod val="25000"/>
                  <a:shade val="67500"/>
                  <a:satMod val="115000"/>
                </a:schemeClr>
              </a:gs>
              <a:gs pos="100000">
                <a:schemeClr val="bg2">
                  <a:lumMod val="2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chemeClr val="bg2">
                  <a:lumMod val="75000"/>
                </a:schemeClr>
              </a:gs>
              <a:gs pos="50000">
                <a:schemeClr val="bg2">
                  <a:lumMod val="50000"/>
                  <a:shade val="67500"/>
                  <a:satMod val="115000"/>
                </a:schemeClr>
              </a:gs>
              <a:gs pos="100000">
                <a:schemeClr val="bg2">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4/3*ppt_w"/>
                                          </p:val>
                                        </p:tav>
                                      </p:tavLst>
                                    </p:anim>
                                    <p:anim calcmode="lin" valueType="num">
                                      <p:cBhvr>
                                        <p:cTn id="16" dur="5000"/>
                                        <p:tgtEl>
                                          <p:spTgt spid="5"/>
                                        </p:tgtEl>
                                        <p:attrNameLst>
                                          <p:attrName>ppt_h</p:attrName>
                                        </p:attrNameLst>
                                      </p:cBhvr>
                                      <p:tavLst>
                                        <p:tav tm="0">
                                          <p:val>
                                            <p:strVal val="ppt_h"/>
                                          </p:val>
                                        </p:tav>
                                        <p:tav tm="100000">
                                          <p:val>
                                            <p:strVal val="4/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17" presetClass="exit" presetSubtype="10"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fltVal val="0"/>
                                          </p:val>
                                        </p:tav>
                                      </p:tavLst>
                                    </p:anim>
                                    <p:anim calcmode="lin" valueType="num">
                                      <p:cBhvr>
                                        <p:cTn id="23" dur="5000"/>
                                        <p:tgtEl>
                                          <p:spTgt spid="6"/>
                                        </p:tgtEl>
                                        <p:attrNameLst>
                                          <p:attrName>ppt_h</p:attrName>
                                        </p:attrNameLst>
                                      </p:cBhvr>
                                      <p:tavLst>
                                        <p:tav tm="0">
                                          <p:val>
                                            <p:strVal val="ppt_h"/>
                                          </p:val>
                                        </p:tav>
                                        <p:tav tm="100000">
                                          <p:val>
                                            <p:strVal val="ppt_h"/>
                                          </p:val>
                                        </p:tav>
                                      </p:tavLst>
                                    </p:anim>
                                    <p:set>
                                      <p:cBhvr>
                                        <p:cTn id="24" dur="1" fill="hold">
                                          <p:stCondLst>
                                            <p:cond delay="4999"/>
                                          </p:stCondLst>
                                        </p:cTn>
                                        <p:tgtEl>
                                          <p:spTgt spid="6"/>
                                        </p:tgtEl>
                                        <p:attrNameLst>
                                          <p:attrName>style.visibility</p:attrName>
                                        </p:attrNameLst>
                                      </p:cBhvr>
                                      <p:to>
                                        <p:strVal val="hidden"/>
                                      </p:to>
                                    </p:set>
                                  </p:childTnLst>
                                </p:cTn>
                              </p:par>
                              <p:par>
                                <p:cTn id="25" presetID="3" presetClass="exit" presetSubtype="5" fill="hold" grpId="1" nodeType="withEffect">
                                  <p:stCondLst>
                                    <p:cond delay="0"/>
                                  </p:stCondLst>
                                  <p:childTnLst>
                                    <p:animEffect transition="out" filter="blinds(vertical)">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4BE2"/>
        </a:solidFill>
        <a:effectLst/>
      </p:bgPr>
    </p:bg>
    <p:spTree>
      <p:nvGrpSpPr>
        <p:cNvPr id="1" name=""/>
        <p:cNvGrpSpPr/>
        <p:nvPr/>
      </p:nvGrpSpPr>
      <p:grpSpPr>
        <a:xfrm>
          <a:off x="0" y="0"/>
          <a:ext cx="0" cy="0"/>
          <a:chOff x="0" y="0"/>
          <a:chExt cx="0" cy="0"/>
        </a:xfrm>
      </p:grpSpPr>
      <p:pic>
        <p:nvPicPr>
          <p:cNvPr id="15" name="14 Imagen" descr="D1jSX4KXcAAhdyZ.jpg"/>
          <p:cNvPicPr>
            <a:picLocks noChangeAspect="1"/>
          </p:cNvPicPr>
          <p:nvPr/>
        </p:nvPicPr>
        <p:blipFill>
          <a:blip r:embed="rId2"/>
          <a:stretch>
            <a:fillRect/>
          </a:stretch>
        </p:blipFill>
        <p:spPr>
          <a:xfrm>
            <a:off x="214282" y="214295"/>
            <a:ext cx="8786874" cy="4769075"/>
          </a:xfrm>
          <a:prstGeom prst="rect">
            <a:avLst/>
          </a:prstGeom>
          <a:scene3d>
            <a:camera prst="orthographicFront"/>
            <a:lightRig rig="threePt" dir="t"/>
          </a:scene3d>
          <a:sp3d>
            <a:bevelT prst="angle"/>
          </a:sp3d>
        </p:spPr>
      </p:pic>
      <p:pic>
        <p:nvPicPr>
          <p:cNvPr id="16" name="15 Imagen" descr="figuras.gif"/>
          <p:cNvPicPr>
            <a:picLocks noChangeAspect="1"/>
          </p:cNvPicPr>
          <p:nvPr/>
        </p:nvPicPr>
        <p:blipFill>
          <a:blip r:embed="rId3">
            <a:lum contrast="20000"/>
          </a:blip>
          <a:stretch>
            <a:fillRect/>
          </a:stretch>
        </p:blipFill>
        <p:spPr>
          <a:xfrm>
            <a:off x="7786710" y="4335588"/>
            <a:ext cx="1157283" cy="603133"/>
          </a:xfrm>
          <a:prstGeom prst="rect">
            <a:avLst/>
          </a:prstGeom>
        </p:spPr>
      </p:pic>
      <p:pic>
        <p:nvPicPr>
          <p:cNvPr id="17" name="16 Imagen" descr="figuras.gif"/>
          <p:cNvPicPr>
            <a:picLocks noChangeAspect="1"/>
          </p:cNvPicPr>
          <p:nvPr/>
        </p:nvPicPr>
        <p:blipFill>
          <a:blip r:embed="rId3">
            <a:lum contrast="20000"/>
          </a:blip>
          <a:stretch>
            <a:fillRect/>
          </a:stretch>
        </p:blipFill>
        <p:spPr>
          <a:xfrm>
            <a:off x="6500826" y="4357700"/>
            <a:ext cx="1157283" cy="603133"/>
          </a:xfrm>
          <a:prstGeom prst="rect">
            <a:avLst/>
          </a:prstGeom>
        </p:spPr>
      </p:pic>
      <p:pic>
        <p:nvPicPr>
          <p:cNvPr id="18" name="17 Imagen" descr="figuras.gif"/>
          <p:cNvPicPr>
            <a:picLocks noChangeAspect="1"/>
          </p:cNvPicPr>
          <p:nvPr/>
        </p:nvPicPr>
        <p:blipFill>
          <a:blip r:embed="rId3">
            <a:lum contrast="20000"/>
          </a:blip>
          <a:stretch>
            <a:fillRect/>
          </a:stretch>
        </p:blipFill>
        <p:spPr>
          <a:xfrm>
            <a:off x="5357818" y="4357700"/>
            <a:ext cx="1157283" cy="603133"/>
          </a:xfrm>
          <a:prstGeom prst="rect">
            <a:avLst/>
          </a:prstGeom>
        </p:spPr>
      </p:pic>
      <p:pic>
        <p:nvPicPr>
          <p:cNvPr id="23" name="22 Imagen" descr="figuras.gif"/>
          <p:cNvPicPr>
            <a:picLocks noChangeAspect="1"/>
          </p:cNvPicPr>
          <p:nvPr/>
        </p:nvPicPr>
        <p:blipFill>
          <a:blip r:embed="rId3">
            <a:lum contrast="20000"/>
          </a:blip>
          <a:stretch>
            <a:fillRect/>
          </a:stretch>
        </p:blipFill>
        <p:spPr>
          <a:xfrm>
            <a:off x="5143504" y="214296"/>
            <a:ext cx="1157283" cy="603133"/>
          </a:xfrm>
          <a:prstGeom prst="rect">
            <a:avLst/>
          </a:prstGeom>
        </p:spPr>
      </p:pic>
      <p:pic>
        <p:nvPicPr>
          <p:cNvPr id="24" name="23 Imagen" descr="figuras.gif"/>
          <p:cNvPicPr>
            <a:picLocks noChangeAspect="1"/>
          </p:cNvPicPr>
          <p:nvPr/>
        </p:nvPicPr>
        <p:blipFill>
          <a:blip r:embed="rId3">
            <a:lum contrast="20000"/>
          </a:blip>
          <a:stretch>
            <a:fillRect/>
          </a:stretch>
        </p:blipFill>
        <p:spPr>
          <a:xfrm>
            <a:off x="6429388" y="214296"/>
            <a:ext cx="1157283" cy="603133"/>
          </a:xfrm>
          <a:prstGeom prst="rect">
            <a:avLst/>
          </a:prstGeom>
        </p:spPr>
      </p:pic>
      <p:pic>
        <p:nvPicPr>
          <p:cNvPr id="25" name="24 Imagen" descr="figuras.gif"/>
          <p:cNvPicPr>
            <a:picLocks noChangeAspect="1"/>
          </p:cNvPicPr>
          <p:nvPr/>
        </p:nvPicPr>
        <p:blipFill>
          <a:blip r:embed="rId3">
            <a:lum contrast="20000"/>
          </a:blip>
          <a:stretch>
            <a:fillRect/>
          </a:stretch>
        </p:blipFill>
        <p:spPr>
          <a:xfrm>
            <a:off x="7643834" y="214296"/>
            <a:ext cx="1157283" cy="603133"/>
          </a:xfrm>
          <a:prstGeom prst="rect">
            <a:avLst/>
          </a:prstGeom>
        </p:spPr>
      </p:pic>
      <p:sp>
        <p:nvSpPr>
          <p:cNvPr id="28" name="27 CuadroTexto"/>
          <p:cNvSpPr txBox="1"/>
          <p:nvPr/>
        </p:nvSpPr>
        <p:spPr>
          <a:xfrm>
            <a:off x="5715008" y="1571618"/>
            <a:ext cx="3000397" cy="1384995"/>
          </a:xfrm>
          <a:prstGeom prst="rect">
            <a:avLst/>
          </a:prstGeom>
          <a:noFill/>
        </p:spPr>
        <p:txBody>
          <a:bodyPr wrap="square" rtlCol="0">
            <a:spAutoFit/>
          </a:bodyPr>
          <a:lstStyle/>
          <a:p>
            <a:pPr algn="ctr"/>
            <a:r>
              <a:rPr lang="es-PE" sz="1400" b="1" dirty="0" smtClean="0"/>
              <a:t>El efecto Mozart causó un gran revuelo en los años 90</a:t>
            </a:r>
            <a:r>
              <a:rPr lang="es-PE" sz="1400" dirty="0" smtClean="0"/>
              <a:t>. </a:t>
            </a:r>
            <a:r>
              <a:rPr lang="es-PE" sz="1400" b="1" dirty="0" smtClean="0"/>
              <a:t>Muchos creyeron que era el gran secreto para desarrollar casi mágicamente la inteligencia en los niños</a:t>
            </a:r>
            <a:endParaRPr lang="es-PE" sz="1400" b="1" dirty="0"/>
          </a:p>
        </p:txBody>
      </p:sp>
      <p:sp>
        <p:nvSpPr>
          <p:cNvPr id="10" name="9 Rectángulo"/>
          <p:cNvSpPr/>
          <p:nvPr/>
        </p:nvSpPr>
        <p:spPr>
          <a:xfrm>
            <a:off x="-642974" y="-357208"/>
            <a:ext cx="10072758" cy="571504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3">
                <a:lumMod val="60000"/>
                <a:lumOff val="40000"/>
                <a:shade val="67500"/>
                <a:satMod val="115000"/>
              </a:schemeClr>
            </a:gs>
            <a:gs pos="100000">
              <a:schemeClr val="accent3">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luxfon.com-367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FF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31000">
                <a:srgbClr val="462600"/>
              </a:gs>
              <a:gs pos="50000">
                <a:srgbClr val="924900">
                  <a:shade val="67500"/>
                  <a:satMod val="115000"/>
                </a:srgbClr>
              </a:gs>
              <a:gs pos="100000">
                <a:srgbClr val="9249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chemeClr val="tx1"/>
              </a:gs>
              <a:gs pos="50000">
                <a:srgbClr val="92D050">
                  <a:shade val="67500"/>
                  <a:satMod val="115000"/>
                </a:srgbClr>
              </a:gs>
              <a:gs pos="100000">
                <a:srgbClr val="92D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288" fill="hold" grpId="1" nodeType="withEffect">
                                  <p:stCondLst>
                                    <p:cond delay="0"/>
                                  </p:stCondLst>
                                  <p:childTnLst>
                                    <p:anim calcmode="lin" valueType="num">
                                      <p:cBhvr>
                                        <p:cTn id="22" dur="5000"/>
                                        <p:tgtEl>
                                          <p:spTgt spid="6"/>
                                        </p:tgtEl>
                                        <p:attrNameLst>
                                          <p:attrName>ppt_w</p:attrName>
                                        </p:attrNameLst>
                                      </p:cBhvr>
                                      <p:tavLst>
                                        <p:tav tm="0">
                                          <p:val>
                                            <p:strVal val="ppt_w"/>
                                          </p:val>
                                        </p:tav>
                                        <p:tav tm="100000">
                                          <p:val>
                                            <p:strVal val="2/3*ppt_w"/>
                                          </p:val>
                                        </p:tav>
                                      </p:tavLst>
                                    </p:anim>
                                    <p:anim calcmode="lin" valueType="num">
                                      <p:cBhvr>
                                        <p:cTn id="23" dur="5000"/>
                                        <p:tgtEl>
                                          <p:spTgt spid="6"/>
                                        </p:tgtEl>
                                        <p:attrNameLst>
                                          <p:attrName>ppt_h</p:attrName>
                                        </p:attrNameLst>
                                      </p:cBhvr>
                                      <p:tavLst>
                                        <p:tav tm="0">
                                          <p:val>
                                            <p:strVal val="ppt_h"/>
                                          </p:val>
                                        </p:tav>
                                        <p:tav tm="100000">
                                          <p:val>
                                            <p:strVal val="2/3*ppt_h"/>
                                          </p:val>
                                        </p:tav>
                                      </p:tavLst>
                                    </p:anim>
                                    <p:set>
                                      <p:cBhvr>
                                        <p:cTn id="24" dur="1" fill="hold">
                                          <p:stCondLst>
                                            <p:cond delay="4999"/>
                                          </p:stCondLst>
                                        </p:cTn>
                                        <p:tgtEl>
                                          <p:spTgt spid="6"/>
                                        </p:tgtEl>
                                        <p:attrNameLst>
                                          <p:attrName>style.visibility</p:attrName>
                                        </p:attrNameLst>
                                      </p:cBhvr>
                                      <p:to>
                                        <p:strVal val="hidden"/>
                                      </p:to>
                                    </p:set>
                                  </p:childTnLst>
                                </p:cTn>
                              </p:par>
                              <p:par>
                                <p:cTn id="25" presetID="13" presetClass="exit" presetSubtype="32" fill="hold" grpId="0" nodeType="withEffect">
                                  <p:stCondLst>
                                    <p:cond delay="0"/>
                                  </p:stCondLst>
                                  <p:childTnLst>
                                    <p:animEffect transition="out" filter="plus(out)">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16" presetClass="entr" presetSubtype="37"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outVertic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75000"/>
              </a:schemeClr>
            </a:gs>
            <a:gs pos="50000">
              <a:srgbClr val="BC0000">
                <a:shade val="67500"/>
                <a:satMod val="115000"/>
              </a:srgbClr>
            </a:gs>
            <a:gs pos="100000">
              <a:srgbClr val="BC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37723325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6000">
                <a:schemeClr val="tx1"/>
              </a:gs>
              <a:gs pos="50000">
                <a:schemeClr val="bg1">
                  <a:lumMod val="75000"/>
                  <a:shade val="67500"/>
                  <a:satMod val="115000"/>
                </a:schemeClr>
              </a:gs>
              <a:gs pos="100000">
                <a:schemeClr val="bg1">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6000">
                <a:schemeClr val="accent5">
                  <a:lumMod val="50000"/>
                </a:schemeClr>
              </a:gs>
              <a:gs pos="50000">
                <a:schemeClr val="bg1">
                  <a:lumMod val="75000"/>
                  <a:shade val="67500"/>
                  <a:satMod val="115000"/>
                </a:schemeClr>
              </a:gs>
              <a:gs pos="100000">
                <a:schemeClr val="bg1">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rgbClr val="BC0000"/>
              </a:gs>
              <a:gs pos="50000">
                <a:schemeClr val="bg1">
                  <a:lumMod val="95000"/>
                  <a:shade val="67500"/>
                  <a:satMod val="115000"/>
                </a:schemeClr>
              </a:gs>
              <a:gs pos="100000">
                <a:schemeClr val="bg1">
                  <a:lumMod val="9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fltVal val="0"/>
                                          </p:val>
                                        </p:tav>
                                      </p:tavLst>
                                    </p:anim>
                                    <p:anim calcmode="lin" valueType="num">
                                      <p:cBhvr>
                                        <p:cTn id="23" dur="5000"/>
                                        <p:tgtEl>
                                          <p:spTgt spid="6"/>
                                        </p:tgtEl>
                                        <p:attrNameLst>
                                          <p:attrName>ppt_h</p:attrName>
                                        </p:attrNameLst>
                                      </p:cBhvr>
                                      <p:tavLst>
                                        <p:tav tm="0">
                                          <p:val>
                                            <p:strVal val="ppt_h"/>
                                          </p:val>
                                        </p:tav>
                                        <p:tav tm="100000">
                                          <p:val>
                                            <p:fltVal val="0"/>
                                          </p:val>
                                        </p:tav>
                                      </p:tavLst>
                                    </p:anim>
                                    <p:set>
                                      <p:cBhvr>
                                        <p:cTn id="24" dur="1" fill="hold">
                                          <p:stCondLst>
                                            <p:cond delay="4999"/>
                                          </p:stCondLst>
                                        </p:cTn>
                                        <p:tgtEl>
                                          <p:spTgt spid="6"/>
                                        </p:tgtEl>
                                        <p:attrNameLst>
                                          <p:attrName>style.visibility</p:attrName>
                                        </p:attrNameLst>
                                      </p:cBhvr>
                                      <p:to>
                                        <p:strVal val="hidden"/>
                                      </p:to>
                                    </p:set>
                                  </p:childTnLst>
                                </p:cTn>
                              </p:par>
                              <p:par>
                                <p:cTn id="25" presetID="6" presetClass="exit" presetSubtype="32" fill="hold" grpId="1" nodeType="withEffect">
                                  <p:stCondLst>
                                    <p:cond delay="0"/>
                                  </p:stCondLst>
                                  <p:childTnLst>
                                    <p:animEffect transition="out" filter="circle(out)">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par>
                                <p:cTn id="28" presetID="4" presetClass="entr" presetSubtype="3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box(out)">
                                      <p:cBhvr>
                                        <p:cTn id="30" dur="5000"/>
                                        <p:tgtEl>
                                          <p:spTgt spid="2"/>
                                        </p:tgtEl>
                                      </p:cBhvr>
                                    </p:animEffect>
                                  </p:childTnLst>
                                </p:cTn>
                              </p:par>
                              <p:par>
                                <p:cTn id="31" presetID="5" presetClass="entr" presetSubtype="1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checkerboard(across)">
                                      <p:cBhvr>
                                        <p:cTn id="3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4BE2"/>
        </a:solidFill>
        <a:effectLst/>
      </p:bgPr>
    </p:bg>
    <p:spTree>
      <p:nvGrpSpPr>
        <p:cNvPr id="1" name=""/>
        <p:cNvGrpSpPr/>
        <p:nvPr/>
      </p:nvGrpSpPr>
      <p:grpSpPr>
        <a:xfrm>
          <a:off x="0" y="0"/>
          <a:ext cx="0" cy="0"/>
          <a:chOff x="0" y="0"/>
          <a:chExt cx="0" cy="0"/>
        </a:xfrm>
      </p:grpSpPr>
      <p:pic>
        <p:nvPicPr>
          <p:cNvPr id="15" name="14 Imagen" descr="D1jSX4KXcAAhdyZ.jpg"/>
          <p:cNvPicPr>
            <a:picLocks noChangeAspect="1"/>
          </p:cNvPicPr>
          <p:nvPr/>
        </p:nvPicPr>
        <p:blipFill>
          <a:blip r:embed="rId2"/>
          <a:stretch>
            <a:fillRect/>
          </a:stretch>
        </p:blipFill>
        <p:spPr>
          <a:xfrm>
            <a:off x="214282" y="214295"/>
            <a:ext cx="8786874" cy="4769075"/>
          </a:xfrm>
          <a:prstGeom prst="rect">
            <a:avLst/>
          </a:prstGeom>
          <a:scene3d>
            <a:camera prst="orthographicFront"/>
            <a:lightRig rig="threePt" dir="t"/>
          </a:scene3d>
          <a:sp3d>
            <a:bevelT prst="angle"/>
          </a:sp3d>
        </p:spPr>
      </p:pic>
      <p:pic>
        <p:nvPicPr>
          <p:cNvPr id="16" name="15 Imagen" descr="figuras.gif"/>
          <p:cNvPicPr>
            <a:picLocks noChangeAspect="1"/>
          </p:cNvPicPr>
          <p:nvPr/>
        </p:nvPicPr>
        <p:blipFill>
          <a:blip r:embed="rId3">
            <a:lum contrast="20000"/>
          </a:blip>
          <a:stretch>
            <a:fillRect/>
          </a:stretch>
        </p:blipFill>
        <p:spPr>
          <a:xfrm>
            <a:off x="7786710" y="4335588"/>
            <a:ext cx="1157283" cy="603133"/>
          </a:xfrm>
          <a:prstGeom prst="rect">
            <a:avLst/>
          </a:prstGeom>
        </p:spPr>
      </p:pic>
      <p:pic>
        <p:nvPicPr>
          <p:cNvPr id="17" name="16 Imagen" descr="figuras.gif"/>
          <p:cNvPicPr>
            <a:picLocks noChangeAspect="1"/>
          </p:cNvPicPr>
          <p:nvPr/>
        </p:nvPicPr>
        <p:blipFill>
          <a:blip r:embed="rId3">
            <a:lum contrast="20000"/>
          </a:blip>
          <a:stretch>
            <a:fillRect/>
          </a:stretch>
        </p:blipFill>
        <p:spPr>
          <a:xfrm>
            <a:off x="6500826" y="4357700"/>
            <a:ext cx="1157283" cy="603133"/>
          </a:xfrm>
          <a:prstGeom prst="rect">
            <a:avLst/>
          </a:prstGeom>
        </p:spPr>
      </p:pic>
      <p:pic>
        <p:nvPicPr>
          <p:cNvPr id="18" name="17 Imagen" descr="figuras.gif"/>
          <p:cNvPicPr>
            <a:picLocks noChangeAspect="1"/>
          </p:cNvPicPr>
          <p:nvPr/>
        </p:nvPicPr>
        <p:blipFill>
          <a:blip r:embed="rId3">
            <a:lum contrast="20000"/>
          </a:blip>
          <a:stretch>
            <a:fillRect/>
          </a:stretch>
        </p:blipFill>
        <p:spPr>
          <a:xfrm>
            <a:off x="5357818" y="4357700"/>
            <a:ext cx="1157283" cy="603133"/>
          </a:xfrm>
          <a:prstGeom prst="rect">
            <a:avLst/>
          </a:prstGeom>
        </p:spPr>
      </p:pic>
      <p:pic>
        <p:nvPicPr>
          <p:cNvPr id="23" name="22 Imagen" descr="figuras.gif"/>
          <p:cNvPicPr>
            <a:picLocks noChangeAspect="1"/>
          </p:cNvPicPr>
          <p:nvPr/>
        </p:nvPicPr>
        <p:blipFill>
          <a:blip r:embed="rId3">
            <a:lum contrast="20000"/>
          </a:blip>
          <a:stretch>
            <a:fillRect/>
          </a:stretch>
        </p:blipFill>
        <p:spPr>
          <a:xfrm>
            <a:off x="5143504" y="214296"/>
            <a:ext cx="1157283" cy="603133"/>
          </a:xfrm>
          <a:prstGeom prst="rect">
            <a:avLst/>
          </a:prstGeom>
        </p:spPr>
      </p:pic>
      <p:pic>
        <p:nvPicPr>
          <p:cNvPr id="24" name="23 Imagen" descr="figuras.gif"/>
          <p:cNvPicPr>
            <a:picLocks noChangeAspect="1"/>
          </p:cNvPicPr>
          <p:nvPr/>
        </p:nvPicPr>
        <p:blipFill>
          <a:blip r:embed="rId3">
            <a:lum contrast="20000"/>
          </a:blip>
          <a:stretch>
            <a:fillRect/>
          </a:stretch>
        </p:blipFill>
        <p:spPr>
          <a:xfrm>
            <a:off x="6429388" y="214296"/>
            <a:ext cx="1157283" cy="603133"/>
          </a:xfrm>
          <a:prstGeom prst="rect">
            <a:avLst/>
          </a:prstGeom>
        </p:spPr>
      </p:pic>
      <p:pic>
        <p:nvPicPr>
          <p:cNvPr id="25" name="24 Imagen" descr="figuras.gif"/>
          <p:cNvPicPr>
            <a:picLocks noChangeAspect="1"/>
          </p:cNvPicPr>
          <p:nvPr/>
        </p:nvPicPr>
        <p:blipFill>
          <a:blip r:embed="rId3">
            <a:lum contrast="20000"/>
          </a:blip>
          <a:stretch>
            <a:fillRect/>
          </a:stretch>
        </p:blipFill>
        <p:spPr>
          <a:xfrm>
            <a:off x="7643834" y="214296"/>
            <a:ext cx="1157283" cy="603133"/>
          </a:xfrm>
          <a:prstGeom prst="rect">
            <a:avLst/>
          </a:prstGeom>
        </p:spPr>
      </p:pic>
      <p:sp>
        <p:nvSpPr>
          <p:cNvPr id="28" name="27 CuadroTexto"/>
          <p:cNvSpPr txBox="1"/>
          <p:nvPr/>
        </p:nvSpPr>
        <p:spPr>
          <a:xfrm>
            <a:off x="5715008" y="1571618"/>
            <a:ext cx="3000397" cy="1600438"/>
          </a:xfrm>
          <a:prstGeom prst="rect">
            <a:avLst/>
          </a:prstGeom>
          <a:noFill/>
        </p:spPr>
        <p:txBody>
          <a:bodyPr wrap="square" rtlCol="0">
            <a:spAutoFit/>
          </a:bodyPr>
          <a:lstStyle/>
          <a:p>
            <a:pPr algn="ctr"/>
            <a:r>
              <a:rPr lang="es-PE" sz="1400" b="1" dirty="0" smtClean="0"/>
              <a:t>Apareció mucha literatura al respecto, mencionando los enormes</a:t>
            </a:r>
            <a:r>
              <a:rPr lang="es-PE" sz="1400" dirty="0" smtClean="0"/>
              <a:t> </a:t>
            </a:r>
            <a:r>
              <a:rPr lang="es-PE" sz="1400" b="1" dirty="0" smtClean="0"/>
              <a:t>beneficios de la música</a:t>
            </a:r>
            <a:r>
              <a:rPr lang="es-PE" sz="1400" dirty="0" smtClean="0"/>
              <a:t> </a:t>
            </a:r>
            <a:r>
              <a:rPr lang="es-PE" sz="1400" b="1" dirty="0" smtClean="0"/>
              <a:t>del genio austriaco y, por supuesto, se vendieron millones de reproducciones de sus obras</a:t>
            </a:r>
            <a:endParaRPr lang="es-PE" sz="1400" b="1" dirty="0"/>
          </a:p>
        </p:txBody>
      </p:sp>
      <p:sp>
        <p:nvSpPr>
          <p:cNvPr id="10" name="9 Rectángulo"/>
          <p:cNvSpPr/>
          <p:nvPr/>
        </p:nvSpPr>
        <p:spPr>
          <a:xfrm>
            <a:off x="-642974" y="-357208"/>
            <a:ext cx="10072758" cy="571504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95000"/>
              </a:schemeClr>
            </a:gs>
            <a:gs pos="50000">
              <a:srgbClr val="920000">
                <a:shade val="67500"/>
                <a:satMod val="115000"/>
              </a:srgbClr>
            </a:gs>
            <a:gs pos="100000">
              <a:srgbClr val="92000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3067754683922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0000">
                <a:schemeClr val="tx1"/>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FF0000">
                  <a:shade val="67500"/>
                  <a:satMod val="115000"/>
                </a:srgbClr>
              </a:gs>
              <a:gs pos="100000">
                <a:srgbClr val="FF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chemeClr val="bg1"/>
              </a:gs>
              <a:gs pos="50000">
                <a:schemeClr val="tx1">
                  <a:lumMod val="65000"/>
                  <a:lumOff val="35000"/>
                  <a:shade val="67500"/>
                  <a:satMod val="115000"/>
                </a:schemeClr>
              </a:gs>
              <a:gs pos="100000">
                <a:schemeClr val="tx1">
                  <a:lumMod val="65000"/>
                  <a:lumOff val="3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4/3*ppt_w"/>
                                          </p:val>
                                        </p:tav>
                                      </p:tavLst>
                                    </p:anim>
                                    <p:anim calcmode="lin" valueType="num">
                                      <p:cBhvr>
                                        <p:cTn id="16" dur="5000"/>
                                        <p:tgtEl>
                                          <p:spTgt spid="5"/>
                                        </p:tgtEl>
                                        <p:attrNameLst>
                                          <p:attrName>ppt_h</p:attrName>
                                        </p:attrNameLst>
                                      </p:cBhvr>
                                      <p:tavLst>
                                        <p:tav tm="0">
                                          <p:val>
                                            <p:strVal val="ppt_h"/>
                                          </p:val>
                                        </p:tav>
                                        <p:tav tm="100000">
                                          <p:val>
                                            <p:strVal val="4/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544"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fltVal val="0"/>
                                          </p:val>
                                        </p:tav>
                                      </p:tavLst>
                                    </p:anim>
                                    <p:anim calcmode="lin" valueType="num">
                                      <p:cBhvr>
                                        <p:cTn id="23" dur="5000"/>
                                        <p:tgtEl>
                                          <p:spTgt spid="6"/>
                                        </p:tgtEl>
                                        <p:attrNameLst>
                                          <p:attrName>ppt_h</p:attrName>
                                        </p:attrNameLst>
                                      </p:cBhvr>
                                      <p:tavLst>
                                        <p:tav tm="0">
                                          <p:val>
                                            <p:strVal val="ppt_h"/>
                                          </p:val>
                                        </p:tav>
                                        <p:tav tm="100000">
                                          <p:val>
                                            <p:fltVal val="0"/>
                                          </p:val>
                                        </p:tav>
                                      </p:tavLst>
                                    </p:anim>
                                    <p:anim calcmode="lin" valueType="num">
                                      <p:cBhvr>
                                        <p:cTn id="24" dur="5000"/>
                                        <p:tgtEl>
                                          <p:spTgt spid="6"/>
                                        </p:tgtEl>
                                        <p:attrNameLst>
                                          <p:attrName>ppt_x</p:attrName>
                                        </p:attrNameLst>
                                      </p:cBhvr>
                                      <p:tavLst>
                                        <p:tav tm="0">
                                          <p:val>
                                            <p:strVal val="ppt_x"/>
                                          </p:val>
                                        </p:tav>
                                        <p:tav tm="100000">
                                          <p:val>
                                            <p:fltVal val="0.5"/>
                                          </p:val>
                                        </p:tav>
                                      </p:tavLst>
                                    </p:anim>
                                    <p:anim calcmode="lin" valueType="num">
                                      <p:cBhvr>
                                        <p:cTn id="25" dur="5000"/>
                                        <p:tgtEl>
                                          <p:spTgt spid="6"/>
                                        </p:tgtEl>
                                        <p:attrNameLst>
                                          <p:attrName>ppt_y</p:attrName>
                                        </p:attrNameLst>
                                      </p:cBhvr>
                                      <p:tavLst>
                                        <p:tav tm="0">
                                          <p:val>
                                            <p:strVal val="ppt_y"/>
                                          </p:val>
                                        </p:tav>
                                        <p:tav tm="100000">
                                          <p:val>
                                            <p:fltVal val="0.5"/>
                                          </p:val>
                                        </p:tav>
                                      </p:tavLst>
                                    </p:anim>
                                    <p:set>
                                      <p:cBhvr>
                                        <p:cTn id="26" dur="1" fill="hold">
                                          <p:stCondLst>
                                            <p:cond delay="4999"/>
                                          </p:stCondLst>
                                        </p:cTn>
                                        <p:tgtEl>
                                          <p:spTgt spid="6"/>
                                        </p:tgtEl>
                                        <p:attrNameLst>
                                          <p:attrName>style.visibility</p:attrName>
                                        </p:attrNameLst>
                                      </p:cBhvr>
                                      <p:to>
                                        <p:strVal val="hidden"/>
                                      </p:to>
                                    </p:set>
                                  </p:childTnLst>
                                </p:cTn>
                              </p:par>
                              <p:par>
                                <p:cTn id="27" presetID="8" presetClass="exit" presetSubtype="32" fill="hold" grpId="1" nodeType="withEffect">
                                  <p:stCondLst>
                                    <p:cond delay="0"/>
                                  </p:stCondLst>
                                  <p:childTnLst>
                                    <p:animEffect transition="out" filter="diamond(out)">
                                      <p:cBhvr>
                                        <p:cTn id="28" dur="5000"/>
                                        <p:tgtEl>
                                          <p:spTgt spid="6"/>
                                        </p:tgtEl>
                                      </p:cBhvr>
                                    </p:animEffect>
                                    <p:set>
                                      <p:cBhvr>
                                        <p:cTn id="29" dur="1" fill="hold">
                                          <p:stCondLst>
                                            <p:cond delay="4999"/>
                                          </p:stCondLst>
                                        </p:cTn>
                                        <p:tgtEl>
                                          <p:spTgt spid="6"/>
                                        </p:tgtEl>
                                        <p:attrNameLst>
                                          <p:attrName>style.visibility</p:attrName>
                                        </p:attrNameLst>
                                      </p:cBhvr>
                                      <p:to>
                                        <p:strVal val="hidden"/>
                                      </p:to>
                                    </p:set>
                                  </p:childTnLst>
                                </p:cTn>
                              </p:par>
                              <p:par>
                                <p:cTn id="30" presetID="17" presetClass="entr" presetSubtype="10"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5000" fill="hold"/>
                                        <p:tgtEl>
                                          <p:spTgt spid="2"/>
                                        </p:tgtEl>
                                        <p:attrNameLst>
                                          <p:attrName>ppt_w</p:attrName>
                                        </p:attrNameLst>
                                      </p:cBhvr>
                                      <p:tavLst>
                                        <p:tav tm="0">
                                          <p:val>
                                            <p:fltVal val="0"/>
                                          </p:val>
                                        </p:tav>
                                        <p:tav tm="100000">
                                          <p:val>
                                            <p:strVal val="#ppt_w"/>
                                          </p:val>
                                        </p:tav>
                                      </p:tavLst>
                                    </p:anim>
                                    <p:anim calcmode="lin" valueType="num">
                                      <p:cBhvr>
                                        <p:cTn id="33" dur="5000" fill="hold"/>
                                        <p:tgtEl>
                                          <p:spTgt spid="2"/>
                                        </p:tgtEl>
                                        <p:attrNameLst>
                                          <p:attrName>ppt_h</p:attrName>
                                        </p:attrNameLst>
                                      </p:cBhvr>
                                      <p:tavLst>
                                        <p:tav tm="0">
                                          <p:val>
                                            <p:strVal val="#ppt_h"/>
                                          </p:val>
                                        </p:tav>
                                        <p:tav tm="100000">
                                          <p:val>
                                            <p:strVal val="#ppt_h"/>
                                          </p:val>
                                        </p:tav>
                                      </p:tavLst>
                                    </p:anim>
                                  </p:childTnLst>
                                </p:cTn>
                              </p:par>
                              <p:par>
                                <p:cTn id="34" presetID="3" presetClass="entr" presetSubtype="5" fill="hold" nodeType="with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blinds(vertical)">
                                      <p:cBhvr>
                                        <p:cTn id="36"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D49F"/>
            </a:gs>
            <a:gs pos="50000">
              <a:srgbClr val="973D21">
                <a:shade val="67500"/>
                <a:satMod val="115000"/>
              </a:srgbClr>
            </a:gs>
            <a:gs pos="100000">
              <a:srgbClr val="973D21">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f5ba6cb31221c5662bb45c6c4dfb70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chemeClr val="accent6">
                  <a:lumMod val="60000"/>
                  <a:lumOff val="40000"/>
                  <a:shade val="67500"/>
                  <a:satMod val="115000"/>
                </a:schemeClr>
              </a:gs>
              <a:gs pos="100000">
                <a:schemeClr val="accent6">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FFFF00"/>
              </a:gs>
              <a:gs pos="50000">
                <a:srgbClr val="3CA2BE">
                  <a:shade val="67500"/>
                  <a:satMod val="115000"/>
                </a:srgbClr>
              </a:gs>
              <a:gs pos="100000">
                <a:srgbClr val="3CA2B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2/3*ppt_w"/>
                                          </p:val>
                                        </p:tav>
                                      </p:tavLst>
                                    </p:anim>
                                    <p:anim calcmode="lin" valueType="num">
                                      <p:cBhvr>
                                        <p:cTn id="9" dur="3000"/>
                                        <p:tgtEl>
                                          <p:spTgt spid="4"/>
                                        </p:tgtEl>
                                        <p:attrNameLst>
                                          <p:attrName>ppt_h</p:attrName>
                                        </p:attrNameLst>
                                      </p:cBhvr>
                                      <p:tavLst>
                                        <p:tav tm="0">
                                          <p:val>
                                            <p:strVal val="ppt_h"/>
                                          </p:val>
                                        </p:tav>
                                        <p:tav tm="100000">
                                          <p:val>
                                            <p:strVal val="2/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5"/>
                                        </p:tgtEl>
                                        <p:attrNameLst>
                                          <p:attrName>ppt_w</p:attrName>
                                        </p:attrNameLst>
                                      </p:cBhvr>
                                      <p:tavLst>
                                        <p:tav tm="0">
                                          <p:val>
                                            <p:strVal val="ppt_w"/>
                                          </p:val>
                                        </p:tav>
                                        <p:tav tm="100000">
                                          <p:val>
                                            <p:fltVal val="0"/>
                                          </p:val>
                                        </p:tav>
                                      </p:tavLst>
                                    </p:anim>
                                    <p:anim calcmode="lin" valueType="num">
                                      <p:cBhvr>
                                        <p:cTn id="16" dur="3000"/>
                                        <p:tgtEl>
                                          <p:spTgt spid="5"/>
                                        </p:tgtEl>
                                        <p:attrNameLst>
                                          <p:attrName>ppt_h</p:attrName>
                                        </p:attrNameLst>
                                      </p:cBhvr>
                                      <p:tavLst>
                                        <p:tav tm="0">
                                          <p:val>
                                            <p:strVal val="ppt_h"/>
                                          </p:val>
                                        </p:tav>
                                        <p:tav tm="100000">
                                          <p:val>
                                            <p:strVal val="ppt_h"/>
                                          </p:val>
                                        </p:tav>
                                      </p:tavLst>
                                    </p:anim>
                                    <p:set>
                                      <p:cBhvr>
                                        <p:cTn id="17" dur="1" fill="hold">
                                          <p:stCondLst>
                                            <p:cond delay="2999"/>
                                          </p:stCondLst>
                                        </p:cTn>
                                        <p:tgtEl>
                                          <p:spTgt spid="5"/>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3000"/>
                                        <p:tgtEl>
                                          <p:spTgt spid="6"/>
                                        </p:tgtEl>
                                        <p:attrNameLst>
                                          <p:attrName>ppt_w</p:attrName>
                                        </p:attrNameLst>
                                      </p:cBhvr>
                                      <p:tavLst>
                                        <p:tav tm="0">
                                          <p:val>
                                            <p:strVal val="ppt_w"/>
                                          </p:val>
                                        </p:tav>
                                        <p:tav tm="100000">
                                          <p:val>
                                            <p:fltVal val="0"/>
                                          </p:val>
                                        </p:tav>
                                      </p:tavLst>
                                    </p:anim>
                                    <p:anim calcmode="lin" valueType="num">
                                      <p:cBhvr>
                                        <p:cTn id="23" dur="3000"/>
                                        <p:tgtEl>
                                          <p:spTgt spid="6"/>
                                        </p:tgtEl>
                                        <p:attrNameLst>
                                          <p:attrName>ppt_h</p:attrName>
                                        </p:attrNameLst>
                                      </p:cBhvr>
                                      <p:tavLst>
                                        <p:tav tm="0">
                                          <p:val>
                                            <p:strVal val="ppt_h"/>
                                          </p:val>
                                        </p:tav>
                                        <p:tav tm="100000">
                                          <p:val>
                                            <p:fltVal val="0"/>
                                          </p:val>
                                        </p:tav>
                                      </p:tavLst>
                                    </p:anim>
                                    <p:set>
                                      <p:cBhvr>
                                        <p:cTn id="24" dur="1" fill="hold">
                                          <p:stCondLst>
                                            <p:cond delay="2999"/>
                                          </p:stCondLst>
                                        </p:cTn>
                                        <p:tgtEl>
                                          <p:spTgt spid="6"/>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3000"/>
                                        <p:tgtEl>
                                          <p:spTgt spid="6"/>
                                        </p:tgtEl>
                                      </p:cBhvr>
                                    </p:animEffect>
                                    <p:set>
                                      <p:cBhvr>
                                        <p:cTn id="27" dur="1" fill="hold">
                                          <p:stCondLst>
                                            <p:cond delay="2999"/>
                                          </p:stCondLst>
                                        </p:cTn>
                                        <p:tgtEl>
                                          <p:spTgt spid="6"/>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3000" fill="hold"/>
                                        <p:tgtEl>
                                          <p:spTgt spid="2"/>
                                        </p:tgtEl>
                                        <p:attrNameLst>
                                          <p:attrName>ppt_w</p:attrName>
                                        </p:attrNameLst>
                                      </p:cBhvr>
                                      <p:tavLst>
                                        <p:tav tm="0">
                                          <p:val>
                                            <p:strVal val="2/3*#ppt_w"/>
                                          </p:val>
                                        </p:tav>
                                        <p:tav tm="100000">
                                          <p:val>
                                            <p:strVal val="#ppt_w"/>
                                          </p:val>
                                        </p:tav>
                                      </p:tavLst>
                                    </p:anim>
                                    <p:anim calcmode="lin" valueType="num">
                                      <p:cBhvr>
                                        <p:cTn id="31" dur="3000" fill="hold"/>
                                        <p:tgtEl>
                                          <p:spTgt spid="2"/>
                                        </p:tgtEl>
                                        <p:attrNameLst>
                                          <p:attrName>ppt_h</p:attrName>
                                        </p:attrNameLst>
                                      </p:cBhvr>
                                      <p:tavLst>
                                        <p:tav tm="0">
                                          <p:val>
                                            <p:strVal val="2/3*#ppt_h"/>
                                          </p:val>
                                        </p:tav>
                                        <p:tav tm="100000">
                                          <p:val>
                                            <p:strVal val="#ppt_h"/>
                                          </p:val>
                                        </p:tav>
                                      </p:tavLst>
                                    </p:anim>
                                  </p:childTnLst>
                                </p:cTn>
                              </p:par>
                              <p:par>
                                <p:cTn id="32" presetID="3" presetClass="entr" presetSubtype="1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linds(horizontal)">
                                      <p:cBhvr>
                                        <p:cTn id="3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4BE2"/>
        </a:solidFill>
        <a:effectLst/>
      </p:bgPr>
    </p:bg>
    <p:spTree>
      <p:nvGrpSpPr>
        <p:cNvPr id="1" name=""/>
        <p:cNvGrpSpPr/>
        <p:nvPr/>
      </p:nvGrpSpPr>
      <p:grpSpPr>
        <a:xfrm>
          <a:off x="0" y="0"/>
          <a:ext cx="0" cy="0"/>
          <a:chOff x="0" y="0"/>
          <a:chExt cx="0" cy="0"/>
        </a:xfrm>
      </p:grpSpPr>
      <p:pic>
        <p:nvPicPr>
          <p:cNvPr id="15" name="14 Imagen" descr="D1jSX4KXcAAhdyZ.jpg"/>
          <p:cNvPicPr>
            <a:picLocks noChangeAspect="1"/>
          </p:cNvPicPr>
          <p:nvPr/>
        </p:nvPicPr>
        <p:blipFill>
          <a:blip r:embed="rId2"/>
          <a:stretch>
            <a:fillRect/>
          </a:stretch>
        </p:blipFill>
        <p:spPr>
          <a:xfrm>
            <a:off x="214282" y="214295"/>
            <a:ext cx="8786874" cy="4769075"/>
          </a:xfrm>
          <a:prstGeom prst="rect">
            <a:avLst/>
          </a:prstGeom>
          <a:scene3d>
            <a:camera prst="orthographicFront"/>
            <a:lightRig rig="threePt" dir="t"/>
          </a:scene3d>
          <a:sp3d>
            <a:bevelT prst="angle"/>
          </a:sp3d>
        </p:spPr>
      </p:pic>
      <p:pic>
        <p:nvPicPr>
          <p:cNvPr id="16" name="15 Imagen" descr="figuras.gif"/>
          <p:cNvPicPr>
            <a:picLocks noChangeAspect="1"/>
          </p:cNvPicPr>
          <p:nvPr/>
        </p:nvPicPr>
        <p:blipFill>
          <a:blip r:embed="rId3">
            <a:lum contrast="20000"/>
          </a:blip>
          <a:stretch>
            <a:fillRect/>
          </a:stretch>
        </p:blipFill>
        <p:spPr>
          <a:xfrm>
            <a:off x="7786710" y="4335588"/>
            <a:ext cx="1157283" cy="603133"/>
          </a:xfrm>
          <a:prstGeom prst="rect">
            <a:avLst/>
          </a:prstGeom>
        </p:spPr>
      </p:pic>
      <p:pic>
        <p:nvPicPr>
          <p:cNvPr id="17" name="16 Imagen" descr="figuras.gif"/>
          <p:cNvPicPr>
            <a:picLocks noChangeAspect="1"/>
          </p:cNvPicPr>
          <p:nvPr/>
        </p:nvPicPr>
        <p:blipFill>
          <a:blip r:embed="rId3">
            <a:lum contrast="20000"/>
          </a:blip>
          <a:stretch>
            <a:fillRect/>
          </a:stretch>
        </p:blipFill>
        <p:spPr>
          <a:xfrm>
            <a:off x="6500826" y="4357700"/>
            <a:ext cx="1157283" cy="603133"/>
          </a:xfrm>
          <a:prstGeom prst="rect">
            <a:avLst/>
          </a:prstGeom>
        </p:spPr>
      </p:pic>
      <p:pic>
        <p:nvPicPr>
          <p:cNvPr id="18" name="17 Imagen" descr="figuras.gif"/>
          <p:cNvPicPr>
            <a:picLocks noChangeAspect="1"/>
          </p:cNvPicPr>
          <p:nvPr/>
        </p:nvPicPr>
        <p:blipFill>
          <a:blip r:embed="rId3">
            <a:lum contrast="20000"/>
          </a:blip>
          <a:stretch>
            <a:fillRect/>
          </a:stretch>
        </p:blipFill>
        <p:spPr>
          <a:xfrm>
            <a:off x="5357818" y="4357700"/>
            <a:ext cx="1157283" cy="603133"/>
          </a:xfrm>
          <a:prstGeom prst="rect">
            <a:avLst/>
          </a:prstGeom>
        </p:spPr>
      </p:pic>
      <p:pic>
        <p:nvPicPr>
          <p:cNvPr id="23" name="22 Imagen" descr="figuras.gif"/>
          <p:cNvPicPr>
            <a:picLocks noChangeAspect="1"/>
          </p:cNvPicPr>
          <p:nvPr/>
        </p:nvPicPr>
        <p:blipFill>
          <a:blip r:embed="rId3">
            <a:lum contrast="20000"/>
          </a:blip>
          <a:stretch>
            <a:fillRect/>
          </a:stretch>
        </p:blipFill>
        <p:spPr>
          <a:xfrm>
            <a:off x="5143504" y="214296"/>
            <a:ext cx="1157283" cy="603133"/>
          </a:xfrm>
          <a:prstGeom prst="rect">
            <a:avLst/>
          </a:prstGeom>
        </p:spPr>
      </p:pic>
      <p:pic>
        <p:nvPicPr>
          <p:cNvPr id="24" name="23 Imagen" descr="figuras.gif"/>
          <p:cNvPicPr>
            <a:picLocks noChangeAspect="1"/>
          </p:cNvPicPr>
          <p:nvPr/>
        </p:nvPicPr>
        <p:blipFill>
          <a:blip r:embed="rId3">
            <a:lum contrast="20000"/>
          </a:blip>
          <a:stretch>
            <a:fillRect/>
          </a:stretch>
        </p:blipFill>
        <p:spPr>
          <a:xfrm>
            <a:off x="6429388" y="214296"/>
            <a:ext cx="1157283" cy="603133"/>
          </a:xfrm>
          <a:prstGeom prst="rect">
            <a:avLst/>
          </a:prstGeom>
        </p:spPr>
      </p:pic>
      <p:pic>
        <p:nvPicPr>
          <p:cNvPr id="25" name="24 Imagen" descr="figuras.gif"/>
          <p:cNvPicPr>
            <a:picLocks noChangeAspect="1"/>
          </p:cNvPicPr>
          <p:nvPr/>
        </p:nvPicPr>
        <p:blipFill>
          <a:blip r:embed="rId3">
            <a:lum contrast="20000"/>
          </a:blip>
          <a:stretch>
            <a:fillRect/>
          </a:stretch>
        </p:blipFill>
        <p:spPr>
          <a:xfrm>
            <a:off x="7643834" y="214296"/>
            <a:ext cx="1157283" cy="603133"/>
          </a:xfrm>
          <a:prstGeom prst="rect">
            <a:avLst/>
          </a:prstGeom>
        </p:spPr>
      </p:pic>
      <p:sp>
        <p:nvSpPr>
          <p:cNvPr id="28" name="27 CuadroTexto"/>
          <p:cNvSpPr txBox="1"/>
          <p:nvPr/>
        </p:nvSpPr>
        <p:spPr>
          <a:xfrm>
            <a:off x="5715008" y="1571618"/>
            <a:ext cx="3000397" cy="2246769"/>
          </a:xfrm>
          <a:prstGeom prst="rect">
            <a:avLst/>
          </a:prstGeom>
          <a:noFill/>
        </p:spPr>
        <p:txBody>
          <a:bodyPr wrap="square" rtlCol="0">
            <a:spAutoFit/>
          </a:bodyPr>
          <a:lstStyle/>
          <a:p>
            <a:pPr algn="ctr"/>
            <a:r>
              <a:rPr lang="es-PE" sz="1400" b="1" dirty="0" smtClean="0"/>
              <a:t>Un importante sector de científicos quiso ampliar la investigación sobre este fenómeno</a:t>
            </a:r>
            <a:r>
              <a:rPr lang="es-PE" sz="1400" dirty="0" smtClean="0"/>
              <a:t>. </a:t>
            </a:r>
            <a:r>
              <a:rPr lang="es-PE" sz="1400" b="1" dirty="0" smtClean="0"/>
              <a:t>Se estima que hay 39 estudios al respecto y que ninguno de ellos prueba la hipótesis básica</a:t>
            </a:r>
            <a:r>
              <a:rPr lang="es-PE" sz="1400" dirty="0" smtClean="0"/>
              <a:t>, </a:t>
            </a:r>
            <a:r>
              <a:rPr lang="es-PE" sz="1400" b="1" dirty="0" smtClean="0"/>
              <a:t>es decir, que la música de Mozart aumenta la inteligencia.</a:t>
            </a:r>
          </a:p>
          <a:p>
            <a:pPr algn="ctr"/>
            <a:endParaRPr lang="es-PE" sz="1400" b="1" dirty="0"/>
          </a:p>
        </p:txBody>
      </p:sp>
      <p:sp>
        <p:nvSpPr>
          <p:cNvPr id="10" name="9 Rectángulo"/>
          <p:cNvSpPr/>
          <p:nvPr/>
        </p:nvSpPr>
        <p:spPr>
          <a:xfrm>
            <a:off x="-642974" y="-357208"/>
            <a:ext cx="10072758" cy="571504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003399">
                <a:shade val="67500"/>
                <a:satMod val="115000"/>
              </a:srgbClr>
            </a:gs>
            <a:gs pos="100000">
              <a:srgbClr val="003399">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9946627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0033CC">
                  <a:shade val="67500"/>
                  <a:satMod val="115000"/>
                </a:srgbClr>
              </a:gs>
              <a:gs pos="100000">
                <a:srgbClr val="0033CC">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0099FF"/>
              </a:gs>
              <a:gs pos="50000">
                <a:schemeClr val="bg1">
                  <a:shade val="67500"/>
                  <a:satMod val="115000"/>
                </a:schemeClr>
              </a:gs>
              <a:gs pos="100000">
                <a:schemeClr val="bg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chemeClr val="accent1">
                  <a:lumMod val="20000"/>
                  <a:lumOff val="80000"/>
                </a:schemeClr>
              </a:gs>
              <a:gs pos="50000">
                <a:srgbClr val="003399">
                  <a:shade val="67500"/>
                  <a:satMod val="115000"/>
                </a:srgbClr>
              </a:gs>
              <a:gs pos="100000">
                <a:srgbClr val="003399">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fltVal val="0"/>
                                          </p:val>
                                        </p:tav>
                                      </p:tavLst>
                                    </p:anim>
                                    <p:anim calcmode="lin" valueType="num">
                                      <p:cBhvr>
                                        <p:cTn id="23" dur="5000"/>
                                        <p:tgtEl>
                                          <p:spTgt spid="6"/>
                                        </p:tgtEl>
                                        <p:attrNameLst>
                                          <p:attrName>ppt_h</p:attrName>
                                        </p:attrNameLst>
                                      </p:cBhvr>
                                      <p:tavLst>
                                        <p:tav tm="0">
                                          <p:val>
                                            <p:strVal val="ppt_h"/>
                                          </p:val>
                                        </p:tav>
                                        <p:tav tm="100000">
                                          <p:val>
                                            <p:fltVal val="0"/>
                                          </p:val>
                                        </p:tav>
                                      </p:tavLst>
                                    </p:anim>
                                    <p:set>
                                      <p:cBhvr>
                                        <p:cTn id="24" dur="1" fill="hold">
                                          <p:stCondLst>
                                            <p:cond delay="4999"/>
                                          </p:stCondLst>
                                        </p:cTn>
                                        <p:tgtEl>
                                          <p:spTgt spid="6"/>
                                        </p:tgtEl>
                                        <p:attrNameLst>
                                          <p:attrName>style.visibility</p:attrName>
                                        </p:attrNameLst>
                                      </p:cBhvr>
                                      <p:to>
                                        <p:strVal val="hidden"/>
                                      </p:to>
                                    </p:set>
                                  </p:childTnLst>
                                </p:cTn>
                              </p:par>
                              <p:par>
                                <p:cTn id="25" presetID="8" presetClass="exit" presetSubtype="32" fill="hold" grpId="1" nodeType="withEffect">
                                  <p:stCondLst>
                                    <p:cond delay="0"/>
                                  </p:stCondLst>
                                  <p:childTnLst>
                                    <p:animEffect transition="out" filter="diamond(out)">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2C120A"/>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wp41317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663300"/>
              </a:gs>
              <a:gs pos="50000">
                <a:srgbClr val="FFD49F">
                  <a:shade val="67500"/>
                  <a:satMod val="115000"/>
                </a:srgbClr>
              </a:gs>
              <a:gs pos="100000">
                <a:srgbClr val="FFD49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4BE2"/>
        </a:solidFill>
        <a:effectLst/>
      </p:bgPr>
    </p:bg>
    <p:spTree>
      <p:nvGrpSpPr>
        <p:cNvPr id="1" name=""/>
        <p:cNvGrpSpPr/>
        <p:nvPr/>
      </p:nvGrpSpPr>
      <p:grpSpPr>
        <a:xfrm>
          <a:off x="0" y="0"/>
          <a:ext cx="0" cy="0"/>
          <a:chOff x="0" y="0"/>
          <a:chExt cx="0" cy="0"/>
        </a:xfrm>
      </p:grpSpPr>
      <p:pic>
        <p:nvPicPr>
          <p:cNvPr id="15" name="14 Imagen" descr="D1jSX4KXcAAhdyZ.jpg"/>
          <p:cNvPicPr>
            <a:picLocks noChangeAspect="1"/>
          </p:cNvPicPr>
          <p:nvPr/>
        </p:nvPicPr>
        <p:blipFill>
          <a:blip r:embed="rId2"/>
          <a:stretch>
            <a:fillRect/>
          </a:stretch>
        </p:blipFill>
        <p:spPr>
          <a:xfrm>
            <a:off x="214282" y="214295"/>
            <a:ext cx="8786874" cy="4769075"/>
          </a:xfrm>
          <a:prstGeom prst="rect">
            <a:avLst/>
          </a:prstGeom>
          <a:scene3d>
            <a:camera prst="orthographicFront"/>
            <a:lightRig rig="threePt" dir="t"/>
          </a:scene3d>
          <a:sp3d>
            <a:bevelT prst="angle"/>
          </a:sp3d>
        </p:spPr>
      </p:pic>
      <p:pic>
        <p:nvPicPr>
          <p:cNvPr id="16" name="15 Imagen" descr="figuras.gif"/>
          <p:cNvPicPr>
            <a:picLocks noChangeAspect="1"/>
          </p:cNvPicPr>
          <p:nvPr/>
        </p:nvPicPr>
        <p:blipFill>
          <a:blip r:embed="rId3">
            <a:lum contrast="20000"/>
          </a:blip>
          <a:stretch>
            <a:fillRect/>
          </a:stretch>
        </p:blipFill>
        <p:spPr>
          <a:xfrm>
            <a:off x="7786710" y="4335588"/>
            <a:ext cx="1157283" cy="603133"/>
          </a:xfrm>
          <a:prstGeom prst="rect">
            <a:avLst/>
          </a:prstGeom>
        </p:spPr>
      </p:pic>
      <p:pic>
        <p:nvPicPr>
          <p:cNvPr id="17" name="16 Imagen" descr="figuras.gif"/>
          <p:cNvPicPr>
            <a:picLocks noChangeAspect="1"/>
          </p:cNvPicPr>
          <p:nvPr/>
        </p:nvPicPr>
        <p:blipFill>
          <a:blip r:embed="rId3">
            <a:lum contrast="20000"/>
          </a:blip>
          <a:stretch>
            <a:fillRect/>
          </a:stretch>
        </p:blipFill>
        <p:spPr>
          <a:xfrm>
            <a:off x="6500826" y="4357700"/>
            <a:ext cx="1157283" cy="603133"/>
          </a:xfrm>
          <a:prstGeom prst="rect">
            <a:avLst/>
          </a:prstGeom>
        </p:spPr>
      </p:pic>
      <p:pic>
        <p:nvPicPr>
          <p:cNvPr id="18" name="17 Imagen" descr="figuras.gif"/>
          <p:cNvPicPr>
            <a:picLocks noChangeAspect="1"/>
          </p:cNvPicPr>
          <p:nvPr/>
        </p:nvPicPr>
        <p:blipFill>
          <a:blip r:embed="rId3">
            <a:lum contrast="20000"/>
          </a:blip>
          <a:stretch>
            <a:fillRect/>
          </a:stretch>
        </p:blipFill>
        <p:spPr>
          <a:xfrm>
            <a:off x="5357818" y="4357700"/>
            <a:ext cx="1157283" cy="603133"/>
          </a:xfrm>
          <a:prstGeom prst="rect">
            <a:avLst/>
          </a:prstGeom>
        </p:spPr>
      </p:pic>
      <p:pic>
        <p:nvPicPr>
          <p:cNvPr id="23" name="22 Imagen" descr="figuras.gif"/>
          <p:cNvPicPr>
            <a:picLocks noChangeAspect="1"/>
          </p:cNvPicPr>
          <p:nvPr/>
        </p:nvPicPr>
        <p:blipFill>
          <a:blip r:embed="rId3">
            <a:lum contrast="20000"/>
          </a:blip>
          <a:stretch>
            <a:fillRect/>
          </a:stretch>
        </p:blipFill>
        <p:spPr>
          <a:xfrm>
            <a:off x="5143504" y="214296"/>
            <a:ext cx="1157283" cy="603133"/>
          </a:xfrm>
          <a:prstGeom prst="rect">
            <a:avLst/>
          </a:prstGeom>
        </p:spPr>
      </p:pic>
      <p:pic>
        <p:nvPicPr>
          <p:cNvPr id="24" name="23 Imagen" descr="figuras.gif"/>
          <p:cNvPicPr>
            <a:picLocks noChangeAspect="1"/>
          </p:cNvPicPr>
          <p:nvPr/>
        </p:nvPicPr>
        <p:blipFill>
          <a:blip r:embed="rId3">
            <a:lum contrast="20000"/>
          </a:blip>
          <a:stretch>
            <a:fillRect/>
          </a:stretch>
        </p:blipFill>
        <p:spPr>
          <a:xfrm>
            <a:off x="6429388" y="214296"/>
            <a:ext cx="1157283" cy="603133"/>
          </a:xfrm>
          <a:prstGeom prst="rect">
            <a:avLst/>
          </a:prstGeom>
        </p:spPr>
      </p:pic>
      <p:pic>
        <p:nvPicPr>
          <p:cNvPr id="25" name="24 Imagen" descr="figuras.gif"/>
          <p:cNvPicPr>
            <a:picLocks noChangeAspect="1"/>
          </p:cNvPicPr>
          <p:nvPr/>
        </p:nvPicPr>
        <p:blipFill>
          <a:blip r:embed="rId3">
            <a:lum contrast="20000"/>
          </a:blip>
          <a:stretch>
            <a:fillRect/>
          </a:stretch>
        </p:blipFill>
        <p:spPr>
          <a:xfrm>
            <a:off x="7643834" y="214296"/>
            <a:ext cx="1157283" cy="603133"/>
          </a:xfrm>
          <a:prstGeom prst="rect">
            <a:avLst/>
          </a:prstGeom>
        </p:spPr>
      </p:pic>
      <p:sp>
        <p:nvSpPr>
          <p:cNvPr id="28" name="27 CuadroTexto"/>
          <p:cNvSpPr txBox="1"/>
          <p:nvPr/>
        </p:nvSpPr>
        <p:spPr>
          <a:xfrm>
            <a:off x="5786446" y="865406"/>
            <a:ext cx="3000397" cy="3323987"/>
          </a:xfrm>
          <a:prstGeom prst="rect">
            <a:avLst/>
          </a:prstGeom>
          <a:noFill/>
        </p:spPr>
        <p:txBody>
          <a:bodyPr wrap="square" rtlCol="0">
            <a:spAutoFit/>
          </a:bodyPr>
          <a:lstStyle/>
          <a:p>
            <a:pPr algn="ctr"/>
            <a:r>
              <a:rPr lang="es-PE" sz="1400" b="1" dirty="0" smtClean="0"/>
              <a:t>Hay varias investigaciones detalladas y ninguna de ellas presenta evidencias concluyentes al respecto. Lo que sí es común en todas esas investigaciones es la mención al hecho de que la música, en particular la música clásica, ejerce efectos benéficos sobre el cerebro, básicamente en términos de relajación. Sin embargo, esta no necesariamente tiene que ser de Mozart para que influya positivamente en el cerebro</a:t>
            </a:r>
            <a:endParaRPr lang="es-PE" sz="1400" b="1" dirty="0"/>
          </a:p>
        </p:txBody>
      </p:sp>
      <p:sp>
        <p:nvSpPr>
          <p:cNvPr id="10" name="9 Rectángulo"/>
          <p:cNvSpPr/>
          <p:nvPr/>
        </p:nvSpPr>
        <p:spPr>
          <a:xfrm>
            <a:off x="-642974" y="-357208"/>
            <a:ext cx="10072758" cy="571504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7030A0">
                <a:shade val="67500"/>
                <a:satMod val="115000"/>
              </a:srgbClr>
            </a:gs>
            <a:gs pos="100000">
              <a:srgbClr val="7030A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luxfon.com-368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C9A4E4">
                  <a:shade val="67500"/>
                  <a:satMod val="115000"/>
                </a:srgbClr>
              </a:gs>
              <a:gs pos="100000">
                <a:srgbClr val="C9A4E4">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9966FF">
                  <a:shade val="67500"/>
                  <a:satMod val="115000"/>
                </a:srgbClr>
              </a:gs>
              <a:gs pos="100000">
                <a:srgbClr val="99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chemeClr val="bg1"/>
              </a:gs>
              <a:gs pos="50000">
                <a:srgbClr val="6600CC">
                  <a:shade val="67500"/>
                  <a:satMod val="115000"/>
                </a:srgbClr>
              </a:gs>
              <a:gs pos="100000">
                <a:srgbClr val="6600CC">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6" presetClass="exit" presetSubtype="32" fill="hold" grpId="1" nodeType="withEffect">
                                  <p:stCondLst>
                                    <p:cond delay="0"/>
                                  </p:stCondLst>
                                  <p:childTnLst>
                                    <p:animEffect transition="out" filter="circle(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17" presetClass="exit" presetSubtype="10"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fltVal val="0"/>
                                          </p:val>
                                        </p:tav>
                                      </p:tavLst>
                                    </p:anim>
                                    <p:anim calcmode="lin" valueType="num">
                                      <p:cBhvr>
                                        <p:cTn id="23" dur="5000"/>
                                        <p:tgtEl>
                                          <p:spTgt spid="6"/>
                                        </p:tgtEl>
                                        <p:attrNameLst>
                                          <p:attrName>ppt_h</p:attrName>
                                        </p:attrNameLst>
                                      </p:cBhvr>
                                      <p:tavLst>
                                        <p:tav tm="0">
                                          <p:val>
                                            <p:strVal val="ppt_h"/>
                                          </p:val>
                                        </p:tav>
                                        <p:tav tm="100000">
                                          <p:val>
                                            <p:strVal val="ppt_h"/>
                                          </p:val>
                                        </p:tav>
                                      </p:tavLst>
                                    </p:anim>
                                    <p:set>
                                      <p:cBhvr>
                                        <p:cTn id="24" dur="1" fill="hold">
                                          <p:stCondLst>
                                            <p:cond delay="4999"/>
                                          </p:stCondLst>
                                        </p:cTn>
                                        <p:tgtEl>
                                          <p:spTgt spid="6"/>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28000">
              <a:schemeClr val="bg1"/>
            </a:gs>
            <a:gs pos="50000">
              <a:srgbClr val="0099FF">
                <a:shade val="67500"/>
                <a:satMod val="115000"/>
              </a:srgbClr>
            </a:gs>
            <a:gs pos="100000">
              <a:srgbClr val="00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jupiter-80_touch_screen_ga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0033CC">
                  <a:shade val="67500"/>
                  <a:satMod val="115000"/>
                </a:srgbClr>
              </a:gs>
              <a:gs pos="100000">
                <a:srgbClr val="0033CC">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tx1"/>
              </a:gs>
              <a:gs pos="50000">
                <a:srgbClr val="0099FF">
                  <a:shade val="67500"/>
                  <a:satMod val="115000"/>
                </a:srgbClr>
              </a:gs>
              <a:gs pos="100000">
                <a:srgbClr val="0099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8" presetClass="exit" presetSubtype="3" fill="hold" grpId="1" nodeType="withEffect">
                                  <p:stCondLst>
                                    <p:cond delay="0"/>
                                  </p:stCondLst>
                                  <p:childTnLst>
                                    <p:animEffect transition="out" filter="strips(upRigh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4/3*ppt_w"/>
                                          </p:val>
                                        </p:tav>
                                      </p:tavLst>
                                    </p:anim>
                                    <p:anim calcmode="lin" valueType="num">
                                      <p:cBhvr>
                                        <p:cTn id="16" dur="5000"/>
                                        <p:tgtEl>
                                          <p:spTgt spid="5"/>
                                        </p:tgtEl>
                                        <p:attrNameLst>
                                          <p:attrName>ppt_h</p:attrName>
                                        </p:attrNameLst>
                                      </p:cBhvr>
                                      <p:tavLst>
                                        <p:tav tm="0">
                                          <p:val>
                                            <p:strVal val="ppt_h"/>
                                          </p:val>
                                        </p:tav>
                                        <p:tav tm="100000">
                                          <p:val>
                                            <p:strVal val="4/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18" presetClass="exit" presetSubtype="9" fill="hold" grpId="1" nodeType="withEffect">
                                  <p:stCondLst>
                                    <p:cond delay="0"/>
                                  </p:stCondLst>
                                  <p:childTnLst>
                                    <p:animEffect transition="out" filter="strips(upLef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3"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4BE2"/>
        </a:solidFill>
        <a:effectLst/>
      </p:bgPr>
    </p:bg>
    <p:spTree>
      <p:nvGrpSpPr>
        <p:cNvPr id="1" name=""/>
        <p:cNvGrpSpPr/>
        <p:nvPr/>
      </p:nvGrpSpPr>
      <p:grpSpPr>
        <a:xfrm>
          <a:off x="0" y="0"/>
          <a:ext cx="0" cy="0"/>
          <a:chOff x="0" y="0"/>
          <a:chExt cx="0" cy="0"/>
        </a:xfrm>
      </p:grpSpPr>
      <p:pic>
        <p:nvPicPr>
          <p:cNvPr id="15" name="14 Imagen" descr="D1jSX4KXcAAhdyZ.jpg"/>
          <p:cNvPicPr>
            <a:picLocks noChangeAspect="1"/>
          </p:cNvPicPr>
          <p:nvPr/>
        </p:nvPicPr>
        <p:blipFill>
          <a:blip r:embed="rId2"/>
          <a:stretch>
            <a:fillRect/>
          </a:stretch>
        </p:blipFill>
        <p:spPr>
          <a:xfrm>
            <a:off x="214282" y="214295"/>
            <a:ext cx="8786874" cy="4769075"/>
          </a:xfrm>
          <a:prstGeom prst="rect">
            <a:avLst/>
          </a:prstGeom>
          <a:scene3d>
            <a:camera prst="orthographicFront"/>
            <a:lightRig rig="threePt" dir="t"/>
          </a:scene3d>
          <a:sp3d>
            <a:bevelT prst="angle"/>
          </a:sp3d>
        </p:spPr>
      </p:pic>
      <p:pic>
        <p:nvPicPr>
          <p:cNvPr id="16" name="15 Imagen" descr="figuras.gif"/>
          <p:cNvPicPr>
            <a:picLocks noChangeAspect="1"/>
          </p:cNvPicPr>
          <p:nvPr/>
        </p:nvPicPr>
        <p:blipFill>
          <a:blip r:embed="rId3">
            <a:lum contrast="20000"/>
          </a:blip>
          <a:stretch>
            <a:fillRect/>
          </a:stretch>
        </p:blipFill>
        <p:spPr>
          <a:xfrm>
            <a:off x="7786710" y="4335588"/>
            <a:ext cx="1157283" cy="603133"/>
          </a:xfrm>
          <a:prstGeom prst="rect">
            <a:avLst/>
          </a:prstGeom>
        </p:spPr>
      </p:pic>
      <p:pic>
        <p:nvPicPr>
          <p:cNvPr id="17" name="16 Imagen" descr="figuras.gif"/>
          <p:cNvPicPr>
            <a:picLocks noChangeAspect="1"/>
          </p:cNvPicPr>
          <p:nvPr/>
        </p:nvPicPr>
        <p:blipFill>
          <a:blip r:embed="rId3">
            <a:lum contrast="20000"/>
          </a:blip>
          <a:stretch>
            <a:fillRect/>
          </a:stretch>
        </p:blipFill>
        <p:spPr>
          <a:xfrm>
            <a:off x="6500826" y="4357700"/>
            <a:ext cx="1157283" cy="603133"/>
          </a:xfrm>
          <a:prstGeom prst="rect">
            <a:avLst/>
          </a:prstGeom>
        </p:spPr>
      </p:pic>
      <p:pic>
        <p:nvPicPr>
          <p:cNvPr id="18" name="17 Imagen" descr="figuras.gif"/>
          <p:cNvPicPr>
            <a:picLocks noChangeAspect="1"/>
          </p:cNvPicPr>
          <p:nvPr/>
        </p:nvPicPr>
        <p:blipFill>
          <a:blip r:embed="rId3">
            <a:lum contrast="20000"/>
          </a:blip>
          <a:stretch>
            <a:fillRect/>
          </a:stretch>
        </p:blipFill>
        <p:spPr>
          <a:xfrm>
            <a:off x="5357818" y="4357700"/>
            <a:ext cx="1157283" cy="603133"/>
          </a:xfrm>
          <a:prstGeom prst="rect">
            <a:avLst/>
          </a:prstGeom>
        </p:spPr>
      </p:pic>
      <p:pic>
        <p:nvPicPr>
          <p:cNvPr id="23" name="22 Imagen" descr="figuras.gif"/>
          <p:cNvPicPr>
            <a:picLocks noChangeAspect="1"/>
          </p:cNvPicPr>
          <p:nvPr/>
        </p:nvPicPr>
        <p:blipFill>
          <a:blip r:embed="rId3">
            <a:lum contrast="20000"/>
          </a:blip>
          <a:stretch>
            <a:fillRect/>
          </a:stretch>
        </p:blipFill>
        <p:spPr>
          <a:xfrm>
            <a:off x="5143504" y="214296"/>
            <a:ext cx="1157283" cy="603133"/>
          </a:xfrm>
          <a:prstGeom prst="rect">
            <a:avLst/>
          </a:prstGeom>
        </p:spPr>
      </p:pic>
      <p:pic>
        <p:nvPicPr>
          <p:cNvPr id="24" name="23 Imagen" descr="figuras.gif"/>
          <p:cNvPicPr>
            <a:picLocks noChangeAspect="1"/>
          </p:cNvPicPr>
          <p:nvPr/>
        </p:nvPicPr>
        <p:blipFill>
          <a:blip r:embed="rId3">
            <a:lum contrast="20000"/>
          </a:blip>
          <a:stretch>
            <a:fillRect/>
          </a:stretch>
        </p:blipFill>
        <p:spPr>
          <a:xfrm>
            <a:off x="6429388" y="214296"/>
            <a:ext cx="1157283" cy="603133"/>
          </a:xfrm>
          <a:prstGeom prst="rect">
            <a:avLst/>
          </a:prstGeom>
        </p:spPr>
      </p:pic>
      <p:pic>
        <p:nvPicPr>
          <p:cNvPr id="25" name="24 Imagen" descr="figuras.gif"/>
          <p:cNvPicPr>
            <a:picLocks noChangeAspect="1"/>
          </p:cNvPicPr>
          <p:nvPr/>
        </p:nvPicPr>
        <p:blipFill>
          <a:blip r:embed="rId3">
            <a:lum contrast="20000"/>
          </a:blip>
          <a:stretch>
            <a:fillRect/>
          </a:stretch>
        </p:blipFill>
        <p:spPr>
          <a:xfrm>
            <a:off x="7643834" y="214296"/>
            <a:ext cx="1157283" cy="603133"/>
          </a:xfrm>
          <a:prstGeom prst="rect">
            <a:avLst/>
          </a:prstGeom>
        </p:spPr>
      </p:pic>
      <p:sp>
        <p:nvSpPr>
          <p:cNvPr id="28" name="27 CuadroTexto"/>
          <p:cNvSpPr txBox="1"/>
          <p:nvPr/>
        </p:nvSpPr>
        <p:spPr>
          <a:xfrm>
            <a:off x="5715008" y="1571618"/>
            <a:ext cx="3000397" cy="2031325"/>
          </a:xfrm>
          <a:prstGeom prst="rect">
            <a:avLst/>
          </a:prstGeom>
          <a:noFill/>
        </p:spPr>
        <p:txBody>
          <a:bodyPr wrap="square" rtlCol="0">
            <a:spAutoFit/>
          </a:bodyPr>
          <a:lstStyle/>
          <a:p>
            <a:pPr algn="ctr"/>
            <a:r>
              <a:rPr lang="es-PE" sz="1400" dirty="0" smtClean="0"/>
              <a:t> </a:t>
            </a:r>
            <a:r>
              <a:rPr lang="es-PE" sz="1400" b="1" dirty="0" smtClean="0"/>
              <a:t>No hay una postura unificada en torno a la misma definición de lo que significa ser inteligente. Tradicionalmente se ha tomado como punto de referencia los test de cociente intelectual, pero estos también tienen muchos detractores.</a:t>
            </a:r>
          </a:p>
          <a:p>
            <a:pPr algn="ctr"/>
            <a:endParaRPr lang="es-PE" sz="1400" b="1" dirty="0"/>
          </a:p>
        </p:txBody>
      </p:sp>
      <p:sp>
        <p:nvSpPr>
          <p:cNvPr id="10" name="9 Rectángulo"/>
          <p:cNvSpPr/>
          <p:nvPr/>
        </p:nvSpPr>
        <p:spPr>
          <a:xfrm>
            <a:off x="-642974" y="-357208"/>
            <a:ext cx="10072758" cy="571504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luxfon.com-3629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A50021"/>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rgbClr val="C00000"/>
              </a:gs>
              <a:gs pos="50000">
                <a:srgbClr val="92D050">
                  <a:shade val="67500"/>
                  <a:satMod val="115000"/>
                </a:srgbClr>
              </a:gs>
              <a:gs pos="100000">
                <a:srgbClr val="92D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fltVal val="0"/>
                                          </p:val>
                                        </p:tav>
                                      </p:tavLst>
                                    </p:anim>
                                    <p:anim calcmode="lin" valueType="num">
                                      <p:cBhvr>
                                        <p:cTn id="16" dur="5000"/>
                                        <p:tgtEl>
                                          <p:spTgt spid="5"/>
                                        </p:tgtEl>
                                        <p:attrNameLst>
                                          <p:attrName>ppt_h</p:attrName>
                                        </p:attrNameLst>
                                      </p:cBhvr>
                                      <p:tavLst>
                                        <p:tav tm="0">
                                          <p:val>
                                            <p:strVal val="ppt_h"/>
                                          </p:val>
                                        </p:tav>
                                        <p:tav tm="100000">
                                          <p:val>
                                            <p:fltVal val="0"/>
                                          </p:val>
                                        </p:tav>
                                      </p:tavLst>
                                    </p:anim>
                                    <p:set>
                                      <p:cBhvr>
                                        <p:cTn id="17" dur="1" fill="hold">
                                          <p:stCondLst>
                                            <p:cond delay="4999"/>
                                          </p:stCondLst>
                                        </p:cTn>
                                        <p:tgtEl>
                                          <p:spTgt spid="5"/>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strVal val="2/3*ppt_w"/>
                                          </p:val>
                                        </p:tav>
                                      </p:tavLst>
                                    </p:anim>
                                    <p:anim calcmode="lin" valueType="num">
                                      <p:cBhvr>
                                        <p:cTn id="23" dur="5000"/>
                                        <p:tgtEl>
                                          <p:spTgt spid="6"/>
                                        </p:tgtEl>
                                        <p:attrNameLst>
                                          <p:attrName>ppt_h</p:attrName>
                                        </p:attrNameLst>
                                      </p:cBhvr>
                                      <p:tavLst>
                                        <p:tav tm="0">
                                          <p:val>
                                            <p:strVal val="ppt_h"/>
                                          </p:val>
                                        </p:tav>
                                        <p:tav tm="100000">
                                          <p:val>
                                            <p:strVal val="2/3*ppt_h"/>
                                          </p:val>
                                        </p:tav>
                                      </p:tavLst>
                                    </p:anim>
                                    <p:set>
                                      <p:cBhvr>
                                        <p:cTn id="24" dur="1" fill="hold">
                                          <p:stCondLst>
                                            <p:cond delay="4999"/>
                                          </p:stCondLst>
                                        </p:cTn>
                                        <p:tgtEl>
                                          <p:spTgt spid="6"/>
                                        </p:tgtEl>
                                        <p:attrNameLst>
                                          <p:attrName>style.visibility</p:attrName>
                                        </p:attrNameLst>
                                      </p:cBhvr>
                                      <p:to>
                                        <p:strVal val="hidden"/>
                                      </p:to>
                                    </p:set>
                                  </p:childTnLst>
                                </p:cTn>
                              </p:par>
                              <p:par>
                                <p:cTn id="25" presetID="8" presetClass="exit" presetSubtype="32" fill="hold" grpId="1" nodeType="withEffect">
                                  <p:stCondLst>
                                    <p:cond delay="0"/>
                                  </p:stCondLst>
                                  <p:childTnLst>
                                    <p:animEffect transition="out" filter="diamond(out)">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8"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diamond(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70C0">
                <a:shade val="67500"/>
                <a:satMod val="115000"/>
              </a:srgbClr>
            </a:gs>
            <a:gs pos="100000">
              <a:srgbClr val="0070C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music wallpaper 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0099FF">
                  <a:shade val="67500"/>
                  <a:satMod val="115000"/>
                </a:srgbClr>
              </a:gs>
              <a:gs pos="100000">
                <a:srgbClr val="0099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0033CC">
                  <a:shade val="67500"/>
                  <a:satMod val="115000"/>
                </a:srgbClr>
              </a:gs>
              <a:gs pos="100000">
                <a:srgbClr val="0033CC">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chemeClr val="tx1"/>
              </a:gs>
              <a:gs pos="50000">
                <a:srgbClr val="6699FF">
                  <a:shade val="67500"/>
                  <a:satMod val="115000"/>
                </a:srgbClr>
              </a:gs>
              <a:gs pos="100000">
                <a:srgbClr val="66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strVal val="4/3*ppt_w"/>
                                          </p:val>
                                        </p:tav>
                                      </p:tavLst>
                                    </p:anim>
                                    <p:anim calcmode="lin" valueType="num">
                                      <p:cBhvr>
                                        <p:cTn id="23" dur="5000"/>
                                        <p:tgtEl>
                                          <p:spTgt spid="6"/>
                                        </p:tgtEl>
                                        <p:attrNameLst>
                                          <p:attrName>ppt_h</p:attrName>
                                        </p:attrNameLst>
                                      </p:cBhvr>
                                      <p:tavLst>
                                        <p:tav tm="0">
                                          <p:val>
                                            <p:strVal val="ppt_h"/>
                                          </p:val>
                                        </p:tav>
                                        <p:tav tm="100000">
                                          <p:val>
                                            <p:strVal val="4/3*ppt_h"/>
                                          </p:val>
                                        </p:tav>
                                      </p:tavLst>
                                    </p:anim>
                                    <p:set>
                                      <p:cBhvr>
                                        <p:cTn id="24" dur="1" fill="hold">
                                          <p:stCondLst>
                                            <p:cond delay="4999"/>
                                          </p:stCondLst>
                                        </p:cTn>
                                        <p:tgtEl>
                                          <p:spTgt spid="6"/>
                                        </p:tgtEl>
                                        <p:attrNameLst>
                                          <p:attrName>style.visibility</p:attrName>
                                        </p:attrNameLst>
                                      </p:cBhvr>
                                      <p:to>
                                        <p:strVal val="hidden"/>
                                      </p:to>
                                    </p:set>
                                  </p:childTnLst>
                                </p:cTn>
                              </p:par>
                              <p:par>
                                <p:cTn id="25" presetID="6" presetClass="exit" presetSubtype="32" fill="hold" grpId="1" nodeType="withEffect">
                                  <p:stCondLst>
                                    <p:cond delay="0"/>
                                  </p:stCondLst>
                                  <p:childTnLst>
                                    <p:animEffect transition="out" filter="circle(out)">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13"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plus(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4BE2"/>
        </a:solidFill>
        <a:effectLst/>
      </p:bgPr>
    </p:bg>
    <p:spTree>
      <p:nvGrpSpPr>
        <p:cNvPr id="1" name=""/>
        <p:cNvGrpSpPr/>
        <p:nvPr/>
      </p:nvGrpSpPr>
      <p:grpSpPr>
        <a:xfrm>
          <a:off x="0" y="0"/>
          <a:ext cx="0" cy="0"/>
          <a:chOff x="0" y="0"/>
          <a:chExt cx="0" cy="0"/>
        </a:xfrm>
      </p:grpSpPr>
      <p:pic>
        <p:nvPicPr>
          <p:cNvPr id="15" name="14 Imagen" descr="D1jSX4KXcAAhdyZ.jpg"/>
          <p:cNvPicPr>
            <a:picLocks noChangeAspect="1"/>
          </p:cNvPicPr>
          <p:nvPr/>
        </p:nvPicPr>
        <p:blipFill>
          <a:blip r:embed="rId2"/>
          <a:stretch>
            <a:fillRect/>
          </a:stretch>
        </p:blipFill>
        <p:spPr>
          <a:xfrm>
            <a:off x="214282" y="214295"/>
            <a:ext cx="8786874" cy="4769075"/>
          </a:xfrm>
          <a:prstGeom prst="rect">
            <a:avLst/>
          </a:prstGeom>
          <a:scene3d>
            <a:camera prst="orthographicFront"/>
            <a:lightRig rig="threePt" dir="t"/>
          </a:scene3d>
          <a:sp3d>
            <a:bevelT prst="angle"/>
          </a:sp3d>
        </p:spPr>
      </p:pic>
      <p:pic>
        <p:nvPicPr>
          <p:cNvPr id="16" name="15 Imagen" descr="figuras.gif"/>
          <p:cNvPicPr>
            <a:picLocks noChangeAspect="1"/>
          </p:cNvPicPr>
          <p:nvPr/>
        </p:nvPicPr>
        <p:blipFill>
          <a:blip r:embed="rId3">
            <a:lum contrast="20000"/>
          </a:blip>
          <a:stretch>
            <a:fillRect/>
          </a:stretch>
        </p:blipFill>
        <p:spPr>
          <a:xfrm>
            <a:off x="7786710" y="4335588"/>
            <a:ext cx="1157283" cy="603133"/>
          </a:xfrm>
          <a:prstGeom prst="rect">
            <a:avLst/>
          </a:prstGeom>
        </p:spPr>
      </p:pic>
      <p:pic>
        <p:nvPicPr>
          <p:cNvPr id="17" name="16 Imagen" descr="figuras.gif"/>
          <p:cNvPicPr>
            <a:picLocks noChangeAspect="1"/>
          </p:cNvPicPr>
          <p:nvPr/>
        </p:nvPicPr>
        <p:blipFill>
          <a:blip r:embed="rId3">
            <a:lum contrast="20000"/>
          </a:blip>
          <a:stretch>
            <a:fillRect/>
          </a:stretch>
        </p:blipFill>
        <p:spPr>
          <a:xfrm>
            <a:off x="6500826" y="4357700"/>
            <a:ext cx="1157283" cy="603133"/>
          </a:xfrm>
          <a:prstGeom prst="rect">
            <a:avLst/>
          </a:prstGeom>
        </p:spPr>
      </p:pic>
      <p:pic>
        <p:nvPicPr>
          <p:cNvPr id="18" name="17 Imagen" descr="figuras.gif"/>
          <p:cNvPicPr>
            <a:picLocks noChangeAspect="1"/>
          </p:cNvPicPr>
          <p:nvPr/>
        </p:nvPicPr>
        <p:blipFill>
          <a:blip r:embed="rId3">
            <a:lum contrast="20000"/>
          </a:blip>
          <a:stretch>
            <a:fillRect/>
          </a:stretch>
        </p:blipFill>
        <p:spPr>
          <a:xfrm>
            <a:off x="5357818" y="4357700"/>
            <a:ext cx="1157283" cy="603133"/>
          </a:xfrm>
          <a:prstGeom prst="rect">
            <a:avLst/>
          </a:prstGeom>
        </p:spPr>
      </p:pic>
      <p:pic>
        <p:nvPicPr>
          <p:cNvPr id="23" name="22 Imagen" descr="figuras.gif"/>
          <p:cNvPicPr>
            <a:picLocks noChangeAspect="1"/>
          </p:cNvPicPr>
          <p:nvPr/>
        </p:nvPicPr>
        <p:blipFill>
          <a:blip r:embed="rId3">
            <a:lum contrast="20000"/>
          </a:blip>
          <a:stretch>
            <a:fillRect/>
          </a:stretch>
        </p:blipFill>
        <p:spPr>
          <a:xfrm>
            <a:off x="5143504" y="214296"/>
            <a:ext cx="1157283" cy="603133"/>
          </a:xfrm>
          <a:prstGeom prst="rect">
            <a:avLst/>
          </a:prstGeom>
        </p:spPr>
      </p:pic>
      <p:pic>
        <p:nvPicPr>
          <p:cNvPr id="24" name="23 Imagen" descr="figuras.gif"/>
          <p:cNvPicPr>
            <a:picLocks noChangeAspect="1"/>
          </p:cNvPicPr>
          <p:nvPr/>
        </p:nvPicPr>
        <p:blipFill>
          <a:blip r:embed="rId3">
            <a:lum contrast="20000"/>
          </a:blip>
          <a:stretch>
            <a:fillRect/>
          </a:stretch>
        </p:blipFill>
        <p:spPr>
          <a:xfrm>
            <a:off x="6429388" y="214296"/>
            <a:ext cx="1157283" cy="603133"/>
          </a:xfrm>
          <a:prstGeom prst="rect">
            <a:avLst/>
          </a:prstGeom>
        </p:spPr>
      </p:pic>
      <p:pic>
        <p:nvPicPr>
          <p:cNvPr id="25" name="24 Imagen" descr="figuras.gif"/>
          <p:cNvPicPr>
            <a:picLocks noChangeAspect="1"/>
          </p:cNvPicPr>
          <p:nvPr/>
        </p:nvPicPr>
        <p:blipFill>
          <a:blip r:embed="rId3">
            <a:lum contrast="20000"/>
          </a:blip>
          <a:stretch>
            <a:fillRect/>
          </a:stretch>
        </p:blipFill>
        <p:spPr>
          <a:xfrm>
            <a:off x="7643834" y="214296"/>
            <a:ext cx="1157283" cy="603133"/>
          </a:xfrm>
          <a:prstGeom prst="rect">
            <a:avLst/>
          </a:prstGeom>
        </p:spPr>
      </p:pic>
      <p:sp>
        <p:nvSpPr>
          <p:cNvPr id="28" name="27 CuadroTexto"/>
          <p:cNvSpPr txBox="1"/>
          <p:nvPr/>
        </p:nvSpPr>
        <p:spPr>
          <a:xfrm>
            <a:off x="5715008" y="1500180"/>
            <a:ext cx="3143273" cy="2462213"/>
          </a:xfrm>
          <a:prstGeom prst="rect">
            <a:avLst/>
          </a:prstGeom>
          <a:noFill/>
        </p:spPr>
        <p:txBody>
          <a:bodyPr wrap="square" rtlCol="0">
            <a:spAutoFit/>
          </a:bodyPr>
          <a:lstStyle/>
          <a:p>
            <a:pPr algn="ctr"/>
            <a:r>
              <a:rPr lang="es-PE" sz="1400" dirty="0" smtClean="0"/>
              <a:t> </a:t>
            </a:r>
            <a:r>
              <a:rPr lang="es-PE" sz="1400" b="1" dirty="0" smtClean="0"/>
              <a:t> Esta controversia plantea un primer problema para establecer qué se entiende por un aumento de inteligencia y qué no. Esto dependerá de la manera como se mida la misma. </a:t>
            </a:r>
          </a:p>
          <a:p>
            <a:pPr algn="ctr"/>
            <a:r>
              <a:rPr lang="es-PE" sz="1400" b="1" dirty="0" smtClean="0"/>
              <a:t>Así que desde el punto de vista de los test de inteligencia convencionales, se ha probado que el efecto Mozart no existe.</a:t>
            </a:r>
            <a:endParaRPr lang="es-PE" sz="1400" dirty="0" smtClean="0"/>
          </a:p>
          <a:p>
            <a:pPr algn="ctr"/>
            <a:endParaRPr lang="es-PE" sz="1400" b="1" dirty="0"/>
          </a:p>
        </p:txBody>
      </p:sp>
      <p:sp>
        <p:nvSpPr>
          <p:cNvPr id="10" name="9 Rectángulo"/>
          <p:cNvSpPr/>
          <p:nvPr/>
        </p:nvSpPr>
        <p:spPr>
          <a:xfrm>
            <a:off x="-642974" y="-357208"/>
            <a:ext cx="10072758" cy="571504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0" scaled="0"/>
          <a:tileRect/>
        </a:gradFill>
        <a:effectLst/>
      </p:bgPr>
    </p:bg>
    <p:spTree>
      <p:nvGrpSpPr>
        <p:cNvPr id="1" name=""/>
        <p:cNvGrpSpPr/>
        <p:nvPr/>
      </p:nvGrpSpPr>
      <p:grpSpPr>
        <a:xfrm>
          <a:off x="0" y="0"/>
          <a:ext cx="0" cy="0"/>
          <a:chOff x="0" y="0"/>
          <a:chExt cx="0" cy="0"/>
        </a:xfrm>
      </p:grpSpPr>
      <p:pic>
        <p:nvPicPr>
          <p:cNvPr id="2" name="1 Imagen" descr="luxfon.com-3534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accent6">
                  <a:lumMod val="20000"/>
                  <a:lumOff val="8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663300"/>
              </a:gs>
              <a:gs pos="50000">
                <a:schemeClr val="accent6">
                  <a:lumMod val="20000"/>
                  <a:lumOff val="80000"/>
                  <a:shade val="67500"/>
                  <a:satMod val="115000"/>
                </a:schemeClr>
              </a:gs>
              <a:gs pos="100000">
                <a:schemeClr val="accent6">
                  <a:lumMod val="20000"/>
                  <a:lumOff val="8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rgbClr val="362110"/>
              </a:gs>
              <a:gs pos="50000">
                <a:srgbClr val="663300">
                  <a:tint val="44500"/>
                  <a:satMod val="160000"/>
                </a:srgbClr>
              </a:gs>
              <a:gs pos="100000">
                <a:srgbClr val="663300">
                  <a:tint val="23500"/>
                  <a:satMod val="1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fltVal val="0"/>
                                          </p:val>
                                        </p:tav>
                                      </p:tavLst>
                                    </p:anim>
                                    <p:anim calcmode="lin" valueType="num">
                                      <p:cBhvr>
                                        <p:cTn id="23" dur="5000"/>
                                        <p:tgtEl>
                                          <p:spTgt spid="6"/>
                                        </p:tgtEl>
                                        <p:attrNameLst>
                                          <p:attrName>ppt_h</p:attrName>
                                        </p:attrNameLst>
                                      </p:cBhvr>
                                      <p:tavLst>
                                        <p:tav tm="0">
                                          <p:val>
                                            <p:strVal val="ppt_h"/>
                                          </p:val>
                                        </p:tav>
                                        <p:tav tm="100000">
                                          <p:val>
                                            <p:fltVal val="0"/>
                                          </p:val>
                                        </p:tav>
                                      </p:tavLst>
                                    </p:anim>
                                    <p:set>
                                      <p:cBhvr>
                                        <p:cTn id="24" dur="1" fill="hold">
                                          <p:stCondLst>
                                            <p:cond delay="4999"/>
                                          </p:stCondLst>
                                        </p:cTn>
                                        <p:tgtEl>
                                          <p:spTgt spid="6"/>
                                        </p:tgtEl>
                                        <p:attrNameLst>
                                          <p:attrName>style.visibility</p:attrName>
                                        </p:attrNameLst>
                                      </p:cBhvr>
                                      <p:to>
                                        <p:strVal val="hidden"/>
                                      </p:to>
                                    </p:set>
                                  </p:childTnLst>
                                </p:cTn>
                              </p:par>
                              <p:par>
                                <p:cTn id="25" presetID="6" presetClass="exit" presetSubtype="32" fill="hold" grpId="1" nodeType="withEffect">
                                  <p:stCondLst>
                                    <p:cond delay="0"/>
                                  </p:stCondLst>
                                  <p:childTnLst>
                                    <p:animEffect transition="out" filter="circle(out)">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5" presetClass="entr" presetSubtype="5"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checkerboard(down)">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00B0F0">
                <a:shade val="67500"/>
                <a:satMod val="115000"/>
              </a:srgbClr>
            </a:gs>
            <a:gs pos="100000">
              <a:srgbClr val="00B0F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luxfon.com-223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002060"/>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002060"/>
              </a:gs>
              <a:gs pos="50000">
                <a:srgbClr val="6699FF">
                  <a:shade val="67500"/>
                  <a:satMod val="115000"/>
                </a:srgbClr>
              </a:gs>
              <a:gs pos="100000">
                <a:srgbClr val="6699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rgbClr val="004BE2"/>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fltVal val="0"/>
                                          </p:val>
                                        </p:tav>
                                      </p:tavLst>
                                    </p:anim>
                                    <p:anim calcmode="lin" valueType="num">
                                      <p:cBhvr>
                                        <p:cTn id="16" dur="5000"/>
                                        <p:tgtEl>
                                          <p:spTgt spid="5"/>
                                        </p:tgtEl>
                                        <p:attrNameLst>
                                          <p:attrName>ppt_h</p:attrName>
                                        </p:attrNameLst>
                                      </p:cBhvr>
                                      <p:tavLst>
                                        <p:tav tm="0">
                                          <p:val>
                                            <p:strVal val="ppt_h"/>
                                          </p:val>
                                        </p:tav>
                                        <p:tav tm="100000">
                                          <p:val>
                                            <p:fltVal val="0"/>
                                          </p:val>
                                        </p:tav>
                                      </p:tavLst>
                                    </p:anim>
                                    <p:set>
                                      <p:cBhvr>
                                        <p:cTn id="17" dur="1" fill="hold">
                                          <p:stCondLst>
                                            <p:cond delay="4999"/>
                                          </p:stCondLst>
                                        </p:cTn>
                                        <p:tgtEl>
                                          <p:spTgt spid="5"/>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17" presetClass="exit" presetSubtype="10"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fltVal val="0"/>
                                          </p:val>
                                        </p:tav>
                                      </p:tavLst>
                                    </p:anim>
                                    <p:anim calcmode="lin" valueType="num">
                                      <p:cBhvr>
                                        <p:cTn id="23" dur="5000"/>
                                        <p:tgtEl>
                                          <p:spTgt spid="6"/>
                                        </p:tgtEl>
                                        <p:attrNameLst>
                                          <p:attrName>ppt_h</p:attrName>
                                        </p:attrNameLst>
                                      </p:cBhvr>
                                      <p:tavLst>
                                        <p:tav tm="0">
                                          <p:val>
                                            <p:strVal val="ppt_h"/>
                                          </p:val>
                                        </p:tav>
                                        <p:tav tm="100000">
                                          <p:val>
                                            <p:strVal val="ppt_h"/>
                                          </p:val>
                                        </p:tav>
                                      </p:tavLst>
                                    </p:anim>
                                    <p:set>
                                      <p:cBhvr>
                                        <p:cTn id="24" dur="1" fill="hold">
                                          <p:stCondLst>
                                            <p:cond delay="4999"/>
                                          </p:stCondLst>
                                        </p:cTn>
                                        <p:tgtEl>
                                          <p:spTgt spid="6"/>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4BE2"/>
        </a:solidFill>
        <a:effectLst/>
      </p:bgPr>
    </p:bg>
    <p:spTree>
      <p:nvGrpSpPr>
        <p:cNvPr id="1" name=""/>
        <p:cNvGrpSpPr/>
        <p:nvPr/>
      </p:nvGrpSpPr>
      <p:grpSpPr>
        <a:xfrm>
          <a:off x="0" y="0"/>
          <a:ext cx="0" cy="0"/>
          <a:chOff x="0" y="0"/>
          <a:chExt cx="0" cy="0"/>
        </a:xfrm>
      </p:grpSpPr>
      <p:pic>
        <p:nvPicPr>
          <p:cNvPr id="15" name="14 Imagen" descr="D1jSX4KXcAAhdyZ.jpg"/>
          <p:cNvPicPr>
            <a:picLocks noChangeAspect="1"/>
          </p:cNvPicPr>
          <p:nvPr/>
        </p:nvPicPr>
        <p:blipFill>
          <a:blip r:embed="rId2"/>
          <a:stretch>
            <a:fillRect/>
          </a:stretch>
        </p:blipFill>
        <p:spPr>
          <a:xfrm>
            <a:off x="214282" y="214295"/>
            <a:ext cx="8786874" cy="4769075"/>
          </a:xfrm>
          <a:prstGeom prst="rect">
            <a:avLst/>
          </a:prstGeom>
          <a:scene3d>
            <a:camera prst="orthographicFront"/>
            <a:lightRig rig="threePt" dir="t"/>
          </a:scene3d>
          <a:sp3d>
            <a:bevelT prst="angle"/>
          </a:sp3d>
        </p:spPr>
      </p:pic>
      <p:pic>
        <p:nvPicPr>
          <p:cNvPr id="16" name="15 Imagen" descr="figuras.gif"/>
          <p:cNvPicPr>
            <a:picLocks noChangeAspect="1"/>
          </p:cNvPicPr>
          <p:nvPr/>
        </p:nvPicPr>
        <p:blipFill>
          <a:blip r:embed="rId3">
            <a:lum contrast="20000"/>
          </a:blip>
          <a:stretch>
            <a:fillRect/>
          </a:stretch>
        </p:blipFill>
        <p:spPr>
          <a:xfrm>
            <a:off x="7786710" y="4335588"/>
            <a:ext cx="1157283" cy="603133"/>
          </a:xfrm>
          <a:prstGeom prst="rect">
            <a:avLst/>
          </a:prstGeom>
        </p:spPr>
      </p:pic>
      <p:pic>
        <p:nvPicPr>
          <p:cNvPr id="17" name="16 Imagen" descr="figuras.gif"/>
          <p:cNvPicPr>
            <a:picLocks noChangeAspect="1"/>
          </p:cNvPicPr>
          <p:nvPr/>
        </p:nvPicPr>
        <p:blipFill>
          <a:blip r:embed="rId3">
            <a:lum contrast="20000"/>
          </a:blip>
          <a:stretch>
            <a:fillRect/>
          </a:stretch>
        </p:blipFill>
        <p:spPr>
          <a:xfrm>
            <a:off x="6500826" y="4357700"/>
            <a:ext cx="1157283" cy="603133"/>
          </a:xfrm>
          <a:prstGeom prst="rect">
            <a:avLst/>
          </a:prstGeom>
        </p:spPr>
      </p:pic>
      <p:pic>
        <p:nvPicPr>
          <p:cNvPr id="18" name="17 Imagen" descr="figuras.gif"/>
          <p:cNvPicPr>
            <a:picLocks noChangeAspect="1"/>
          </p:cNvPicPr>
          <p:nvPr/>
        </p:nvPicPr>
        <p:blipFill>
          <a:blip r:embed="rId3">
            <a:lum contrast="20000"/>
          </a:blip>
          <a:stretch>
            <a:fillRect/>
          </a:stretch>
        </p:blipFill>
        <p:spPr>
          <a:xfrm>
            <a:off x="5357818" y="4357700"/>
            <a:ext cx="1157283" cy="603133"/>
          </a:xfrm>
          <a:prstGeom prst="rect">
            <a:avLst/>
          </a:prstGeom>
        </p:spPr>
      </p:pic>
      <p:pic>
        <p:nvPicPr>
          <p:cNvPr id="23" name="22 Imagen" descr="figuras.gif"/>
          <p:cNvPicPr>
            <a:picLocks noChangeAspect="1"/>
          </p:cNvPicPr>
          <p:nvPr/>
        </p:nvPicPr>
        <p:blipFill>
          <a:blip r:embed="rId3">
            <a:lum contrast="20000"/>
          </a:blip>
          <a:stretch>
            <a:fillRect/>
          </a:stretch>
        </p:blipFill>
        <p:spPr>
          <a:xfrm>
            <a:off x="5143504" y="214296"/>
            <a:ext cx="1157283" cy="603133"/>
          </a:xfrm>
          <a:prstGeom prst="rect">
            <a:avLst/>
          </a:prstGeom>
        </p:spPr>
      </p:pic>
      <p:pic>
        <p:nvPicPr>
          <p:cNvPr id="24" name="23 Imagen" descr="figuras.gif"/>
          <p:cNvPicPr>
            <a:picLocks noChangeAspect="1"/>
          </p:cNvPicPr>
          <p:nvPr/>
        </p:nvPicPr>
        <p:blipFill>
          <a:blip r:embed="rId3">
            <a:lum contrast="20000"/>
          </a:blip>
          <a:stretch>
            <a:fillRect/>
          </a:stretch>
        </p:blipFill>
        <p:spPr>
          <a:xfrm>
            <a:off x="6429388" y="214296"/>
            <a:ext cx="1157283" cy="603133"/>
          </a:xfrm>
          <a:prstGeom prst="rect">
            <a:avLst/>
          </a:prstGeom>
        </p:spPr>
      </p:pic>
      <p:pic>
        <p:nvPicPr>
          <p:cNvPr id="25" name="24 Imagen" descr="figuras.gif"/>
          <p:cNvPicPr>
            <a:picLocks noChangeAspect="1"/>
          </p:cNvPicPr>
          <p:nvPr/>
        </p:nvPicPr>
        <p:blipFill>
          <a:blip r:embed="rId3">
            <a:lum contrast="20000"/>
          </a:blip>
          <a:stretch>
            <a:fillRect/>
          </a:stretch>
        </p:blipFill>
        <p:spPr>
          <a:xfrm>
            <a:off x="7643834" y="214296"/>
            <a:ext cx="1157283" cy="603133"/>
          </a:xfrm>
          <a:prstGeom prst="rect">
            <a:avLst/>
          </a:prstGeom>
        </p:spPr>
      </p:pic>
      <p:sp>
        <p:nvSpPr>
          <p:cNvPr id="28" name="27 CuadroTexto"/>
          <p:cNvSpPr txBox="1"/>
          <p:nvPr/>
        </p:nvSpPr>
        <p:spPr>
          <a:xfrm>
            <a:off x="5715008" y="1500180"/>
            <a:ext cx="3143273" cy="2893100"/>
          </a:xfrm>
          <a:prstGeom prst="rect">
            <a:avLst/>
          </a:prstGeom>
          <a:noFill/>
        </p:spPr>
        <p:txBody>
          <a:bodyPr wrap="square" rtlCol="0">
            <a:spAutoFit/>
          </a:bodyPr>
          <a:lstStyle/>
          <a:p>
            <a:pPr algn="ctr"/>
            <a:r>
              <a:rPr lang="es-PE" sz="1400" dirty="0" smtClean="0"/>
              <a:t>  </a:t>
            </a:r>
            <a:r>
              <a:rPr lang="es-PE" sz="1400" b="1" dirty="0" smtClean="0"/>
              <a:t>Pese a esto, es un hecho que la música ejerce influencia sobre la actividad cerebral y sobre el estado de ánimo. A su vez</a:t>
            </a:r>
            <a:r>
              <a:rPr lang="es-PE" sz="1400" dirty="0" smtClean="0"/>
              <a:t>, </a:t>
            </a:r>
            <a:r>
              <a:rPr lang="es-PE" sz="1400" b="1" dirty="0" smtClean="0"/>
              <a:t>resulta claro que una persona que está más sosegada también puede concentrarse mejor, es más receptiva al aprendizaje y probablemente piensa con mayor claridad.</a:t>
            </a:r>
            <a:r>
              <a:rPr lang="es-PE" sz="1400" dirty="0" smtClean="0"/>
              <a:t> </a:t>
            </a:r>
            <a:r>
              <a:rPr lang="es-PE" sz="1400" b="1" dirty="0" smtClean="0"/>
              <a:t>Desde ese punto de vista, todo indica que el efecto Mozart sí existe.</a:t>
            </a:r>
          </a:p>
          <a:p>
            <a:pPr algn="ctr"/>
            <a:endParaRPr lang="es-PE" sz="1400" b="1" dirty="0"/>
          </a:p>
        </p:txBody>
      </p:sp>
      <p:sp>
        <p:nvSpPr>
          <p:cNvPr id="10" name="9 Rectángulo"/>
          <p:cNvSpPr/>
          <p:nvPr/>
        </p:nvSpPr>
        <p:spPr>
          <a:xfrm>
            <a:off x="-642974" y="-357208"/>
            <a:ext cx="10072758" cy="571504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18000">
              <a:srgbClr val="002060"/>
            </a:gs>
            <a:gs pos="50000">
              <a:srgbClr val="6699FF">
                <a:shade val="67500"/>
                <a:satMod val="115000"/>
              </a:srgbClr>
            </a:gs>
            <a:gs pos="100000">
              <a:srgbClr val="6699FF">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musical-instrument-krupnym-planom-zhenshchina-dirizher-izia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0099FF">
                  <a:shade val="67500"/>
                  <a:satMod val="115000"/>
                </a:srgbClr>
              </a:gs>
              <a:gs pos="100000">
                <a:srgbClr val="0099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004BE2">
                  <a:shade val="67500"/>
                  <a:satMod val="115000"/>
                </a:srgbClr>
              </a:gs>
              <a:gs pos="100000">
                <a:srgbClr val="004BE2">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chemeClr val="accent1">
                  <a:lumMod val="40000"/>
                  <a:lumOff val="60000"/>
                </a:schemeClr>
              </a:gs>
              <a:gs pos="50000">
                <a:srgbClr val="0000A8">
                  <a:shade val="67500"/>
                  <a:satMod val="115000"/>
                </a:srgbClr>
              </a:gs>
              <a:gs pos="100000">
                <a:srgbClr val="0000A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6" presetClass="exit" presetSubtype="32" fill="hold" grpId="1" nodeType="withEffect">
                                  <p:stCondLst>
                                    <p:cond delay="0"/>
                                  </p:stCondLst>
                                  <p:childTnLst>
                                    <p:animEffect transition="out" filter="circle(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17" presetClass="exit" presetSubtype="10"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fltVal val="0"/>
                                          </p:val>
                                        </p:tav>
                                      </p:tavLst>
                                    </p:anim>
                                    <p:anim calcmode="lin" valueType="num">
                                      <p:cBhvr>
                                        <p:cTn id="23" dur="5000"/>
                                        <p:tgtEl>
                                          <p:spTgt spid="6"/>
                                        </p:tgtEl>
                                        <p:attrNameLst>
                                          <p:attrName>ppt_h</p:attrName>
                                        </p:attrNameLst>
                                      </p:cBhvr>
                                      <p:tavLst>
                                        <p:tav tm="0">
                                          <p:val>
                                            <p:strVal val="ppt_h"/>
                                          </p:val>
                                        </p:tav>
                                        <p:tav tm="100000">
                                          <p:val>
                                            <p:strVal val="ppt_h"/>
                                          </p:val>
                                        </p:tav>
                                      </p:tavLst>
                                    </p:anim>
                                    <p:set>
                                      <p:cBhvr>
                                        <p:cTn id="24" dur="1" fill="hold">
                                          <p:stCondLst>
                                            <p:cond delay="4999"/>
                                          </p:stCondLst>
                                        </p:cTn>
                                        <p:tgtEl>
                                          <p:spTgt spid="6"/>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8"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diamond(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1208220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7000">
                <a:srgbClr val="362110"/>
              </a:gs>
              <a:gs pos="50000">
                <a:schemeClr val="accent6">
                  <a:lumMod val="60000"/>
                  <a:lumOff val="40000"/>
                  <a:shade val="67500"/>
                  <a:satMod val="115000"/>
                </a:schemeClr>
              </a:gs>
              <a:gs pos="100000">
                <a:schemeClr val="accent6">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accent6">
                  <a:lumMod val="20000"/>
                  <a:lumOff val="80000"/>
                </a:scheme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fltVal val="0"/>
                                          </p:val>
                                        </p:tav>
                                      </p:tavLst>
                                    </p:anim>
                                    <p:set>
                                      <p:cBhvr>
                                        <p:cTn id="10" dur="1" fill="hold">
                                          <p:stCondLst>
                                            <p:cond delay="4999"/>
                                          </p:stCondLst>
                                        </p:cTn>
                                        <p:tgtEl>
                                          <p:spTgt spid="3"/>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6" presetClass="exit" presetSubtype="32" fill="hold" grpId="1" nodeType="withEffect">
                                  <p:stCondLst>
                                    <p:cond delay="0"/>
                                  </p:stCondLst>
                                  <p:childTnLst>
                                    <p:animEffect transition="out" filter="circle(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5000"/>
                                        <p:tgtEl>
                                          <p:spTgt spid="5"/>
                                        </p:tgtEl>
                                        <p:attrNameLst>
                                          <p:attrName>ppt_w</p:attrName>
                                        </p:attrNameLst>
                                      </p:cBhvr>
                                      <p:tavLst>
                                        <p:tav tm="0">
                                          <p:val>
                                            <p:strVal val="ppt_w"/>
                                          </p:val>
                                        </p:tav>
                                        <p:tav tm="100000">
                                          <p:val>
                                            <p:fltVal val="0"/>
                                          </p:val>
                                        </p:tav>
                                      </p:tavLst>
                                    </p:anim>
                                    <p:anim calcmode="lin" valueType="num">
                                      <p:cBhvr>
                                        <p:cTn id="23" dur="5000"/>
                                        <p:tgtEl>
                                          <p:spTgt spid="5"/>
                                        </p:tgtEl>
                                        <p:attrNameLst>
                                          <p:attrName>ppt_h</p:attrName>
                                        </p:attrNameLst>
                                      </p:cBhvr>
                                      <p:tavLst>
                                        <p:tav tm="0">
                                          <p:val>
                                            <p:strVal val="ppt_h"/>
                                          </p:val>
                                        </p:tav>
                                        <p:tav tm="100000">
                                          <p:val>
                                            <p:fltVal val="0"/>
                                          </p:val>
                                        </p:tav>
                                      </p:tavLst>
                                    </p:anim>
                                    <p:set>
                                      <p:cBhvr>
                                        <p:cTn id="24" dur="1" fill="hold">
                                          <p:stCondLst>
                                            <p:cond delay="4999"/>
                                          </p:stCondLst>
                                        </p:cTn>
                                        <p:tgtEl>
                                          <p:spTgt spid="5"/>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5"/>
                                        </p:tgtEl>
                                      </p:cBhvr>
                                    </p:animEffect>
                                    <p:set>
                                      <p:cBhvr>
                                        <p:cTn id="27" dur="1" fill="hold">
                                          <p:stCondLst>
                                            <p:cond delay="4999"/>
                                          </p:stCondLst>
                                        </p:cTn>
                                        <p:tgtEl>
                                          <p:spTgt spid="5"/>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3" presetClass="entr" presetSubtype="5"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linds(vertic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4BE2"/>
        </a:solidFill>
        <a:effectLst/>
      </p:bgPr>
    </p:bg>
    <p:spTree>
      <p:nvGrpSpPr>
        <p:cNvPr id="1" name=""/>
        <p:cNvGrpSpPr/>
        <p:nvPr/>
      </p:nvGrpSpPr>
      <p:grpSpPr>
        <a:xfrm>
          <a:off x="0" y="0"/>
          <a:ext cx="0" cy="0"/>
          <a:chOff x="0" y="0"/>
          <a:chExt cx="0" cy="0"/>
        </a:xfrm>
      </p:grpSpPr>
      <p:pic>
        <p:nvPicPr>
          <p:cNvPr id="15" name="14 Imagen" descr="D1jSX4KXcAAhdyZ.jpg"/>
          <p:cNvPicPr>
            <a:picLocks noChangeAspect="1"/>
          </p:cNvPicPr>
          <p:nvPr/>
        </p:nvPicPr>
        <p:blipFill>
          <a:blip r:embed="rId2"/>
          <a:stretch>
            <a:fillRect/>
          </a:stretch>
        </p:blipFill>
        <p:spPr>
          <a:xfrm>
            <a:off x="214282" y="214295"/>
            <a:ext cx="8786874" cy="4769075"/>
          </a:xfrm>
          <a:prstGeom prst="rect">
            <a:avLst/>
          </a:prstGeom>
          <a:scene3d>
            <a:camera prst="orthographicFront"/>
            <a:lightRig rig="threePt" dir="t"/>
          </a:scene3d>
          <a:sp3d>
            <a:bevelT prst="angle"/>
          </a:sp3d>
        </p:spPr>
      </p:pic>
      <p:pic>
        <p:nvPicPr>
          <p:cNvPr id="16" name="15 Imagen" descr="figuras.gif"/>
          <p:cNvPicPr>
            <a:picLocks noChangeAspect="1"/>
          </p:cNvPicPr>
          <p:nvPr/>
        </p:nvPicPr>
        <p:blipFill>
          <a:blip r:embed="rId3">
            <a:lum contrast="20000"/>
          </a:blip>
          <a:stretch>
            <a:fillRect/>
          </a:stretch>
        </p:blipFill>
        <p:spPr>
          <a:xfrm>
            <a:off x="7786710" y="4335588"/>
            <a:ext cx="1157283" cy="603133"/>
          </a:xfrm>
          <a:prstGeom prst="rect">
            <a:avLst/>
          </a:prstGeom>
        </p:spPr>
      </p:pic>
      <p:pic>
        <p:nvPicPr>
          <p:cNvPr id="17" name="16 Imagen" descr="figuras.gif"/>
          <p:cNvPicPr>
            <a:picLocks noChangeAspect="1"/>
          </p:cNvPicPr>
          <p:nvPr/>
        </p:nvPicPr>
        <p:blipFill>
          <a:blip r:embed="rId3">
            <a:lum contrast="20000"/>
          </a:blip>
          <a:stretch>
            <a:fillRect/>
          </a:stretch>
        </p:blipFill>
        <p:spPr>
          <a:xfrm>
            <a:off x="6500826" y="4357700"/>
            <a:ext cx="1157283" cy="603133"/>
          </a:xfrm>
          <a:prstGeom prst="rect">
            <a:avLst/>
          </a:prstGeom>
        </p:spPr>
      </p:pic>
      <p:pic>
        <p:nvPicPr>
          <p:cNvPr id="18" name="17 Imagen" descr="figuras.gif"/>
          <p:cNvPicPr>
            <a:picLocks noChangeAspect="1"/>
          </p:cNvPicPr>
          <p:nvPr/>
        </p:nvPicPr>
        <p:blipFill>
          <a:blip r:embed="rId3">
            <a:lum contrast="20000"/>
          </a:blip>
          <a:stretch>
            <a:fillRect/>
          </a:stretch>
        </p:blipFill>
        <p:spPr>
          <a:xfrm>
            <a:off x="5357818" y="4357700"/>
            <a:ext cx="1157283" cy="603133"/>
          </a:xfrm>
          <a:prstGeom prst="rect">
            <a:avLst/>
          </a:prstGeom>
        </p:spPr>
      </p:pic>
      <p:pic>
        <p:nvPicPr>
          <p:cNvPr id="23" name="22 Imagen" descr="figuras.gif"/>
          <p:cNvPicPr>
            <a:picLocks noChangeAspect="1"/>
          </p:cNvPicPr>
          <p:nvPr/>
        </p:nvPicPr>
        <p:blipFill>
          <a:blip r:embed="rId3">
            <a:lum contrast="20000"/>
          </a:blip>
          <a:stretch>
            <a:fillRect/>
          </a:stretch>
        </p:blipFill>
        <p:spPr>
          <a:xfrm>
            <a:off x="5143504" y="214296"/>
            <a:ext cx="1157283" cy="603133"/>
          </a:xfrm>
          <a:prstGeom prst="rect">
            <a:avLst/>
          </a:prstGeom>
        </p:spPr>
      </p:pic>
      <p:pic>
        <p:nvPicPr>
          <p:cNvPr id="24" name="23 Imagen" descr="figuras.gif"/>
          <p:cNvPicPr>
            <a:picLocks noChangeAspect="1"/>
          </p:cNvPicPr>
          <p:nvPr/>
        </p:nvPicPr>
        <p:blipFill>
          <a:blip r:embed="rId3">
            <a:lum contrast="20000"/>
          </a:blip>
          <a:stretch>
            <a:fillRect/>
          </a:stretch>
        </p:blipFill>
        <p:spPr>
          <a:xfrm>
            <a:off x="6429388" y="214296"/>
            <a:ext cx="1157283" cy="603133"/>
          </a:xfrm>
          <a:prstGeom prst="rect">
            <a:avLst/>
          </a:prstGeom>
        </p:spPr>
      </p:pic>
      <p:pic>
        <p:nvPicPr>
          <p:cNvPr id="25" name="24 Imagen" descr="figuras.gif"/>
          <p:cNvPicPr>
            <a:picLocks noChangeAspect="1"/>
          </p:cNvPicPr>
          <p:nvPr/>
        </p:nvPicPr>
        <p:blipFill>
          <a:blip r:embed="rId3">
            <a:lum contrast="20000"/>
          </a:blip>
          <a:stretch>
            <a:fillRect/>
          </a:stretch>
        </p:blipFill>
        <p:spPr>
          <a:xfrm>
            <a:off x="7643834" y="214296"/>
            <a:ext cx="1157283" cy="603133"/>
          </a:xfrm>
          <a:prstGeom prst="rect">
            <a:avLst/>
          </a:prstGeom>
        </p:spPr>
      </p:pic>
      <p:sp>
        <p:nvSpPr>
          <p:cNvPr id="28" name="27 CuadroTexto"/>
          <p:cNvSpPr txBox="1"/>
          <p:nvPr/>
        </p:nvSpPr>
        <p:spPr>
          <a:xfrm>
            <a:off x="5715008" y="1071552"/>
            <a:ext cx="3143273" cy="2893100"/>
          </a:xfrm>
          <a:prstGeom prst="rect">
            <a:avLst/>
          </a:prstGeom>
          <a:noFill/>
        </p:spPr>
        <p:txBody>
          <a:bodyPr wrap="square" rtlCol="0">
            <a:spAutoFit/>
          </a:bodyPr>
          <a:lstStyle/>
          <a:p>
            <a:pPr algn="ctr"/>
            <a:r>
              <a:rPr lang="es-PE" sz="1400" b="1" dirty="0" smtClean="0"/>
              <a:t>Un artículo publicado en INGENIUS, Revista de Ciencia y Tecnología de la Universidad Politécnica Salesiana del Ecuador, reseña un experimento llevado a cabo en la Universidad de California, en el año 2000. El estudio se hizo durante tres años, con niños de entre 3 y 6 años. El objetivo era saber si la música incidía en el desarrollo intelectual.</a:t>
            </a:r>
            <a:endParaRPr lang="es-PE" sz="1400" dirty="0" smtClean="0"/>
          </a:p>
          <a:p>
            <a:pPr algn="ctr"/>
            <a:endParaRPr lang="es-PE" sz="1400" b="1" dirty="0"/>
          </a:p>
        </p:txBody>
      </p:sp>
      <p:sp>
        <p:nvSpPr>
          <p:cNvPr id="10" name="9 Rectángulo"/>
          <p:cNvSpPr/>
          <p:nvPr/>
        </p:nvSpPr>
        <p:spPr>
          <a:xfrm>
            <a:off x="-642974" y="-357208"/>
            <a:ext cx="10072758" cy="571504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bg2">
                <a:lumMod val="90000"/>
                <a:shade val="67500"/>
                <a:satMod val="115000"/>
              </a:schemeClr>
            </a:gs>
            <a:gs pos="100000">
              <a:schemeClr val="bg2">
                <a:lumMod val="9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423672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663300"/>
              </a:gs>
              <a:gs pos="64999">
                <a:srgbClr val="F0EBD5"/>
              </a:gs>
              <a:gs pos="100000">
                <a:srgbClr val="D1C39F"/>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tx1"/>
              </a:gs>
              <a:gs pos="50000">
                <a:srgbClr val="996600">
                  <a:shade val="67500"/>
                  <a:satMod val="115000"/>
                </a:srgbClr>
              </a:gs>
              <a:gs pos="100000">
                <a:srgbClr val="99660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4/3*ppt_w"/>
                                          </p:val>
                                        </p:tav>
                                      </p:tavLst>
                                    </p:anim>
                                    <p:anim calcmode="lin" valueType="num">
                                      <p:cBhvr>
                                        <p:cTn id="16" dur="5000"/>
                                        <p:tgtEl>
                                          <p:spTgt spid="5"/>
                                        </p:tgtEl>
                                        <p:attrNameLst>
                                          <p:attrName>ppt_h</p:attrName>
                                        </p:attrNameLst>
                                      </p:cBhvr>
                                      <p:tavLst>
                                        <p:tav tm="0">
                                          <p:val>
                                            <p:strVal val="ppt_h"/>
                                          </p:val>
                                        </p:tav>
                                        <p:tav tm="100000">
                                          <p:val>
                                            <p:strVal val="4/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18" presetClass="exit" presetSubtype="3" fill="hold" grpId="1" nodeType="withEffect">
                                  <p:stCondLst>
                                    <p:cond delay="0"/>
                                  </p:stCondLst>
                                  <p:childTnLst>
                                    <p:animEffect transition="out" filter="strips(upRigh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26000">
              <a:srgbClr val="92D050"/>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stock-photo-1907589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7000">
                <a:srgbClr val="1C1E18"/>
              </a:gs>
              <a:gs pos="50000">
                <a:schemeClr val="accent3">
                  <a:lumMod val="40000"/>
                  <a:lumOff val="60000"/>
                  <a:shade val="67500"/>
                  <a:satMod val="115000"/>
                </a:schemeClr>
              </a:gs>
              <a:gs pos="100000">
                <a:schemeClr val="accent3">
                  <a:lumMod val="40000"/>
                  <a:lumOff val="6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4BE2"/>
        </a:solidFill>
        <a:effectLst/>
      </p:bgPr>
    </p:bg>
    <p:spTree>
      <p:nvGrpSpPr>
        <p:cNvPr id="1" name=""/>
        <p:cNvGrpSpPr/>
        <p:nvPr/>
      </p:nvGrpSpPr>
      <p:grpSpPr>
        <a:xfrm>
          <a:off x="0" y="0"/>
          <a:ext cx="0" cy="0"/>
          <a:chOff x="0" y="0"/>
          <a:chExt cx="0" cy="0"/>
        </a:xfrm>
      </p:grpSpPr>
      <p:pic>
        <p:nvPicPr>
          <p:cNvPr id="15" name="14 Imagen" descr="D1jSX4KXcAAhdyZ.jpg"/>
          <p:cNvPicPr>
            <a:picLocks noChangeAspect="1"/>
          </p:cNvPicPr>
          <p:nvPr/>
        </p:nvPicPr>
        <p:blipFill>
          <a:blip r:embed="rId2"/>
          <a:stretch>
            <a:fillRect/>
          </a:stretch>
        </p:blipFill>
        <p:spPr>
          <a:xfrm>
            <a:off x="214282" y="214295"/>
            <a:ext cx="8786874" cy="4769075"/>
          </a:xfrm>
          <a:prstGeom prst="rect">
            <a:avLst/>
          </a:prstGeom>
          <a:scene3d>
            <a:camera prst="orthographicFront"/>
            <a:lightRig rig="threePt" dir="t"/>
          </a:scene3d>
          <a:sp3d>
            <a:bevelT prst="angle"/>
          </a:sp3d>
        </p:spPr>
      </p:pic>
      <p:pic>
        <p:nvPicPr>
          <p:cNvPr id="16" name="15 Imagen" descr="figuras.gif"/>
          <p:cNvPicPr>
            <a:picLocks noChangeAspect="1"/>
          </p:cNvPicPr>
          <p:nvPr/>
        </p:nvPicPr>
        <p:blipFill>
          <a:blip r:embed="rId3">
            <a:lum contrast="20000"/>
          </a:blip>
          <a:stretch>
            <a:fillRect/>
          </a:stretch>
        </p:blipFill>
        <p:spPr>
          <a:xfrm>
            <a:off x="7786710" y="4335588"/>
            <a:ext cx="1157283" cy="603133"/>
          </a:xfrm>
          <a:prstGeom prst="rect">
            <a:avLst/>
          </a:prstGeom>
        </p:spPr>
      </p:pic>
      <p:pic>
        <p:nvPicPr>
          <p:cNvPr id="17" name="16 Imagen" descr="figuras.gif"/>
          <p:cNvPicPr>
            <a:picLocks noChangeAspect="1"/>
          </p:cNvPicPr>
          <p:nvPr/>
        </p:nvPicPr>
        <p:blipFill>
          <a:blip r:embed="rId3">
            <a:lum contrast="20000"/>
          </a:blip>
          <a:stretch>
            <a:fillRect/>
          </a:stretch>
        </p:blipFill>
        <p:spPr>
          <a:xfrm>
            <a:off x="6500826" y="4357700"/>
            <a:ext cx="1157283" cy="603133"/>
          </a:xfrm>
          <a:prstGeom prst="rect">
            <a:avLst/>
          </a:prstGeom>
        </p:spPr>
      </p:pic>
      <p:pic>
        <p:nvPicPr>
          <p:cNvPr id="18" name="17 Imagen" descr="figuras.gif"/>
          <p:cNvPicPr>
            <a:picLocks noChangeAspect="1"/>
          </p:cNvPicPr>
          <p:nvPr/>
        </p:nvPicPr>
        <p:blipFill>
          <a:blip r:embed="rId3">
            <a:lum contrast="20000"/>
          </a:blip>
          <a:stretch>
            <a:fillRect/>
          </a:stretch>
        </p:blipFill>
        <p:spPr>
          <a:xfrm>
            <a:off x="5357818" y="4357700"/>
            <a:ext cx="1157283" cy="603133"/>
          </a:xfrm>
          <a:prstGeom prst="rect">
            <a:avLst/>
          </a:prstGeom>
        </p:spPr>
      </p:pic>
      <p:pic>
        <p:nvPicPr>
          <p:cNvPr id="23" name="22 Imagen" descr="figuras.gif"/>
          <p:cNvPicPr>
            <a:picLocks noChangeAspect="1"/>
          </p:cNvPicPr>
          <p:nvPr/>
        </p:nvPicPr>
        <p:blipFill>
          <a:blip r:embed="rId3">
            <a:lum contrast="20000"/>
          </a:blip>
          <a:stretch>
            <a:fillRect/>
          </a:stretch>
        </p:blipFill>
        <p:spPr>
          <a:xfrm>
            <a:off x="5143504" y="214296"/>
            <a:ext cx="1157283" cy="603133"/>
          </a:xfrm>
          <a:prstGeom prst="rect">
            <a:avLst/>
          </a:prstGeom>
        </p:spPr>
      </p:pic>
      <p:pic>
        <p:nvPicPr>
          <p:cNvPr id="24" name="23 Imagen" descr="figuras.gif"/>
          <p:cNvPicPr>
            <a:picLocks noChangeAspect="1"/>
          </p:cNvPicPr>
          <p:nvPr/>
        </p:nvPicPr>
        <p:blipFill>
          <a:blip r:embed="rId3">
            <a:lum contrast="20000"/>
          </a:blip>
          <a:stretch>
            <a:fillRect/>
          </a:stretch>
        </p:blipFill>
        <p:spPr>
          <a:xfrm>
            <a:off x="6429388" y="214296"/>
            <a:ext cx="1157283" cy="603133"/>
          </a:xfrm>
          <a:prstGeom prst="rect">
            <a:avLst/>
          </a:prstGeom>
        </p:spPr>
      </p:pic>
      <p:pic>
        <p:nvPicPr>
          <p:cNvPr id="25" name="24 Imagen" descr="figuras.gif"/>
          <p:cNvPicPr>
            <a:picLocks noChangeAspect="1"/>
          </p:cNvPicPr>
          <p:nvPr/>
        </p:nvPicPr>
        <p:blipFill>
          <a:blip r:embed="rId3">
            <a:lum contrast="20000"/>
          </a:blip>
          <a:stretch>
            <a:fillRect/>
          </a:stretch>
        </p:blipFill>
        <p:spPr>
          <a:xfrm>
            <a:off x="7643834" y="214296"/>
            <a:ext cx="1157283" cy="603133"/>
          </a:xfrm>
          <a:prstGeom prst="rect">
            <a:avLst/>
          </a:prstGeom>
        </p:spPr>
      </p:pic>
      <p:sp>
        <p:nvSpPr>
          <p:cNvPr id="28" name="27 CuadroTexto"/>
          <p:cNvSpPr txBox="1"/>
          <p:nvPr/>
        </p:nvSpPr>
        <p:spPr>
          <a:xfrm>
            <a:off x="5715008" y="1071552"/>
            <a:ext cx="3143273" cy="2893100"/>
          </a:xfrm>
          <a:prstGeom prst="rect">
            <a:avLst/>
          </a:prstGeom>
          <a:noFill/>
        </p:spPr>
        <p:txBody>
          <a:bodyPr wrap="square" rtlCol="0">
            <a:spAutoFit/>
          </a:bodyPr>
          <a:lstStyle/>
          <a:p>
            <a:pPr algn="ctr"/>
            <a:r>
              <a:rPr lang="es-PE" sz="1400" b="1" dirty="0" smtClean="0"/>
              <a:t>Para averiguarlo, los niños fueron divididos en dos grupos. A uno de los grupos se le asignaron más horas de matemáticas y al otro más horas de música. En ambos casos se evaluó el rendimiento académico general y al final los resultados mostraron que quienes habían recibido más horas de música tenían un desempeño significativamente superior frente a quienes habían estudiado más matemáticas</a:t>
            </a:r>
            <a:endParaRPr lang="es-PE" sz="1400" b="1" dirty="0"/>
          </a:p>
        </p:txBody>
      </p:sp>
      <p:sp>
        <p:nvSpPr>
          <p:cNvPr id="10" name="9 Rectángulo"/>
          <p:cNvSpPr/>
          <p:nvPr/>
        </p:nvSpPr>
        <p:spPr>
          <a:xfrm>
            <a:off x="-642974" y="-357208"/>
            <a:ext cx="10072758" cy="571504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0"/>
        </a:gradFill>
        <a:effectLst/>
      </p:bgPr>
    </p:bg>
    <p:spTree>
      <p:nvGrpSpPr>
        <p:cNvPr id="1" name=""/>
        <p:cNvGrpSpPr/>
        <p:nvPr/>
      </p:nvGrpSpPr>
      <p:grpSpPr>
        <a:xfrm>
          <a:off x="0" y="0"/>
          <a:ext cx="0" cy="0"/>
          <a:chOff x="0" y="0"/>
          <a:chExt cx="0" cy="0"/>
        </a:xfrm>
      </p:grpSpPr>
      <p:pic>
        <p:nvPicPr>
          <p:cNvPr id="2" name="1 Imagen" descr="stock-photo-2695681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286394"/>
          </a:xfrm>
          <a:prstGeom prst="rect">
            <a:avLst/>
          </a:prstGeom>
          <a:gradFill flip="none" rotWithShape="1">
            <a:gsLst>
              <a:gs pos="0">
                <a:srgbClr val="663300"/>
              </a:gs>
              <a:gs pos="64999">
                <a:srgbClr val="F0EBD5"/>
              </a:gs>
              <a:gs pos="100000">
                <a:srgbClr val="D1C39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286394"/>
          </a:xfrm>
          <a:prstGeom prst="rect">
            <a:avLst/>
          </a:prstGeom>
          <a:gradFill flip="none" rotWithShape="1">
            <a:gsLst>
              <a:gs pos="0">
                <a:srgbClr val="D6B19C"/>
              </a:gs>
              <a:gs pos="30000">
                <a:srgbClr val="D49E6C"/>
              </a:gs>
              <a:gs pos="70000">
                <a:srgbClr val="A65528"/>
              </a:gs>
              <a:gs pos="100000">
                <a:srgbClr val="663012"/>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286394"/>
          </a:xfrm>
          <a:prstGeom prst="rect">
            <a:avLst/>
          </a:prstGeom>
          <a:gradFill flip="none" rotWithShape="1">
            <a:gsLst>
              <a:gs pos="0">
                <a:srgbClr val="663300"/>
              </a:gs>
              <a:gs pos="50000">
                <a:schemeClr val="bg1">
                  <a:shade val="67500"/>
                  <a:satMod val="11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2/3*ppt_w"/>
                                          </p:val>
                                        </p:tav>
                                      </p:tavLst>
                                    </p:anim>
                                    <p:anim calcmode="lin" valueType="num">
                                      <p:cBhvr>
                                        <p:cTn id="9" dur="5000"/>
                                        <p:tgtEl>
                                          <p:spTgt spid="3"/>
                                        </p:tgtEl>
                                        <p:attrNameLst>
                                          <p:attrName>ppt_h</p:attrName>
                                        </p:attrNameLst>
                                      </p:cBhvr>
                                      <p:tavLst>
                                        <p:tav tm="0">
                                          <p:val>
                                            <p:strVal val="ppt_h"/>
                                          </p:val>
                                        </p:tav>
                                        <p:tav tm="100000">
                                          <p:val>
                                            <p:strVal val="2/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17" presetClass="exit" presetSubtype="10" fill="hold" grpId="0" nodeType="withEffect">
                                  <p:stCondLst>
                                    <p:cond delay="0"/>
                                  </p:stCondLst>
                                  <p:childTnLst>
                                    <p:anim calcmode="lin" valueType="num">
                                      <p:cBhvr>
                                        <p:cTn id="22" dur="5000"/>
                                        <p:tgtEl>
                                          <p:spTgt spid="5"/>
                                        </p:tgtEl>
                                        <p:attrNameLst>
                                          <p:attrName>ppt_w</p:attrName>
                                        </p:attrNameLst>
                                      </p:cBhvr>
                                      <p:tavLst>
                                        <p:tav tm="0">
                                          <p:val>
                                            <p:strVal val="ppt_w"/>
                                          </p:val>
                                        </p:tav>
                                        <p:tav tm="100000">
                                          <p:val>
                                            <p:fltVal val="0"/>
                                          </p:val>
                                        </p:tav>
                                      </p:tavLst>
                                    </p:anim>
                                    <p:anim calcmode="lin" valueType="num">
                                      <p:cBhvr>
                                        <p:cTn id="23" dur="5000"/>
                                        <p:tgtEl>
                                          <p:spTgt spid="5"/>
                                        </p:tgtEl>
                                        <p:attrNameLst>
                                          <p:attrName>ppt_h</p:attrName>
                                        </p:attrNameLst>
                                      </p:cBhvr>
                                      <p:tavLst>
                                        <p:tav tm="0">
                                          <p:val>
                                            <p:strVal val="ppt_h"/>
                                          </p:val>
                                        </p:tav>
                                        <p:tav tm="100000">
                                          <p:val>
                                            <p:strVal val="ppt_h"/>
                                          </p:val>
                                        </p:tav>
                                      </p:tavLst>
                                    </p:anim>
                                    <p:set>
                                      <p:cBhvr>
                                        <p:cTn id="24" dur="1" fill="hold">
                                          <p:stCondLst>
                                            <p:cond delay="4999"/>
                                          </p:stCondLst>
                                        </p:cTn>
                                        <p:tgtEl>
                                          <p:spTgt spid="5"/>
                                        </p:tgtEl>
                                        <p:attrNameLst>
                                          <p:attrName>style.visibility</p:attrName>
                                        </p:attrNameLst>
                                      </p:cBhvr>
                                      <p:to>
                                        <p:strVal val="hidden"/>
                                      </p:to>
                                    </p:set>
                                  </p:childTnLst>
                                </p:cTn>
                              </p:par>
                              <p:par>
                                <p:cTn id="25" presetID="8" presetClass="exit" presetSubtype="32" fill="hold" grpId="1" nodeType="withEffect">
                                  <p:stCondLst>
                                    <p:cond delay="0"/>
                                  </p:stCondLst>
                                  <p:childTnLst>
                                    <p:animEffect transition="out" filter="diamond(out)">
                                      <p:cBhvr>
                                        <p:cTn id="26" dur="5000"/>
                                        <p:tgtEl>
                                          <p:spTgt spid="5"/>
                                        </p:tgtEl>
                                      </p:cBhvr>
                                    </p:animEffect>
                                    <p:set>
                                      <p:cBhvr>
                                        <p:cTn id="27" dur="1" fill="hold">
                                          <p:stCondLst>
                                            <p:cond delay="4999"/>
                                          </p:stCondLst>
                                        </p:cTn>
                                        <p:tgtEl>
                                          <p:spTgt spid="5"/>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13"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plus(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stock-photo-2059729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286394"/>
          </a:xfrm>
          <a:prstGeom prst="rect">
            <a:avLst/>
          </a:prstGeom>
          <a:gradFill flip="none" rotWithShape="1">
            <a:gsLst>
              <a:gs pos="16000">
                <a:srgbClr val="663300"/>
              </a:gs>
              <a:gs pos="50000">
                <a:schemeClr val="accent6">
                  <a:lumMod val="60000"/>
                  <a:lumOff val="40000"/>
                  <a:shade val="67500"/>
                  <a:satMod val="115000"/>
                </a:schemeClr>
              </a:gs>
              <a:gs pos="100000">
                <a:schemeClr val="accent6">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286394"/>
          </a:xfrm>
          <a:prstGeom prst="rect">
            <a:avLst/>
          </a:prstGeom>
          <a:gradFill flip="none" rotWithShape="1">
            <a:gsLst>
              <a:gs pos="0">
                <a:srgbClr val="FFC000"/>
              </a:gs>
              <a:gs pos="50000">
                <a:schemeClr val="accent6">
                  <a:lumMod val="20000"/>
                  <a:lumOff val="80000"/>
                  <a:shade val="67500"/>
                  <a:satMod val="115000"/>
                </a:schemeClr>
              </a:gs>
              <a:gs pos="100000">
                <a:schemeClr val="accent6">
                  <a:lumMod val="20000"/>
                  <a:lumOff val="8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286394"/>
          </a:xfrm>
          <a:prstGeom prst="rect">
            <a:avLst/>
          </a:prstGeom>
          <a:gradFill flip="none" rotWithShape="1">
            <a:gsLst>
              <a:gs pos="0">
                <a:srgbClr val="FF6600"/>
              </a:gs>
              <a:gs pos="50000">
                <a:srgbClr val="663300">
                  <a:tint val="44500"/>
                  <a:satMod val="160000"/>
                </a:srgbClr>
              </a:gs>
              <a:gs pos="100000">
                <a:srgbClr val="663300">
                  <a:tint val="23500"/>
                  <a:satMod val="1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16" fill="hold" grpId="0" nodeType="withEffect">
                                  <p:stCondLst>
                                    <p:cond delay="0"/>
                                  </p:stCondLst>
                                  <p:childTnLst>
                                    <p:anim calcmode="lin" valueType="num">
                                      <p:cBhvr>
                                        <p:cTn id="22" dur="5000"/>
                                        <p:tgtEl>
                                          <p:spTgt spid="5"/>
                                        </p:tgtEl>
                                        <p:attrNameLst>
                                          <p:attrName>ppt_w</p:attrName>
                                        </p:attrNameLst>
                                      </p:cBhvr>
                                      <p:tavLst>
                                        <p:tav tm="0">
                                          <p:val>
                                            <p:strVal val="ppt_w"/>
                                          </p:val>
                                        </p:tav>
                                        <p:tav tm="100000">
                                          <p:val>
                                            <p:strVal val="4*ppt_w"/>
                                          </p:val>
                                        </p:tav>
                                      </p:tavLst>
                                    </p:anim>
                                    <p:anim calcmode="lin" valueType="num">
                                      <p:cBhvr>
                                        <p:cTn id="23" dur="5000"/>
                                        <p:tgtEl>
                                          <p:spTgt spid="5"/>
                                        </p:tgtEl>
                                        <p:attrNameLst>
                                          <p:attrName>ppt_h</p:attrName>
                                        </p:attrNameLst>
                                      </p:cBhvr>
                                      <p:tavLst>
                                        <p:tav tm="0">
                                          <p:val>
                                            <p:strVal val="ppt_h"/>
                                          </p:val>
                                        </p:tav>
                                        <p:tav tm="100000">
                                          <p:val>
                                            <p:strVal val="4*ppt_h"/>
                                          </p:val>
                                        </p:tav>
                                      </p:tavLst>
                                    </p:anim>
                                    <p:set>
                                      <p:cBhvr>
                                        <p:cTn id="24" dur="1" fill="hold">
                                          <p:stCondLst>
                                            <p:cond delay="4999"/>
                                          </p:stCondLst>
                                        </p:cTn>
                                        <p:tgtEl>
                                          <p:spTgt spid="5"/>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5"/>
                                        </p:tgtEl>
                                      </p:cBhvr>
                                    </p:animEffect>
                                    <p:set>
                                      <p:cBhvr>
                                        <p:cTn id="27" dur="1" fill="hold">
                                          <p:stCondLst>
                                            <p:cond delay="4999"/>
                                          </p:stCondLst>
                                        </p:cTn>
                                        <p:tgtEl>
                                          <p:spTgt spid="5"/>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13"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plus(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4BE2"/>
        </a:solidFill>
        <a:effectLst/>
      </p:bgPr>
    </p:bg>
    <p:spTree>
      <p:nvGrpSpPr>
        <p:cNvPr id="1" name=""/>
        <p:cNvGrpSpPr/>
        <p:nvPr/>
      </p:nvGrpSpPr>
      <p:grpSpPr>
        <a:xfrm>
          <a:off x="0" y="0"/>
          <a:ext cx="0" cy="0"/>
          <a:chOff x="0" y="0"/>
          <a:chExt cx="0" cy="0"/>
        </a:xfrm>
      </p:grpSpPr>
      <p:pic>
        <p:nvPicPr>
          <p:cNvPr id="15" name="14 Imagen" descr="D1jSX4KXcAAhdyZ.jpg"/>
          <p:cNvPicPr>
            <a:picLocks noChangeAspect="1"/>
          </p:cNvPicPr>
          <p:nvPr/>
        </p:nvPicPr>
        <p:blipFill>
          <a:blip r:embed="rId2"/>
          <a:stretch>
            <a:fillRect/>
          </a:stretch>
        </p:blipFill>
        <p:spPr>
          <a:xfrm>
            <a:off x="214282" y="214295"/>
            <a:ext cx="8786874" cy="4769075"/>
          </a:xfrm>
          <a:prstGeom prst="rect">
            <a:avLst/>
          </a:prstGeom>
          <a:scene3d>
            <a:camera prst="orthographicFront"/>
            <a:lightRig rig="threePt" dir="t"/>
          </a:scene3d>
          <a:sp3d>
            <a:bevelT prst="angle"/>
          </a:sp3d>
        </p:spPr>
      </p:pic>
      <p:pic>
        <p:nvPicPr>
          <p:cNvPr id="16" name="15 Imagen" descr="figuras.gif"/>
          <p:cNvPicPr>
            <a:picLocks noChangeAspect="1"/>
          </p:cNvPicPr>
          <p:nvPr/>
        </p:nvPicPr>
        <p:blipFill>
          <a:blip r:embed="rId3">
            <a:lum contrast="20000"/>
          </a:blip>
          <a:stretch>
            <a:fillRect/>
          </a:stretch>
        </p:blipFill>
        <p:spPr>
          <a:xfrm>
            <a:off x="7786710" y="4335588"/>
            <a:ext cx="1157283" cy="603133"/>
          </a:xfrm>
          <a:prstGeom prst="rect">
            <a:avLst/>
          </a:prstGeom>
        </p:spPr>
      </p:pic>
      <p:pic>
        <p:nvPicPr>
          <p:cNvPr id="17" name="16 Imagen" descr="figuras.gif"/>
          <p:cNvPicPr>
            <a:picLocks noChangeAspect="1"/>
          </p:cNvPicPr>
          <p:nvPr/>
        </p:nvPicPr>
        <p:blipFill>
          <a:blip r:embed="rId3">
            <a:lum contrast="20000"/>
          </a:blip>
          <a:stretch>
            <a:fillRect/>
          </a:stretch>
        </p:blipFill>
        <p:spPr>
          <a:xfrm>
            <a:off x="6500826" y="4357700"/>
            <a:ext cx="1157283" cy="603133"/>
          </a:xfrm>
          <a:prstGeom prst="rect">
            <a:avLst/>
          </a:prstGeom>
        </p:spPr>
      </p:pic>
      <p:pic>
        <p:nvPicPr>
          <p:cNvPr id="18" name="17 Imagen" descr="figuras.gif"/>
          <p:cNvPicPr>
            <a:picLocks noChangeAspect="1"/>
          </p:cNvPicPr>
          <p:nvPr/>
        </p:nvPicPr>
        <p:blipFill>
          <a:blip r:embed="rId3">
            <a:lum contrast="20000"/>
          </a:blip>
          <a:stretch>
            <a:fillRect/>
          </a:stretch>
        </p:blipFill>
        <p:spPr>
          <a:xfrm>
            <a:off x="5357818" y="4357700"/>
            <a:ext cx="1157283" cy="603133"/>
          </a:xfrm>
          <a:prstGeom prst="rect">
            <a:avLst/>
          </a:prstGeom>
        </p:spPr>
      </p:pic>
      <p:pic>
        <p:nvPicPr>
          <p:cNvPr id="23" name="22 Imagen" descr="figuras.gif"/>
          <p:cNvPicPr>
            <a:picLocks noChangeAspect="1"/>
          </p:cNvPicPr>
          <p:nvPr/>
        </p:nvPicPr>
        <p:blipFill>
          <a:blip r:embed="rId3">
            <a:lum contrast="20000"/>
          </a:blip>
          <a:stretch>
            <a:fillRect/>
          </a:stretch>
        </p:blipFill>
        <p:spPr>
          <a:xfrm>
            <a:off x="5143504" y="214296"/>
            <a:ext cx="1157283" cy="603133"/>
          </a:xfrm>
          <a:prstGeom prst="rect">
            <a:avLst/>
          </a:prstGeom>
        </p:spPr>
      </p:pic>
      <p:pic>
        <p:nvPicPr>
          <p:cNvPr id="24" name="23 Imagen" descr="figuras.gif"/>
          <p:cNvPicPr>
            <a:picLocks noChangeAspect="1"/>
          </p:cNvPicPr>
          <p:nvPr/>
        </p:nvPicPr>
        <p:blipFill>
          <a:blip r:embed="rId3">
            <a:lum contrast="20000"/>
          </a:blip>
          <a:stretch>
            <a:fillRect/>
          </a:stretch>
        </p:blipFill>
        <p:spPr>
          <a:xfrm>
            <a:off x="6429388" y="214296"/>
            <a:ext cx="1157283" cy="603133"/>
          </a:xfrm>
          <a:prstGeom prst="rect">
            <a:avLst/>
          </a:prstGeom>
        </p:spPr>
      </p:pic>
      <p:pic>
        <p:nvPicPr>
          <p:cNvPr id="25" name="24 Imagen" descr="figuras.gif"/>
          <p:cNvPicPr>
            <a:picLocks noChangeAspect="1"/>
          </p:cNvPicPr>
          <p:nvPr/>
        </p:nvPicPr>
        <p:blipFill>
          <a:blip r:embed="rId3">
            <a:lum contrast="20000"/>
          </a:blip>
          <a:stretch>
            <a:fillRect/>
          </a:stretch>
        </p:blipFill>
        <p:spPr>
          <a:xfrm>
            <a:off x="7643834" y="214296"/>
            <a:ext cx="1157283" cy="603133"/>
          </a:xfrm>
          <a:prstGeom prst="rect">
            <a:avLst/>
          </a:prstGeom>
        </p:spPr>
      </p:pic>
      <p:sp>
        <p:nvSpPr>
          <p:cNvPr id="28" name="27 CuadroTexto"/>
          <p:cNvSpPr txBox="1"/>
          <p:nvPr/>
        </p:nvSpPr>
        <p:spPr>
          <a:xfrm>
            <a:off x="5857884" y="1714494"/>
            <a:ext cx="2857521" cy="2031325"/>
          </a:xfrm>
          <a:prstGeom prst="rect">
            <a:avLst/>
          </a:prstGeom>
          <a:noFill/>
        </p:spPr>
        <p:txBody>
          <a:bodyPr wrap="square" rtlCol="0">
            <a:spAutoFit/>
          </a:bodyPr>
          <a:lstStyle/>
          <a:p>
            <a:pPr algn="ctr"/>
            <a:r>
              <a:rPr lang="es-PE" sz="1400" b="1" dirty="0" smtClean="0"/>
              <a:t>En la misma publicación se hace referencia a un estudio sobre el sonido de la música clásica, en particular la de Mozart. Se verificó que esta, como gran parte de los temas de música clásica, tiene frecuencias de onda más bajas que otro tipo de géneros</a:t>
            </a:r>
            <a:endParaRPr lang="es-PE" sz="1400" b="1" dirty="0"/>
          </a:p>
        </p:txBody>
      </p:sp>
      <p:sp>
        <p:nvSpPr>
          <p:cNvPr id="10" name="9 Rectángulo"/>
          <p:cNvSpPr/>
          <p:nvPr/>
        </p:nvSpPr>
        <p:spPr>
          <a:xfrm>
            <a:off x="-642974" y="-357208"/>
            <a:ext cx="10072758" cy="571504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96600">
                <a:shade val="67500"/>
                <a:satMod val="115000"/>
              </a:srgbClr>
            </a:gs>
            <a:gs pos="100000">
              <a:srgbClr val="9966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2254607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286394"/>
          </a:xfrm>
          <a:prstGeom prst="rect">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286394"/>
          </a:xfrm>
          <a:prstGeom prst="rect">
            <a:avLst/>
          </a:prstGeom>
          <a:gradFill flip="none" rotWithShape="1">
            <a:gsLst>
              <a:gs pos="16000">
                <a:srgbClr val="FFC000"/>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286394"/>
          </a:xfrm>
          <a:prstGeom prst="rect">
            <a:avLst/>
          </a:prstGeom>
          <a:gradFill flip="none" rotWithShape="1">
            <a:gsLst>
              <a:gs pos="31000">
                <a:srgbClr val="663300"/>
              </a:gs>
              <a:gs pos="50000">
                <a:srgbClr val="663300">
                  <a:tint val="44500"/>
                  <a:satMod val="160000"/>
                </a:srgbClr>
              </a:gs>
              <a:gs pos="100000">
                <a:srgbClr val="663300">
                  <a:tint val="23500"/>
                  <a:satMod val="1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17" presetClass="exit" presetSubtype="10"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fltVal val="0"/>
                                          </p:val>
                                        </p:tav>
                                      </p:tavLst>
                                    </p:anim>
                                    <p:anim calcmode="lin" valueType="num">
                                      <p:cBhvr>
                                        <p:cTn id="23" dur="5000"/>
                                        <p:tgtEl>
                                          <p:spTgt spid="6"/>
                                        </p:tgtEl>
                                        <p:attrNameLst>
                                          <p:attrName>ppt_h</p:attrName>
                                        </p:attrNameLst>
                                      </p:cBhvr>
                                      <p:tavLst>
                                        <p:tav tm="0">
                                          <p:val>
                                            <p:strVal val="ppt_h"/>
                                          </p:val>
                                        </p:tav>
                                        <p:tav tm="100000">
                                          <p:val>
                                            <p:strVal val="ppt_h"/>
                                          </p:val>
                                        </p:tav>
                                      </p:tavLst>
                                    </p:anim>
                                    <p:set>
                                      <p:cBhvr>
                                        <p:cTn id="24" dur="1" fill="hold">
                                          <p:stCondLst>
                                            <p:cond delay="4999"/>
                                          </p:stCondLst>
                                        </p:cTn>
                                        <p:tgtEl>
                                          <p:spTgt spid="6"/>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3" presetClass="entr" presetSubtype="5"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linds(vertic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28000">
              <a:schemeClr val="bg1"/>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578828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6000">
                <a:srgbClr val="422100"/>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22000">
                <a:srgbClr val="996600"/>
              </a:gs>
              <a:gs pos="50000">
                <a:srgbClr val="663300">
                  <a:tint val="44500"/>
                  <a:satMod val="160000"/>
                </a:srgbClr>
              </a:gs>
              <a:gs pos="100000">
                <a:srgbClr val="663300">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rgbClr val="422100"/>
              </a:gs>
              <a:gs pos="50000">
                <a:srgbClr val="663300">
                  <a:tint val="44500"/>
                  <a:satMod val="160000"/>
                </a:srgbClr>
              </a:gs>
              <a:gs pos="100000">
                <a:srgbClr val="663300">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17" presetClass="exit" presetSubtype="10"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fltVal val="0"/>
                                          </p:val>
                                        </p:tav>
                                      </p:tavLst>
                                    </p:anim>
                                    <p:anim calcmode="lin" valueType="num">
                                      <p:cBhvr>
                                        <p:cTn id="23" dur="5000"/>
                                        <p:tgtEl>
                                          <p:spTgt spid="6"/>
                                        </p:tgtEl>
                                        <p:attrNameLst>
                                          <p:attrName>ppt_h</p:attrName>
                                        </p:attrNameLst>
                                      </p:cBhvr>
                                      <p:tavLst>
                                        <p:tav tm="0">
                                          <p:val>
                                            <p:strVal val="ppt_h"/>
                                          </p:val>
                                        </p:tav>
                                        <p:tav tm="100000">
                                          <p:val>
                                            <p:strVal val="ppt_h"/>
                                          </p:val>
                                        </p:tav>
                                      </p:tavLst>
                                    </p:anim>
                                    <p:set>
                                      <p:cBhvr>
                                        <p:cTn id="24" dur="1" fill="hold">
                                          <p:stCondLst>
                                            <p:cond delay="4999"/>
                                          </p:stCondLst>
                                        </p:cTn>
                                        <p:tgtEl>
                                          <p:spTgt spid="6"/>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6"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circle(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4BE2"/>
        </a:solidFill>
        <a:effectLst/>
      </p:bgPr>
    </p:bg>
    <p:spTree>
      <p:nvGrpSpPr>
        <p:cNvPr id="1" name=""/>
        <p:cNvGrpSpPr/>
        <p:nvPr/>
      </p:nvGrpSpPr>
      <p:grpSpPr>
        <a:xfrm>
          <a:off x="0" y="0"/>
          <a:ext cx="0" cy="0"/>
          <a:chOff x="0" y="0"/>
          <a:chExt cx="0" cy="0"/>
        </a:xfrm>
      </p:grpSpPr>
      <p:pic>
        <p:nvPicPr>
          <p:cNvPr id="15" name="14 Imagen" descr="D1jSX4KXcAAhdyZ.jpg"/>
          <p:cNvPicPr>
            <a:picLocks noChangeAspect="1"/>
          </p:cNvPicPr>
          <p:nvPr/>
        </p:nvPicPr>
        <p:blipFill>
          <a:blip r:embed="rId2"/>
          <a:stretch>
            <a:fillRect/>
          </a:stretch>
        </p:blipFill>
        <p:spPr>
          <a:xfrm>
            <a:off x="214282" y="214295"/>
            <a:ext cx="8786874" cy="4769075"/>
          </a:xfrm>
          <a:prstGeom prst="rect">
            <a:avLst/>
          </a:prstGeom>
          <a:scene3d>
            <a:camera prst="orthographicFront"/>
            <a:lightRig rig="threePt" dir="t"/>
          </a:scene3d>
          <a:sp3d>
            <a:bevelT prst="angle"/>
          </a:sp3d>
        </p:spPr>
      </p:pic>
      <p:pic>
        <p:nvPicPr>
          <p:cNvPr id="16" name="15 Imagen" descr="figuras.gif"/>
          <p:cNvPicPr>
            <a:picLocks noChangeAspect="1"/>
          </p:cNvPicPr>
          <p:nvPr/>
        </p:nvPicPr>
        <p:blipFill>
          <a:blip r:embed="rId3">
            <a:lum contrast="20000"/>
          </a:blip>
          <a:stretch>
            <a:fillRect/>
          </a:stretch>
        </p:blipFill>
        <p:spPr>
          <a:xfrm>
            <a:off x="7786710" y="4335588"/>
            <a:ext cx="1157283" cy="603133"/>
          </a:xfrm>
          <a:prstGeom prst="rect">
            <a:avLst/>
          </a:prstGeom>
        </p:spPr>
      </p:pic>
      <p:pic>
        <p:nvPicPr>
          <p:cNvPr id="17" name="16 Imagen" descr="figuras.gif"/>
          <p:cNvPicPr>
            <a:picLocks noChangeAspect="1"/>
          </p:cNvPicPr>
          <p:nvPr/>
        </p:nvPicPr>
        <p:blipFill>
          <a:blip r:embed="rId3">
            <a:lum contrast="20000"/>
          </a:blip>
          <a:stretch>
            <a:fillRect/>
          </a:stretch>
        </p:blipFill>
        <p:spPr>
          <a:xfrm>
            <a:off x="6500826" y="4357700"/>
            <a:ext cx="1157283" cy="603133"/>
          </a:xfrm>
          <a:prstGeom prst="rect">
            <a:avLst/>
          </a:prstGeom>
        </p:spPr>
      </p:pic>
      <p:pic>
        <p:nvPicPr>
          <p:cNvPr id="18" name="17 Imagen" descr="figuras.gif"/>
          <p:cNvPicPr>
            <a:picLocks noChangeAspect="1"/>
          </p:cNvPicPr>
          <p:nvPr/>
        </p:nvPicPr>
        <p:blipFill>
          <a:blip r:embed="rId3">
            <a:lum contrast="20000"/>
          </a:blip>
          <a:stretch>
            <a:fillRect/>
          </a:stretch>
        </p:blipFill>
        <p:spPr>
          <a:xfrm>
            <a:off x="5357818" y="4357700"/>
            <a:ext cx="1157283" cy="603133"/>
          </a:xfrm>
          <a:prstGeom prst="rect">
            <a:avLst/>
          </a:prstGeom>
        </p:spPr>
      </p:pic>
      <p:pic>
        <p:nvPicPr>
          <p:cNvPr id="23" name="22 Imagen" descr="figuras.gif"/>
          <p:cNvPicPr>
            <a:picLocks noChangeAspect="1"/>
          </p:cNvPicPr>
          <p:nvPr/>
        </p:nvPicPr>
        <p:blipFill>
          <a:blip r:embed="rId3">
            <a:lum contrast="20000"/>
          </a:blip>
          <a:stretch>
            <a:fillRect/>
          </a:stretch>
        </p:blipFill>
        <p:spPr>
          <a:xfrm>
            <a:off x="5143504" y="214296"/>
            <a:ext cx="1157283" cy="603133"/>
          </a:xfrm>
          <a:prstGeom prst="rect">
            <a:avLst/>
          </a:prstGeom>
        </p:spPr>
      </p:pic>
      <p:pic>
        <p:nvPicPr>
          <p:cNvPr id="24" name="23 Imagen" descr="figuras.gif"/>
          <p:cNvPicPr>
            <a:picLocks noChangeAspect="1"/>
          </p:cNvPicPr>
          <p:nvPr/>
        </p:nvPicPr>
        <p:blipFill>
          <a:blip r:embed="rId3">
            <a:lum contrast="20000"/>
          </a:blip>
          <a:stretch>
            <a:fillRect/>
          </a:stretch>
        </p:blipFill>
        <p:spPr>
          <a:xfrm>
            <a:off x="6429388" y="214296"/>
            <a:ext cx="1157283" cy="603133"/>
          </a:xfrm>
          <a:prstGeom prst="rect">
            <a:avLst/>
          </a:prstGeom>
        </p:spPr>
      </p:pic>
      <p:pic>
        <p:nvPicPr>
          <p:cNvPr id="25" name="24 Imagen" descr="figuras.gif"/>
          <p:cNvPicPr>
            <a:picLocks noChangeAspect="1"/>
          </p:cNvPicPr>
          <p:nvPr/>
        </p:nvPicPr>
        <p:blipFill>
          <a:blip r:embed="rId3">
            <a:lum contrast="20000"/>
          </a:blip>
          <a:stretch>
            <a:fillRect/>
          </a:stretch>
        </p:blipFill>
        <p:spPr>
          <a:xfrm>
            <a:off x="7643834" y="214296"/>
            <a:ext cx="1157283" cy="603133"/>
          </a:xfrm>
          <a:prstGeom prst="rect">
            <a:avLst/>
          </a:prstGeom>
        </p:spPr>
      </p:pic>
      <p:sp>
        <p:nvSpPr>
          <p:cNvPr id="28" name="27 CuadroTexto"/>
          <p:cNvSpPr txBox="1"/>
          <p:nvPr/>
        </p:nvSpPr>
        <p:spPr>
          <a:xfrm>
            <a:off x="5857884" y="1714494"/>
            <a:ext cx="2857521" cy="2031325"/>
          </a:xfrm>
          <a:prstGeom prst="rect">
            <a:avLst/>
          </a:prstGeom>
          <a:noFill/>
        </p:spPr>
        <p:txBody>
          <a:bodyPr wrap="square" rtlCol="0">
            <a:spAutoFit/>
          </a:bodyPr>
          <a:lstStyle/>
          <a:p>
            <a:pPr algn="ctr"/>
            <a:r>
              <a:rPr lang="es-PE" sz="1400" b="1" dirty="0" smtClean="0"/>
              <a:t>Esto hace que sean más similares a los sonidos de la naturaleza y tienen un efecto relajante. En últimas</a:t>
            </a:r>
            <a:r>
              <a:rPr lang="es-PE" sz="1400" dirty="0" smtClean="0"/>
              <a:t>, </a:t>
            </a:r>
            <a:r>
              <a:rPr lang="es-PE" sz="1400" b="1" dirty="0" smtClean="0"/>
              <a:t>volvemos al mismo punto: la música, en particular la más elaborada, genera efectos muy positivos en nuestro cerebro</a:t>
            </a:r>
            <a:r>
              <a:rPr lang="es-PE" sz="1400" dirty="0" smtClean="0"/>
              <a:t>.</a:t>
            </a:r>
          </a:p>
          <a:p>
            <a:pPr algn="ctr"/>
            <a:endParaRPr lang="es-PE" sz="1400" b="1" dirty="0"/>
          </a:p>
        </p:txBody>
      </p:sp>
      <p:sp>
        <p:nvSpPr>
          <p:cNvPr id="10" name="9 Rectángulo"/>
          <p:cNvSpPr/>
          <p:nvPr/>
        </p:nvSpPr>
        <p:spPr>
          <a:xfrm>
            <a:off x="-642974" y="-357208"/>
            <a:ext cx="10072758" cy="571504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64635C"/>
            </a:gs>
            <a:gs pos="50000">
              <a:schemeClr val="bg2">
                <a:shade val="67500"/>
                <a:satMod val="115000"/>
              </a:schemeClr>
            </a:gs>
            <a:gs pos="100000">
              <a:schemeClr val="bg2">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descarg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7000">
                <a:schemeClr val="bg2">
                  <a:lumMod val="25000"/>
                </a:schemeClr>
              </a:gs>
              <a:gs pos="50000">
                <a:schemeClr val="bg2">
                  <a:shade val="67500"/>
                  <a:satMod val="115000"/>
                </a:schemeClr>
              </a:gs>
              <a:gs pos="100000">
                <a:schemeClr val="bg2">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3" presetClass="exit" presetSubtype="5" fill="hold" grpId="1" nodeType="withEffect">
                                  <p:stCondLst>
                                    <p:cond delay="0"/>
                                  </p:stCondLst>
                                  <p:childTnLst>
                                    <p:animEffect transition="out" filter="blinds(vertic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horizont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26000">
              <a:schemeClr val="tx1"/>
            </a:gs>
            <a:gs pos="50000">
              <a:srgbClr val="FF6600">
                <a:shade val="67500"/>
                <a:satMod val="115000"/>
              </a:srgbClr>
            </a:gs>
            <a:gs pos="100000">
              <a:srgbClr val="FF660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www.tvn.hu_0c2aa31bc382bb345e4c28451ad5d7e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286394"/>
          </a:xfrm>
          <a:prstGeom prst="rect">
            <a:avLst/>
          </a:prstGeom>
          <a:gradFill flip="none" rotWithShape="1">
            <a:gsLst>
              <a:gs pos="13000">
                <a:schemeClr val="bg2"/>
              </a:gs>
              <a:gs pos="50000">
                <a:srgbClr val="996600">
                  <a:shade val="67500"/>
                  <a:satMod val="115000"/>
                </a:srgbClr>
              </a:gs>
              <a:gs pos="100000">
                <a:srgbClr val="99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642974" y="-357208"/>
            <a:ext cx="10072758" cy="571504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4BE2"/>
        </a:solidFill>
        <a:effectLst/>
      </p:bgPr>
    </p:bg>
    <p:spTree>
      <p:nvGrpSpPr>
        <p:cNvPr id="1" name=""/>
        <p:cNvGrpSpPr/>
        <p:nvPr/>
      </p:nvGrpSpPr>
      <p:grpSpPr>
        <a:xfrm>
          <a:off x="0" y="0"/>
          <a:ext cx="0" cy="0"/>
          <a:chOff x="0" y="0"/>
          <a:chExt cx="0" cy="0"/>
        </a:xfrm>
      </p:grpSpPr>
      <p:pic>
        <p:nvPicPr>
          <p:cNvPr id="15" name="14 Imagen" descr="D1jSX4KXcAAhdyZ.jpg"/>
          <p:cNvPicPr>
            <a:picLocks noChangeAspect="1"/>
          </p:cNvPicPr>
          <p:nvPr/>
        </p:nvPicPr>
        <p:blipFill>
          <a:blip r:embed="rId2"/>
          <a:stretch>
            <a:fillRect/>
          </a:stretch>
        </p:blipFill>
        <p:spPr>
          <a:xfrm>
            <a:off x="214282" y="214295"/>
            <a:ext cx="8786874" cy="4769075"/>
          </a:xfrm>
          <a:prstGeom prst="rect">
            <a:avLst/>
          </a:prstGeom>
          <a:scene3d>
            <a:camera prst="orthographicFront"/>
            <a:lightRig rig="threePt" dir="t"/>
          </a:scene3d>
          <a:sp3d>
            <a:bevelT prst="angle"/>
          </a:sp3d>
        </p:spPr>
      </p:pic>
      <p:pic>
        <p:nvPicPr>
          <p:cNvPr id="16" name="15 Imagen" descr="figuras.gif"/>
          <p:cNvPicPr>
            <a:picLocks noChangeAspect="1"/>
          </p:cNvPicPr>
          <p:nvPr/>
        </p:nvPicPr>
        <p:blipFill>
          <a:blip r:embed="rId3">
            <a:lum contrast="20000"/>
          </a:blip>
          <a:stretch>
            <a:fillRect/>
          </a:stretch>
        </p:blipFill>
        <p:spPr>
          <a:xfrm>
            <a:off x="7786710" y="4335588"/>
            <a:ext cx="1157283" cy="603133"/>
          </a:xfrm>
          <a:prstGeom prst="rect">
            <a:avLst/>
          </a:prstGeom>
        </p:spPr>
      </p:pic>
      <p:pic>
        <p:nvPicPr>
          <p:cNvPr id="17" name="16 Imagen" descr="figuras.gif"/>
          <p:cNvPicPr>
            <a:picLocks noChangeAspect="1"/>
          </p:cNvPicPr>
          <p:nvPr/>
        </p:nvPicPr>
        <p:blipFill>
          <a:blip r:embed="rId3">
            <a:lum contrast="20000"/>
          </a:blip>
          <a:stretch>
            <a:fillRect/>
          </a:stretch>
        </p:blipFill>
        <p:spPr>
          <a:xfrm>
            <a:off x="6500826" y="4357700"/>
            <a:ext cx="1157283" cy="603133"/>
          </a:xfrm>
          <a:prstGeom prst="rect">
            <a:avLst/>
          </a:prstGeom>
        </p:spPr>
      </p:pic>
      <p:pic>
        <p:nvPicPr>
          <p:cNvPr id="18" name="17 Imagen" descr="figuras.gif"/>
          <p:cNvPicPr>
            <a:picLocks noChangeAspect="1"/>
          </p:cNvPicPr>
          <p:nvPr/>
        </p:nvPicPr>
        <p:blipFill>
          <a:blip r:embed="rId3">
            <a:lum contrast="20000"/>
          </a:blip>
          <a:stretch>
            <a:fillRect/>
          </a:stretch>
        </p:blipFill>
        <p:spPr>
          <a:xfrm>
            <a:off x="5357818" y="4357700"/>
            <a:ext cx="1157283" cy="603133"/>
          </a:xfrm>
          <a:prstGeom prst="rect">
            <a:avLst/>
          </a:prstGeom>
        </p:spPr>
      </p:pic>
      <p:pic>
        <p:nvPicPr>
          <p:cNvPr id="23" name="22 Imagen" descr="figuras.gif"/>
          <p:cNvPicPr>
            <a:picLocks noChangeAspect="1"/>
          </p:cNvPicPr>
          <p:nvPr/>
        </p:nvPicPr>
        <p:blipFill>
          <a:blip r:embed="rId3">
            <a:lum contrast="20000"/>
          </a:blip>
          <a:stretch>
            <a:fillRect/>
          </a:stretch>
        </p:blipFill>
        <p:spPr>
          <a:xfrm>
            <a:off x="5143504" y="214296"/>
            <a:ext cx="1157283" cy="603133"/>
          </a:xfrm>
          <a:prstGeom prst="rect">
            <a:avLst/>
          </a:prstGeom>
        </p:spPr>
      </p:pic>
      <p:pic>
        <p:nvPicPr>
          <p:cNvPr id="24" name="23 Imagen" descr="figuras.gif"/>
          <p:cNvPicPr>
            <a:picLocks noChangeAspect="1"/>
          </p:cNvPicPr>
          <p:nvPr/>
        </p:nvPicPr>
        <p:blipFill>
          <a:blip r:embed="rId3">
            <a:lum contrast="20000"/>
          </a:blip>
          <a:stretch>
            <a:fillRect/>
          </a:stretch>
        </p:blipFill>
        <p:spPr>
          <a:xfrm>
            <a:off x="6429388" y="214296"/>
            <a:ext cx="1157283" cy="603133"/>
          </a:xfrm>
          <a:prstGeom prst="rect">
            <a:avLst/>
          </a:prstGeom>
        </p:spPr>
      </p:pic>
      <p:pic>
        <p:nvPicPr>
          <p:cNvPr id="25" name="24 Imagen" descr="figuras.gif"/>
          <p:cNvPicPr>
            <a:picLocks noChangeAspect="1"/>
          </p:cNvPicPr>
          <p:nvPr/>
        </p:nvPicPr>
        <p:blipFill>
          <a:blip r:embed="rId3">
            <a:lum contrast="20000"/>
          </a:blip>
          <a:stretch>
            <a:fillRect/>
          </a:stretch>
        </p:blipFill>
        <p:spPr>
          <a:xfrm>
            <a:off x="7643834" y="214296"/>
            <a:ext cx="1157283" cy="603133"/>
          </a:xfrm>
          <a:prstGeom prst="rect">
            <a:avLst/>
          </a:prstGeom>
        </p:spPr>
      </p:pic>
      <p:sp>
        <p:nvSpPr>
          <p:cNvPr id="28" name="27 CuadroTexto"/>
          <p:cNvSpPr txBox="1"/>
          <p:nvPr/>
        </p:nvSpPr>
        <p:spPr>
          <a:xfrm>
            <a:off x="5857884" y="1714494"/>
            <a:ext cx="2857521" cy="1600438"/>
          </a:xfrm>
          <a:prstGeom prst="rect">
            <a:avLst/>
          </a:prstGeom>
          <a:noFill/>
        </p:spPr>
        <p:txBody>
          <a:bodyPr wrap="square" rtlCol="0">
            <a:spAutoFit/>
          </a:bodyPr>
          <a:lstStyle/>
          <a:p>
            <a:pPr algn="ctr"/>
            <a:r>
              <a:rPr lang="es-PE" sz="1400" b="1" dirty="0" smtClean="0"/>
              <a:t>Esto no quiere decir que mágicamente nos vuelva más inteligentes, sino que crea condiciones para que aprovechemos mejor la inteligencia de la que disponemos</a:t>
            </a:r>
            <a:endParaRPr lang="es-PE" sz="1400" b="1" dirty="0"/>
          </a:p>
        </p:txBody>
      </p:sp>
      <p:sp>
        <p:nvSpPr>
          <p:cNvPr id="10" name="9 CuadroTexto"/>
          <p:cNvSpPr txBox="1"/>
          <p:nvPr/>
        </p:nvSpPr>
        <p:spPr>
          <a:xfrm>
            <a:off x="5786446" y="3929072"/>
            <a:ext cx="1675459" cy="338554"/>
          </a:xfrm>
          <a:prstGeom prst="rect">
            <a:avLst/>
          </a:prstGeom>
          <a:noFill/>
        </p:spPr>
        <p:txBody>
          <a:bodyPr wrap="none" rtlCol="0">
            <a:spAutoFit/>
          </a:bodyPr>
          <a:lstStyle/>
          <a:p>
            <a:r>
              <a:rPr lang="es-PE" sz="800" b="1" dirty="0" smtClean="0"/>
              <a:t>Texto: Gema Sánchez Cuevas</a:t>
            </a:r>
          </a:p>
          <a:p>
            <a:endParaRPr lang="es-PE" sz="800" b="1" dirty="0"/>
          </a:p>
        </p:txBody>
      </p:sp>
      <p:sp>
        <p:nvSpPr>
          <p:cNvPr id="11" name="10 Rectángulo"/>
          <p:cNvSpPr/>
          <p:nvPr/>
        </p:nvSpPr>
        <p:spPr>
          <a:xfrm>
            <a:off x="-642974" y="-357208"/>
            <a:ext cx="10072758" cy="571504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rgbClr val="3333FF"/>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zvuk-muzyka-noty-skripichny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004BE2">
                  <a:shade val="67500"/>
                  <a:satMod val="115000"/>
                </a:srgbClr>
              </a:gs>
              <a:gs pos="100000">
                <a:srgbClr val="004BE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cooltext-357198642924119.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20800979">
            <a:off x="1250914" y="3203358"/>
            <a:ext cx="2222693" cy="1437694"/>
          </a:xfrm>
          <a:prstGeom prst="rect">
            <a:avLst/>
          </a:prstGeom>
        </p:spPr>
      </p:pic>
      <p:sp>
        <p:nvSpPr>
          <p:cNvPr id="6" name="5 Rectángulo"/>
          <p:cNvSpPr/>
          <p:nvPr/>
        </p:nvSpPr>
        <p:spPr>
          <a:xfrm>
            <a:off x="0" y="-571540"/>
            <a:ext cx="10072758" cy="5715040"/>
          </a:xfrm>
          <a:prstGeom prst="rect">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8" presetClass="exit" presetSubtype="3" fill="hold" grpId="1" nodeType="withEffect">
                                  <p:stCondLst>
                                    <p:cond delay="0"/>
                                  </p:stCondLst>
                                  <p:childTnLst>
                                    <p:animEffect transition="out" filter="strips(upRigh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8" presetClass="entr" presetSubtype="3"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upRight)">
                                      <p:cBhvr>
                                        <p:cTn id="20" dur="5000"/>
                                        <p:tgtEl>
                                          <p:spTgt spid="2"/>
                                        </p:tgtEl>
                                      </p:cBhvr>
                                    </p:animEffect>
                                  </p:childTnLst>
                                </p:cTn>
                              </p:par>
                            </p:childTnLst>
                          </p:cTn>
                        </p:par>
                        <p:par>
                          <p:cTn id="21" fill="hold">
                            <p:stCondLst>
                              <p:cond delay="5000"/>
                            </p:stCondLst>
                            <p:childTnLst>
                              <p:par>
                                <p:cTn id="22" presetID="23" presetClass="entr" presetSubtype="52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2000" fill="hold"/>
                                        <p:tgtEl>
                                          <p:spTgt spid="5"/>
                                        </p:tgtEl>
                                        <p:attrNameLst>
                                          <p:attrName>ppt_w</p:attrName>
                                        </p:attrNameLst>
                                      </p:cBhvr>
                                      <p:tavLst>
                                        <p:tav tm="0">
                                          <p:val>
                                            <p:fltVal val="0"/>
                                          </p:val>
                                        </p:tav>
                                        <p:tav tm="100000">
                                          <p:val>
                                            <p:strVal val="#ppt_w"/>
                                          </p:val>
                                        </p:tav>
                                      </p:tavLst>
                                    </p:anim>
                                    <p:anim calcmode="lin" valueType="num">
                                      <p:cBhvr>
                                        <p:cTn id="25" dur="2000" fill="hold"/>
                                        <p:tgtEl>
                                          <p:spTgt spid="5"/>
                                        </p:tgtEl>
                                        <p:attrNameLst>
                                          <p:attrName>ppt_h</p:attrName>
                                        </p:attrNameLst>
                                      </p:cBhvr>
                                      <p:tavLst>
                                        <p:tav tm="0">
                                          <p:val>
                                            <p:fltVal val="0"/>
                                          </p:val>
                                        </p:tav>
                                        <p:tav tm="100000">
                                          <p:val>
                                            <p:strVal val="#ppt_h"/>
                                          </p:val>
                                        </p:tav>
                                      </p:tavLst>
                                    </p:anim>
                                    <p:anim calcmode="lin" valueType="num">
                                      <p:cBhvr>
                                        <p:cTn id="26" dur="2000" fill="hold"/>
                                        <p:tgtEl>
                                          <p:spTgt spid="5"/>
                                        </p:tgtEl>
                                        <p:attrNameLst>
                                          <p:attrName>ppt_x</p:attrName>
                                        </p:attrNameLst>
                                      </p:cBhvr>
                                      <p:tavLst>
                                        <p:tav tm="0">
                                          <p:val>
                                            <p:fltVal val="0.5"/>
                                          </p:val>
                                        </p:tav>
                                        <p:tav tm="100000">
                                          <p:val>
                                            <p:strVal val="#ppt_x"/>
                                          </p:val>
                                        </p:tav>
                                      </p:tavLst>
                                    </p:anim>
                                    <p:anim calcmode="lin" valueType="num">
                                      <p:cBhvr>
                                        <p:cTn id="27" dur="20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dirty="0">
                <a:latin typeface="Kristen ITC" pitchFamily="66" charset="0"/>
              </a:rPr>
              <a:t>¿Te ha gustado?</a:t>
            </a:r>
            <a:r>
              <a:rPr lang="es-ES" sz="4800" dirty="0">
                <a:latin typeface="Kristen ITC" pitchFamily="66" charset="0"/>
              </a:rPr>
              <a:t> </a:t>
            </a:r>
            <a:br>
              <a:rPr lang="es-ES" sz="4800" dirty="0">
                <a:latin typeface="Kristen ITC" pitchFamily="66" charset="0"/>
              </a:rPr>
            </a:br>
            <a:r>
              <a:rPr lang="es-ES" sz="4400" dirty="0">
                <a:latin typeface="Kristen ITC" pitchFamily="66" charset="0"/>
              </a:rPr>
              <a:t>Puedes ver más entrando </a:t>
            </a:r>
            <a:br>
              <a:rPr lang="es-ES" sz="4400" dirty="0">
                <a:latin typeface="Kristen ITC" pitchFamily="66" charset="0"/>
              </a:rPr>
            </a:br>
            <a:r>
              <a:rPr lang="es-ES" sz="4400" b="1" dirty="0">
                <a:solidFill>
                  <a:srgbClr val="40F903"/>
                </a:solidFill>
                <a:latin typeface="Kristen ITC" pitchFamily="66" charset="0"/>
                <a:hlinkClick r:id="rId5"/>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1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484</Words>
  <Application>Microsoft Office PowerPoint</Application>
  <PresentationFormat>Presentación en pantalla (16:9)</PresentationFormat>
  <Paragraphs>21</Paragraphs>
  <Slides>49</Slides>
  <Notes>0</Notes>
  <HiddenSlides>0</HiddenSlides>
  <MMClips>1</MMClips>
  <ScaleCrop>false</ScaleCrop>
  <HeadingPairs>
    <vt:vector size="4" baseType="variant">
      <vt:variant>
        <vt:lpstr>Tema</vt:lpstr>
      </vt:variant>
      <vt:variant>
        <vt:i4>2</vt:i4>
      </vt:variant>
      <vt:variant>
        <vt:lpstr>Títulos de diapositiva</vt:lpstr>
      </vt:variant>
      <vt:variant>
        <vt:i4>49</vt:i4>
      </vt:variant>
    </vt:vector>
  </HeadingPairs>
  <TitlesOfParts>
    <vt:vector size="5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403</cp:revision>
  <dcterms:created xsi:type="dcterms:W3CDTF">2020-06-23T16:23:24Z</dcterms:created>
  <dcterms:modified xsi:type="dcterms:W3CDTF">2020-06-25T17:36:08Z</dcterms:modified>
</cp:coreProperties>
</file>