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86" r:id="rId19"/>
    <p:sldId id="287" r:id="rId20"/>
    <p:sldId id="261" r:id="rId21"/>
    <p:sldId id="280" r:id="rId22"/>
    <p:sldId id="279" r:id="rId23"/>
    <p:sldId id="278" r:id="rId24"/>
    <p:sldId id="277" r:id="rId25"/>
    <p:sldId id="276" r:id="rId26"/>
    <p:sldId id="275" r:id="rId27"/>
    <p:sldId id="260" r:id="rId28"/>
    <p:sldId id="259" r:id="rId29"/>
    <p:sldId id="258" r:id="rId30"/>
    <p:sldId id="281" r:id="rId31"/>
    <p:sldId id="257" r:id="rId32"/>
    <p:sldId id="282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onNuWxZqgxXxip1teQSNA==" hashData="sBqf2W6fzNIDUr4x/TDPwgFpO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BE9A9-8B0E-4EFF-8E83-FA37CF8020D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9E02-B5B5-4C91-A9EA-3AACC728B461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6B2A2-AB65-45BD-B344-32A6D3202B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1FA229-FD92-40BB-8EB3-093B1DEFAFD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5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8496944" cy="6183306"/>
          </a:xfrm>
          <a:prstGeom prst="rect">
            <a:avLst/>
          </a:prstGeom>
        </p:spPr>
      </p:pic>
      <p:pic>
        <p:nvPicPr>
          <p:cNvPr id="2050" name="Picture 2" descr="C:\Users\Usuario\Desktop\descargas\zzzzzzzzMARCOS\zzzzmarcos delgados y gifs\015dd87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http://es.bloggif.com/tmp/a8daabd9503e7a278f86bdbbbc6752e1/text.gif?139518343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1412776"/>
            <a:ext cx="5962650" cy="571501"/>
          </a:xfrm>
          <a:prstGeom prst="rect">
            <a:avLst/>
          </a:prstGeom>
          <a:noFill/>
        </p:spPr>
      </p:pic>
      <p:pic>
        <p:nvPicPr>
          <p:cNvPr id="2056" name="Picture 8" descr="http://es.bloggif.com/tmp/a8daabd9503e7a278f86bdbbbc6752e1/text.gif?139518347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2492896"/>
            <a:ext cx="7219950" cy="571501"/>
          </a:xfrm>
          <a:prstGeom prst="rect">
            <a:avLst/>
          </a:prstGeom>
          <a:noFill/>
        </p:spPr>
      </p:pic>
      <p:pic>
        <p:nvPicPr>
          <p:cNvPr id="2058" name="Picture 10" descr="http://es.bloggif.com/tmp/a8daabd9503e7a278f86bdbbbc6752e1/text.gif?139518358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5301208"/>
            <a:ext cx="5229225" cy="523875"/>
          </a:xfrm>
          <a:prstGeom prst="rect">
            <a:avLst/>
          </a:prstGeom>
          <a:noFill/>
        </p:spPr>
      </p:pic>
      <p:pic>
        <p:nvPicPr>
          <p:cNvPr id="31746" name="Picture 2" descr="http://es.bloggif.com/tmp/a8daabd9503e7a278f86bdbbbc6752e1/text.gif?1395183672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620688"/>
            <a:ext cx="3962400" cy="4667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  <p:sndAc>
      <p:stSnd>
        <p:snd r:embed="rId2" name="02 - john paul young - love is in the ai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llure_Caribe--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525344"/>
          </a:xfrm>
          <a:prstGeom prst="rect">
            <a:avLst/>
          </a:prstGeom>
        </p:spPr>
      </p:pic>
      <p:pic>
        <p:nvPicPr>
          <p:cNvPr id="7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21097" cy="6192688"/>
          </a:xfrm>
          <a:prstGeom prst="rect">
            <a:avLst/>
          </a:prstGeom>
        </p:spPr>
      </p:pic>
      <p:pic>
        <p:nvPicPr>
          <p:cNvPr id="1028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34516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26585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7"/>
            <a:ext cx="8496944" cy="6336705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5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09000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26585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69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568952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71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24936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72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2014-03-18T21:51:22Z</dcterms:created>
  <dcterms:modified xsi:type="dcterms:W3CDTF">2014-03-19T18:03:56Z</dcterms:modified>
</cp:coreProperties>
</file>