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74" r:id="rId4"/>
    <p:sldId id="322" r:id="rId5"/>
    <p:sldId id="262" r:id="rId6"/>
    <p:sldId id="263" r:id="rId7"/>
    <p:sldId id="323" r:id="rId8"/>
    <p:sldId id="257" r:id="rId9"/>
    <p:sldId id="269" r:id="rId10"/>
    <p:sldId id="324" r:id="rId11"/>
    <p:sldId id="264" r:id="rId12"/>
    <p:sldId id="270" r:id="rId13"/>
    <p:sldId id="325" r:id="rId14"/>
    <p:sldId id="272" r:id="rId15"/>
    <p:sldId id="279" r:id="rId16"/>
    <p:sldId id="326" r:id="rId17"/>
    <p:sldId id="266" r:id="rId18"/>
    <p:sldId id="273" r:id="rId19"/>
    <p:sldId id="327" r:id="rId20"/>
    <p:sldId id="268" r:id="rId21"/>
    <p:sldId id="284" r:id="rId22"/>
    <p:sldId id="328" r:id="rId23"/>
    <p:sldId id="280" r:id="rId24"/>
    <p:sldId id="290" r:id="rId25"/>
    <p:sldId id="329" r:id="rId26"/>
    <p:sldId id="299" r:id="rId27"/>
    <p:sldId id="281" r:id="rId28"/>
    <p:sldId id="330" r:id="rId29"/>
    <p:sldId id="292" r:id="rId30"/>
    <p:sldId id="300" r:id="rId31"/>
    <p:sldId id="331" r:id="rId32"/>
    <p:sldId id="295" r:id="rId33"/>
    <p:sldId id="306" r:id="rId34"/>
    <p:sldId id="332" r:id="rId35"/>
    <p:sldId id="297" r:id="rId36"/>
    <p:sldId id="296" r:id="rId37"/>
    <p:sldId id="333" r:id="rId38"/>
    <p:sldId id="311" r:id="rId39"/>
    <p:sldId id="307" r:id="rId40"/>
    <p:sldId id="334" r:id="rId41"/>
    <p:sldId id="308" r:id="rId42"/>
    <p:sldId id="319" r:id="rId43"/>
    <p:sldId id="335" r:id="rId44"/>
    <p:sldId id="314" r:id="rId45"/>
    <p:sldId id="304" r:id="rId46"/>
    <p:sldId id="336" r:id="rId47"/>
    <p:sldId id="316" r:id="rId48"/>
    <p:sldId id="318" r:id="rId49"/>
    <p:sldId id="337" r:id="rId50"/>
    <p:sldId id="320" r:id="rId51"/>
    <p:sldId id="321" r:id="rId5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QjnvVxLp3XkE9R/r3z6JA" hashData="/AIkym7fPOdpgj1ipjPloK3T3W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817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4E103-0AFB-48F0-9774-BCFE21258E4A}" type="datetimeFigureOut">
              <a:rPr lang="es-PE" smtClean="0"/>
              <a:pPr/>
              <a:t>11/07/2022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99C2A-158B-4DBC-A57C-3F35BC5CE8D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2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2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3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3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2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5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5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6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6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3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2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71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7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64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81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0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2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88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6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64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29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42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00.png"/><Relationship Id="rId4" Type="http://schemas.openxmlformats.org/officeDocument/2006/relationships/image" Target="../media/image99.gi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image" Target="../media/image106.png"/><Relationship Id="rId18" Type="http://schemas.openxmlformats.org/officeDocument/2006/relationships/image" Target="../media/image10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2.png"/><Relationship Id="rId11" Type="http://schemas.openxmlformats.org/officeDocument/2006/relationships/image" Target="../media/image10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0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1.png"/><Relationship Id="rId9" Type="http://schemas.openxmlformats.org/officeDocument/2006/relationships/image" Target="../media/image10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54a87ea35a308c911268c2501f075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342899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714744" y="0"/>
            <a:ext cx="5715008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Rectángulo redondeado"/>
          <p:cNvSpPr/>
          <p:nvPr/>
        </p:nvSpPr>
        <p:spPr>
          <a:xfrm>
            <a:off x="4572000" y="1285866"/>
            <a:ext cx="3786214" cy="2786082"/>
          </a:xfrm>
          <a:prstGeom prst="roundRect">
            <a:avLst/>
          </a:prstGeom>
          <a:blipFill dpi="0" rotWithShape="1">
            <a:blip r:embed="rId5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  <a:bevelB w="25400" h="361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pic>
        <p:nvPicPr>
          <p:cNvPr id="8" name="7 Imagen" descr="cooltext41509223242089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6314" y="1571618"/>
            <a:ext cx="650332" cy="642942"/>
          </a:xfrm>
          <a:prstGeom prst="rect">
            <a:avLst/>
          </a:prstGeom>
        </p:spPr>
      </p:pic>
      <p:pic>
        <p:nvPicPr>
          <p:cNvPr id="9" name="8 Imagen" descr="cooltext41509225045282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0694" y="1571618"/>
            <a:ext cx="1220686" cy="638228"/>
          </a:xfrm>
          <a:prstGeom prst="rect">
            <a:avLst/>
          </a:prstGeom>
        </p:spPr>
      </p:pic>
      <p:pic>
        <p:nvPicPr>
          <p:cNvPr id="10" name="9 Imagen" descr="cooltext415092266904549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6578" y="1571618"/>
            <a:ext cx="1053200" cy="642942"/>
          </a:xfrm>
          <a:prstGeom prst="rect">
            <a:avLst/>
          </a:prstGeom>
        </p:spPr>
      </p:pic>
      <p:pic>
        <p:nvPicPr>
          <p:cNvPr id="11" name="10 Imagen" descr="cooltext415092277238288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43439" y="2214560"/>
            <a:ext cx="1785950" cy="600527"/>
          </a:xfrm>
          <a:prstGeom prst="rect">
            <a:avLst/>
          </a:prstGeom>
        </p:spPr>
      </p:pic>
      <p:pic>
        <p:nvPicPr>
          <p:cNvPr id="12" name="11 Imagen" descr="cooltext415092294091423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57950" y="2205630"/>
            <a:ext cx="686316" cy="600528"/>
          </a:xfrm>
          <a:prstGeom prst="rect">
            <a:avLst/>
          </a:prstGeom>
        </p:spPr>
      </p:pic>
      <p:pic>
        <p:nvPicPr>
          <p:cNvPr id="13" name="12 Imagen" descr="cooltext415092301726081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72330" y="2214560"/>
            <a:ext cx="1115265" cy="642942"/>
          </a:xfrm>
          <a:prstGeom prst="rect">
            <a:avLst/>
          </a:prstGeom>
        </p:spPr>
      </p:pic>
      <p:pic>
        <p:nvPicPr>
          <p:cNvPr id="14" name="13 Imagen" descr="cooltext415092311034647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24369" y="2857501"/>
            <a:ext cx="1562209" cy="571505"/>
          </a:xfrm>
          <a:prstGeom prst="rect">
            <a:avLst/>
          </a:prstGeom>
        </p:spPr>
      </p:pic>
      <p:pic>
        <p:nvPicPr>
          <p:cNvPr id="15" name="14 Imagen" descr="cooltext415092332968610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86578" y="2857502"/>
            <a:ext cx="714380" cy="511101"/>
          </a:xfrm>
          <a:prstGeom prst="rect">
            <a:avLst/>
          </a:prstGeom>
        </p:spPr>
      </p:pic>
      <p:pic>
        <p:nvPicPr>
          <p:cNvPr id="16" name="15 Imagen" descr="cooltext415092340773121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29190" y="3457850"/>
            <a:ext cx="1785950" cy="471142"/>
          </a:xfrm>
          <a:prstGeom prst="rect">
            <a:avLst/>
          </a:prstGeom>
        </p:spPr>
      </p:pic>
      <p:pic>
        <p:nvPicPr>
          <p:cNvPr id="17" name="16 Imagen" descr="cooltext415092349081192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786578" y="3429006"/>
            <a:ext cx="1248504" cy="504091"/>
          </a:xfrm>
          <a:prstGeom prst="rect">
            <a:avLst/>
          </a:prstGeom>
        </p:spPr>
      </p:pic>
      <p:pic>
        <p:nvPicPr>
          <p:cNvPr id="19" name="18 Imagen" descr="cooltext415093062832255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000892" y="4429138"/>
            <a:ext cx="1891837" cy="266456"/>
          </a:xfrm>
          <a:prstGeom prst="rect">
            <a:avLst/>
          </a:prstGeom>
        </p:spPr>
      </p:pic>
    </p:spTree>
  </p:cSld>
  <p:clrMapOvr>
    <a:masterClrMapping/>
  </p:clrMapOvr>
  <p:transition advTm="33000">
    <p:sndAc>
      <p:stSnd loop="1">
        <p:snd r:embed="rId2" name="Chris_Spheeris_-_Viva_-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d5de9b28918d6bec0b2966dab9f5d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214942" y="0"/>
            <a:ext cx="392905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56c5ffa77b7b255934b552d3c03f61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385762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857620" y="0"/>
            <a:ext cx="1357322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85852" y="0"/>
            <a:ext cx="65857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1428742"/>
            <a:ext cx="47863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 flip="none" rotWithShape="1">
                  <a:gsLst>
                    <a:gs pos="0">
                      <a:srgbClr val="FF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está presente en cada aspecto de nuestras vidas, aunque en muchas ocasiones no seamos conscientes de ello. A un nivel muy primario, asociamos a cada uno de los colores con determinadas emociones o, por lo menos, atributos: así, el negro suele ser indicativo de elegancia o de duelo, mientras que el blanco denota pureza y el rojo, pasión.</a:t>
            </a:r>
          </a:p>
          <a:p>
            <a:pPr algn="ctr"/>
            <a:endParaRPr lang="es-PE" b="1" dirty="0">
              <a:gradFill flip="none" rotWithShape="1">
                <a:gsLst>
                  <a:gs pos="0">
                    <a:srgbClr val="FF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571486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4286262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94b8361b2924da78c1304776a898d5f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286380" y="0"/>
            <a:ext cx="385762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3fa72df2faf33988e9e22a84cb7588d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337461" cy="51435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286116" y="0"/>
            <a:ext cx="2000264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fb982014bcc6db99c87bb287a926e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429256" y="0"/>
            <a:ext cx="371474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be5b5d72b63622a3b154e2d1bd4fef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" y="0"/>
            <a:ext cx="421480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14810" y="0"/>
            <a:ext cx="1214446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1428742"/>
            <a:ext cx="47863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 flip="none" rotWithShape="1">
                  <a:gsLst>
                    <a:gs pos="0">
                      <a:srgbClr val="FF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importancia de los colores tiene incluso una gran incidencia en el mundo de los negocios, donde son empleados para terminar de empaquetar en mensaje de un producto concreto, e incluso en las webs la elección de las tonalidades hará que la experiencia del usuario sea más o menos agradable</a:t>
            </a:r>
            <a:endParaRPr lang="es-PE" b="1" dirty="0">
              <a:gradFill flip="none" rotWithShape="1">
                <a:gsLst>
                  <a:gs pos="0">
                    <a:srgbClr val="FF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4286262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571486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e21b8387a99a1ffb6ec518a9b2446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414337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f2a8fcaff7c03fec973c686f0aec14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86380" y="0"/>
            <a:ext cx="385762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143372" y="0"/>
            <a:ext cx="1143008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a4701d10190015d8ab50651f08981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42899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9f940a26a4641483b22a11857bfe81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86380" y="0"/>
            <a:ext cx="385762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428992" y="0"/>
            <a:ext cx="1857388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14612" y="2000246"/>
            <a:ext cx="4000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 flip="none" rotWithShape="1"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¿Sabía que el ojo humano puede ver más tonalidades de verde que de cualquier otro color? </a:t>
            </a:r>
          </a:p>
          <a:p>
            <a:endParaRPr lang="es-PE" sz="1200" b="1" dirty="0" smtClean="0">
              <a:gradFill flip="none" rotWithShape="1"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1200" b="1" dirty="0" smtClean="0">
              <a:gradFill flip="none" rotWithShape="1"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 flip="none" rotWithShape="1"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Billy Bob </a:t>
            </a:r>
            <a:r>
              <a:rPr lang="es-PE" sz="1200" b="1" dirty="0" err="1" smtClean="0">
                <a:gradFill flip="none" rotWithShape="1"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Thornton</a:t>
            </a:r>
            <a:r>
              <a:rPr lang="es-PE" sz="1200" b="1" dirty="0" smtClean="0">
                <a:gradFill flip="none" rotWithShape="1"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200" b="1" dirty="0">
              <a:gradFill flip="none" rotWithShape="1"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571486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73082a9794e463b425ce3d199bb2a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628" y="0"/>
            <a:ext cx="414337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ae0bc6b3abade04d31a2ca877ad7a8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" y="0"/>
            <a:ext cx="364330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643306" y="0"/>
            <a:ext cx="1357322" cy="5143500"/>
          </a:xfrm>
          <a:prstGeom prst="rect">
            <a:avLst/>
          </a:prstGeom>
          <a:blipFill dpi="0" rotWithShape="1">
            <a:blip r:embed="rId4">
              <a:lum bright="-10000"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ba1e7dacf44380f2a84f75eabadaed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71474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e11dbf35234327d6b16b2c293d8336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572132" y="0"/>
            <a:ext cx="357186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714744" y="0"/>
            <a:ext cx="1857388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3714744" y="4857766"/>
            <a:ext cx="285752" cy="2857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00298" y="2000246"/>
            <a:ext cx="4286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</a:rPr>
              <a:t>Hay cosas en el color que surgen en mí mientras pinto, cosas grandes e intensas</a:t>
            </a:r>
            <a:r>
              <a:rPr lang="es-PE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</a:rPr>
              <a:t>. </a:t>
            </a:r>
          </a:p>
          <a:p>
            <a:pPr algn="ctr"/>
            <a:endParaRPr lang="es-PE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</a:endParaRPr>
          </a:p>
          <a:p>
            <a:endParaRPr lang="es-PE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Vincent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Van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Gogh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200" b="1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6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e7a51febcb89e77fada2a379d9ebc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407193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f4b87eac668da027ffa5627d99c79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357818" y="0"/>
            <a:ext cx="378618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071934" y="0"/>
            <a:ext cx="1285884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413b6677db8b5024977e517b3a60c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400049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000496" y="0"/>
            <a:ext cx="1214446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4c9b07503a6f21f1c08d039b38d015e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75" y="0"/>
            <a:ext cx="3857625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71736" y="1714494"/>
            <a:ext cx="435771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verdadero artista se ha inspirado más por la belleza de las líneas y el color y las relaciones entre ellos que por el tema concreto de la imagen. </a:t>
            </a:r>
          </a:p>
          <a:p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Piet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Mondrian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200" b="1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642924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429138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58a567105043629eeda394a461d6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414337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2dc85f3222dc812dd84e41bda49b38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643569" y="0"/>
            <a:ext cx="350043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143372" y="0"/>
            <a:ext cx="1500198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f7ef70faa961d4e658baf0a3b484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286380" y="0"/>
            <a:ext cx="385762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88c0f672fb0e1736adcedbef4e3939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400049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000496" y="0"/>
            <a:ext cx="1285884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3108" y="1285866"/>
            <a:ext cx="4929222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colores son fuerzas que actúan en el hombre provocando sensaciones de bienestar o malestar, de actividad o de pasividad. La aplicación de determinados colores en oficinas, fábricas o escuelas puede incrementar o reducir el rendimiento, y en las clínicas puede contribuir a que los pacientes recuperen antes la salud.</a:t>
            </a:r>
          </a:p>
          <a:p>
            <a:pPr algn="ctr"/>
            <a:endParaRPr lang="es-PE" sz="1100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sz="1100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1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sz="11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Ernst</a:t>
            </a:r>
            <a:r>
              <a:rPr lang="es-PE" sz="11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11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Neufert</a:t>
            </a:r>
            <a:r>
              <a:rPr lang="es-PE" sz="11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PE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6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f883771357d926c2a381b54af793d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57186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4eb7a9b2d558f8ce7813699c0754ff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572000" y="0"/>
            <a:ext cx="457200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571868" y="0"/>
            <a:ext cx="107157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0dfe66e7be928da3123970425da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15008" y="0"/>
            <a:ext cx="342899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055d95d829188919f0a034c44d4a80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414337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4143372" y="0"/>
            <a:ext cx="1571636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3108" y="1714494"/>
            <a:ext cx="49292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es perceptual, evocativo, provocativo, nostálgico, idiosincrático, enigmático, enloquecedor, entretenido… </a:t>
            </a:r>
          </a:p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más se puede pedir? </a:t>
            </a:r>
          </a:p>
          <a:p>
            <a:pPr algn="ctr"/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Alexander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Theroux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PE" b="1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71486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357700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6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2b16a4cb7ef34bf96055a641fc20f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286379" y="0"/>
            <a:ext cx="385762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7352df12117f15a931987e0b40782e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378618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786182" y="0"/>
            <a:ext cx="1500198" cy="5143500"/>
          </a:xfrm>
          <a:prstGeom prst="rect">
            <a:avLst/>
          </a:prstGeom>
          <a:blipFill dpi="0" rotWithShape="1">
            <a:blip r:embed="rId4">
              <a:lum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19413da7dc83de1d3291a14371394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0"/>
            <a:ext cx="4286248" cy="5143500"/>
          </a:xfrm>
          <a:prstGeom prst="rect">
            <a:avLst/>
          </a:prstGeom>
        </p:spPr>
      </p:pic>
      <p:pic>
        <p:nvPicPr>
          <p:cNvPr id="4" name="3 Imagen" descr="424158d86d27fa0b126e5a6b78e2bf6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" y="0"/>
            <a:ext cx="378618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786182" y="0"/>
            <a:ext cx="1071570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3108" y="1714494"/>
            <a:ext cx="492922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es misterioso, escapa a la definición: es una experiencia subjetiva, una sensación cerebral que depende de tres factores relacionados y esenciales: luz, un objeto y un observador.</a:t>
            </a:r>
          </a:p>
          <a:p>
            <a:endParaRPr lang="es-PE" sz="1200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1200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-Enid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Verity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PE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71486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357700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6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d2132a7b56cd1a8247569b47a9b9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414337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984e5b9de4408f4924095da9ef732a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14942" y="0"/>
            <a:ext cx="392905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143372" y="0"/>
            <a:ext cx="1071570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6b06bd765ff0615a5b8ec3a2a451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643570" y="0"/>
            <a:ext cx="350043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7384f953e6b5a4179bff3d2e3f1f9c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357186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571868" y="0"/>
            <a:ext cx="2071702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714612" y="2071684"/>
            <a:ext cx="400052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forma alcanza su plenitud cuando el color alcanza su riqueza.</a:t>
            </a:r>
          </a:p>
          <a:p>
            <a:pPr algn="ctr"/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-Paul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Cézanne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571486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2248b3ebbe92cb11c05de18782870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72066" y="0"/>
            <a:ext cx="407193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7b805b41d9d5a05b65942ced06edd3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" y="0"/>
            <a:ext cx="350042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500430" y="0"/>
            <a:ext cx="1571636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92abe2d4390686bff177fb71007b242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b="2777"/>
          <a:stretch>
            <a:fillRect/>
          </a:stretch>
        </p:blipFill>
        <p:spPr>
          <a:xfrm>
            <a:off x="0" y="55127"/>
            <a:ext cx="3929058" cy="50883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744095b68a65535c3907804e0a1b72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786314" y="0"/>
            <a:ext cx="435768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929058" y="0"/>
            <a:ext cx="928694" cy="5143500"/>
          </a:xfrm>
          <a:prstGeom prst="rect">
            <a:avLst/>
          </a:prstGeom>
          <a:blipFill dpi="0" rotWithShape="1">
            <a:blip r:embed="rId4">
              <a:lum bright="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428860" y="1785932"/>
            <a:ext cx="44291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es la tecla. La vista es el macillo. El alma es un piano con muchas cuerdas… El artista es quien, tocando esta o aquella tecla, hace vibrar el alma. </a:t>
            </a:r>
          </a:p>
          <a:p>
            <a:pPr algn="ctr"/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Wassily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Kandinsky-</a:t>
            </a:r>
          </a:p>
          <a:p>
            <a:pPr algn="ctr"/>
            <a:endParaRPr lang="es-PE" b="1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6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3a9062c0e8123fcbcdf9028d03de87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88621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9691abfbbfe37aeeb03fa067a47b0c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857752" y="0"/>
            <a:ext cx="428624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857620" y="0"/>
            <a:ext cx="1000132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f46efc149b36ed60c3b15ac7b2a5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407193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644431d5d793a9ce3eb4899a2767cb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143504" y="0"/>
            <a:ext cx="400049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071934" y="0"/>
            <a:ext cx="107157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3108" y="1714494"/>
            <a:ext cx="492922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una alegría sin defectos descubrir un alma pura. Son almas que se asemejan a los primeros libros de los niños: Contienen unas pocas palabras y están llenas de colores. </a:t>
            </a:r>
          </a:p>
          <a:p>
            <a:pPr algn="ctr"/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Christian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Bobin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b="1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571486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2930f15e491326836053d7393257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143636" y="0"/>
            <a:ext cx="300036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848610d8109f6310cd594beb5bc28a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378618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786182" y="0"/>
            <a:ext cx="2357454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f90292165b4ef2cc08a8f3eaf7072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314323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c3cf2d7a9b6645806c8fdcd053b64a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429256" y="0"/>
            <a:ext cx="371474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143240" y="0"/>
            <a:ext cx="2286016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3108" y="1928808"/>
            <a:ext cx="49292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y color no son en absoluto distintos. Mientras pintas, dibujas. Cuanto más armonioso se vuelve el color, más preciso es el diseño.</a:t>
            </a:r>
          </a:p>
          <a:p>
            <a:pPr algn="ctr"/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-Paul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cézanne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PE" b="1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6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80a57f0a92c30c8d3d5cf56e9873a3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286380" y="0"/>
            <a:ext cx="385762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48e0d33c0469a62afa758b58e4f415d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378618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786182" y="0"/>
            <a:ext cx="1500198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15ae069454bed42c377d8387a11be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57186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f9d95207283792ef9a033061d4c4df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72066" y="0"/>
            <a:ext cx="407193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571868" y="0"/>
            <a:ext cx="1500198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85984" y="1785932"/>
            <a:ext cx="46434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colores son la vida, forman parte integral de la imagen y nunca pasivos o planos, o banales como una ocurrencia tardía. </a:t>
            </a:r>
          </a:p>
          <a:p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-Marc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Chagall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PE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6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633a926d272e4e9e0ec2ed7fad0db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371474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ce358250d22839443cd2910bfd3a99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357818" y="0"/>
            <a:ext cx="378618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714744" y="0"/>
            <a:ext cx="1643074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320e5a8673edf54b02461e16466b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546156" y="0"/>
            <a:ext cx="359784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0ccde0dd8718185406abcc500e2d4f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357186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571868" y="0"/>
            <a:ext cx="2000264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71736" y="1928808"/>
            <a:ext cx="40719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Trato de aplicar colores como palabras que forman poemas, como notas que forman música.</a:t>
            </a:r>
          </a:p>
          <a:p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-Joan Miró-</a:t>
            </a:r>
          </a:p>
          <a:p>
            <a:endParaRPr lang="es-PE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6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54f8cf2c85c02d20c259fd7aa501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421481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7b1cf9fd62def1d2543c2f589d5d989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29322" y="0"/>
            <a:ext cx="321467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214810" y="0"/>
            <a:ext cx="1714512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00608b6aadac0b39418d977f76a7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328611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b4fe894cfa22f6b2f71d7d183ef382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000760" y="0"/>
            <a:ext cx="314324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286116" y="0"/>
            <a:ext cx="2714644" cy="5143500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643174" y="1857370"/>
            <a:ext cx="400052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es vida, porque un mundo sin color se nos presenta como muerto. Los colores son las ideas primordiales, los hijos de la luz</a:t>
            </a:r>
            <a:r>
              <a:rPr lang="es-PE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endParaRPr lang="es-PE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-Johannes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Itten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PE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00048"/>
            <a:ext cx="333375" cy="323850"/>
          </a:xfrm>
          <a:prstGeom prst="rect">
            <a:avLst/>
          </a:prstGeom>
        </p:spPr>
      </p:pic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286262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571486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d53126e96499c039e8c392d5e007c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371474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6bef39d9fe31ba477896dbe8c1202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3" y="0"/>
            <a:ext cx="321467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714744" y="0"/>
            <a:ext cx="2214578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26dbcab34d7cebf0fd960f3913ce46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787588" cy="5143500"/>
          </a:xfrm>
          <a:prstGeom prst="rect">
            <a:avLst/>
          </a:prstGeom>
        </p:spPr>
      </p:pic>
      <p:pic>
        <p:nvPicPr>
          <p:cNvPr id="4" name="3 Imagen" descr="22112be67500fb4aaa649ae1a0e173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449" y="0"/>
            <a:ext cx="3886551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786182" y="0"/>
            <a:ext cx="142876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d3f07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79106" y="0"/>
            <a:ext cx="65857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643174" y="1857370"/>
            <a:ext cx="4000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naturaleza, la luz crea el color. En la pintura, el color crea la luz.</a:t>
            </a:r>
            <a:r>
              <a:rPr lang="es-PE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PE" sz="1200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1200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1200" b="1" dirty="0" smtClean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-Hans </a:t>
            </a:r>
            <a:r>
              <a:rPr lang="es-PE" sz="1200" b="1" dirty="0" err="1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Hofmann</a:t>
            </a:r>
            <a:r>
              <a:rPr lang="es-PE" sz="1200" b="1" dirty="0" smtClean="0">
                <a:gradFill>
                  <a:gsLst>
                    <a:gs pos="0">
                      <a:srgbClr val="00B05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200" b="1" dirty="0">
              <a:gradFill>
                <a:gsLst>
                  <a:gs pos="0">
                    <a:srgbClr val="00B05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path path="circle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71486"/>
            <a:ext cx="333375" cy="323850"/>
          </a:xfrm>
          <a:prstGeom prst="rect">
            <a:avLst/>
          </a:prstGeom>
        </p:spPr>
      </p:pic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357700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6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4357700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50065db31598f4ba883197ec142b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8471" y="0"/>
            <a:ext cx="3675529" cy="5143500"/>
          </a:xfrm>
          <a:prstGeom prst="rect">
            <a:avLst/>
          </a:prstGeom>
        </p:spPr>
      </p:pic>
      <p:pic>
        <p:nvPicPr>
          <p:cNvPr id="3" name="2 Imagen" descr="0323ea4df1daeffdead3bf9547bfc045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2907926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928926" y="0"/>
            <a:ext cx="250033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41509330234312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6" y="4429138"/>
            <a:ext cx="1143008" cy="55306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COLOR ESTÁ PRESENTE EN CADA ASPECTO DE NUESTRAS VID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COLOR ESTÁ PRESENTE EN CADA ASPECTO DE NUESTRAS VIDAS</Template>
  <TotalTime>0</TotalTime>
  <Words>537</Words>
  <Application>Microsoft Office PowerPoint</Application>
  <PresentationFormat>Presentación en pantalla (16:9)</PresentationFormat>
  <Paragraphs>60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EL COLOR ESTÁ PRESENTE EN CADA ASPECTO DE NUESTRAS VIDAS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2022-07-11T22:01:47Z</dcterms:created>
  <dcterms:modified xsi:type="dcterms:W3CDTF">2022-07-11T22:07:03Z</dcterms:modified>
</cp:coreProperties>
</file>