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70" r:id="rId3"/>
    <p:sldId id="279" r:id="rId4"/>
    <p:sldId id="256" r:id="rId5"/>
    <p:sldId id="268" r:id="rId6"/>
    <p:sldId id="275" r:id="rId7"/>
    <p:sldId id="257" r:id="rId8"/>
    <p:sldId id="277" r:id="rId9"/>
    <p:sldId id="267" r:id="rId10"/>
    <p:sldId id="266" r:id="rId11"/>
    <p:sldId id="262" r:id="rId12"/>
    <p:sldId id="258" r:id="rId13"/>
    <p:sldId id="265" r:id="rId14"/>
    <p:sldId id="264" r:id="rId15"/>
    <p:sldId id="260" r:id="rId16"/>
    <p:sldId id="259" r:id="rId17"/>
    <p:sldId id="261" r:id="rId18"/>
    <p:sldId id="271" r:id="rId19"/>
    <p:sldId id="274" r:id="rId20"/>
    <p:sldId id="269" r:id="rId21"/>
    <p:sldId id="273" r:id="rId22"/>
    <p:sldId id="272" r:id="rId23"/>
    <p:sldId id="278"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SndGR5z2WUkwjiWoDVE7g" hashData="doNhAnpo2lBLMJ/YH6PlxAl4E9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2613"/>
    <a:srgbClr val="AD743B"/>
    <a:srgbClr val="20AEAE"/>
    <a:srgbClr val="6B3305"/>
    <a:srgbClr val="75C30D"/>
    <a:srgbClr val="003E00"/>
    <a:srgbClr val="006600"/>
    <a:srgbClr val="87197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702"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330CB90-FCD0-41DF-8C00-B5D455C768F0}" type="datetimeFigureOut">
              <a:rPr lang="es-ES" smtClean="0"/>
              <a:pPr/>
              <a:t>29/09/2014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1D4747-BB3B-4C0D-93A4-CF2B5C732F37}"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27B6F5D-4738-4D81-AC38-F1A4E0784A2A}" type="slidenum">
              <a:rPr lang="es-ES_tradnl"/>
              <a:pPr/>
              <a:t>‹Nº›</a:t>
            </a:fld>
            <a:endParaRPr lang="es-ES_tradnl"/>
          </a:p>
        </p:txBody>
      </p:sp>
    </p:spTree>
  </p:cSld>
  <p:clrMapOvr>
    <a:masterClrMapping/>
  </p:clrMapOvr>
  <p:transition spd="slow"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30CB90-FCD0-41DF-8C00-B5D455C768F0}" type="datetimeFigureOut">
              <a:rPr lang="es-ES" smtClean="0"/>
              <a:pPr/>
              <a:t>29/09/2014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1D4747-BB3B-4C0D-93A4-CF2B5C732F3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B8510D1-74A0-46F1-B39E-689C5BC6BCD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gif"/><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2.png"/><Relationship Id="rId7" Type="http://schemas.openxmlformats.org/officeDocument/2006/relationships/image" Target="../media/image3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49000">
                <a:schemeClr val="bg2">
                  <a:lumMod val="5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p:spPr>
        <p:txBody>
          <a:bodyPr/>
          <a:lstStyle/>
          <a:p>
            <a:endParaRPr lang="es-ES" dirty="0"/>
          </a:p>
        </p:txBody>
      </p:sp>
      <p:pic>
        <p:nvPicPr>
          <p:cNvPr id="5" name="4 Imagen" descr="tumblr_lfopweAWXi1qzm38co1_500.gif"/>
          <p:cNvPicPr>
            <a:picLocks noChangeAspect="1"/>
          </p:cNvPicPr>
          <p:nvPr/>
        </p:nvPicPr>
        <p:blipFill>
          <a:blip r:embed="rId3"/>
          <a:stretch>
            <a:fillRect/>
          </a:stretch>
        </p:blipFill>
        <p:spPr>
          <a:xfrm>
            <a:off x="2000232" y="1071546"/>
            <a:ext cx="5072098" cy="5072098"/>
          </a:xfrm>
          <a:prstGeom prst="ellipse">
            <a:avLst/>
          </a:prstGeom>
        </p:spPr>
      </p:pic>
      <p:sp>
        <p:nvSpPr>
          <p:cNvPr id="6" name="5 Anillo"/>
          <p:cNvSpPr/>
          <p:nvPr/>
        </p:nvSpPr>
        <p:spPr>
          <a:xfrm>
            <a:off x="1714480" y="714332"/>
            <a:ext cx="5715040" cy="5715040"/>
          </a:xfrm>
          <a:prstGeom prst="donut">
            <a:avLst>
              <a:gd name="adj" fmla="val 8876"/>
            </a:avLst>
          </a:prstGeom>
          <a:solidFill>
            <a:srgbClr val="00206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2530" name="Picture 2" descr="http://static1.glowtxt.com/data1/c/d/8/cd8ebd17d4658cc5899f80bf561d7cb463ebe700da39a3ee5e6b4b0d3255bfef95601890afd80709da39a3ee5e6b4b0d3255bfef95601890afd807090802e41b295cb0a7f810901f590f2245.gif"/>
          <p:cNvPicPr>
            <a:picLocks noChangeAspect="1" noChangeArrowheads="1" noCrop="1"/>
          </p:cNvPicPr>
          <p:nvPr/>
        </p:nvPicPr>
        <p:blipFill>
          <a:blip r:embed="rId4"/>
          <a:srcRect/>
          <a:stretch>
            <a:fillRect/>
          </a:stretch>
        </p:blipFill>
        <p:spPr bwMode="auto">
          <a:xfrm>
            <a:off x="0" y="3643314"/>
            <a:ext cx="2181225" cy="819151"/>
          </a:xfrm>
          <a:prstGeom prst="rect">
            <a:avLst/>
          </a:prstGeom>
          <a:noFill/>
        </p:spPr>
      </p:pic>
      <p:pic>
        <p:nvPicPr>
          <p:cNvPr id="22532" name="Picture 4" descr="http://static1.glowtxt.com/data1/6/c/3/6c370ff7cdfc8298d24621702d8404a0692e4b80da39a3ee5e6b4b0d3255bfef95601890afd80709da39a3ee5e6b4b0d3255bfef95601890afd807090802e41b295cb0a7f810901f590f2245.gif"/>
          <p:cNvPicPr>
            <a:picLocks noChangeAspect="1" noChangeArrowheads="1" noCrop="1"/>
          </p:cNvPicPr>
          <p:nvPr/>
        </p:nvPicPr>
        <p:blipFill>
          <a:blip r:embed="rId5"/>
          <a:srcRect/>
          <a:stretch>
            <a:fillRect/>
          </a:stretch>
        </p:blipFill>
        <p:spPr bwMode="auto">
          <a:xfrm>
            <a:off x="0" y="2857496"/>
            <a:ext cx="2162175" cy="828676"/>
          </a:xfrm>
          <a:prstGeom prst="rect">
            <a:avLst/>
          </a:prstGeom>
          <a:noFill/>
        </p:spPr>
      </p:pic>
      <p:pic>
        <p:nvPicPr>
          <p:cNvPr id="22534" name="Picture 6" descr="http://static1.glowtxt.com/data1/f/8/e/f8ed87ed2f115ab481db52a639f3bf9f20b37e40da39a3ee5e6b4b0d3255bfef95601890afd80709da39a3ee5e6b4b0d3255bfef95601890afd807090802e41b295cb0a7f810901f590f2245.gif"/>
          <p:cNvPicPr>
            <a:picLocks noChangeAspect="1" noChangeArrowheads="1" noCrop="1"/>
          </p:cNvPicPr>
          <p:nvPr/>
        </p:nvPicPr>
        <p:blipFill>
          <a:blip r:embed="rId6"/>
          <a:srcRect/>
          <a:stretch>
            <a:fillRect/>
          </a:stretch>
        </p:blipFill>
        <p:spPr bwMode="auto">
          <a:xfrm>
            <a:off x="285720" y="2000240"/>
            <a:ext cx="1914525" cy="800100"/>
          </a:xfrm>
          <a:prstGeom prst="rect">
            <a:avLst/>
          </a:prstGeom>
          <a:noFill/>
        </p:spPr>
      </p:pic>
      <p:pic>
        <p:nvPicPr>
          <p:cNvPr id="22536" name="Picture 8" descr="http://static1.glowtxt.com/data1/d/9/f/d9f39824b724570b5763c9f7cbad3d406feb8d84da39a3ee5e6b4b0d3255bfef95601890afd80709da39a3ee5e6b4b0d3255bfef95601890afd807090802e41b295cb0a7f810901f590f2245.gif"/>
          <p:cNvPicPr>
            <a:picLocks noChangeAspect="1" noChangeArrowheads="1" noCrop="1"/>
          </p:cNvPicPr>
          <p:nvPr/>
        </p:nvPicPr>
        <p:blipFill>
          <a:blip r:embed="rId7"/>
          <a:srcRect/>
          <a:stretch>
            <a:fillRect/>
          </a:stretch>
        </p:blipFill>
        <p:spPr bwMode="auto">
          <a:xfrm>
            <a:off x="928662" y="1214422"/>
            <a:ext cx="1695450" cy="819151"/>
          </a:xfrm>
          <a:prstGeom prst="rect">
            <a:avLst/>
          </a:prstGeom>
          <a:noFill/>
        </p:spPr>
      </p:pic>
      <p:pic>
        <p:nvPicPr>
          <p:cNvPr id="22538" name="Picture 10" descr="http://static1.glowtxt.com/data1/9/2/6/9266211ab53152b5eb7bf78a2c1ea293744391a9da39a3ee5e6b4b0d3255bfef95601890afd80709da39a3ee5e6b4b0d3255bfef95601890afd807090802e41b295cb0a7f810901f590f2245.gif"/>
          <p:cNvPicPr>
            <a:picLocks noChangeAspect="1" noChangeArrowheads="1" noCrop="1"/>
          </p:cNvPicPr>
          <p:nvPr/>
        </p:nvPicPr>
        <p:blipFill>
          <a:blip r:embed="rId8"/>
          <a:srcRect/>
          <a:stretch>
            <a:fillRect/>
          </a:stretch>
        </p:blipFill>
        <p:spPr bwMode="auto">
          <a:xfrm>
            <a:off x="1643042" y="642918"/>
            <a:ext cx="1371600" cy="819151"/>
          </a:xfrm>
          <a:prstGeom prst="rect">
            <a:avLst/>
          </a:prstGeom>
          <a:noFill/>
        </p:spPr>
      </p:pic>
      <p:pic>
        <p:nvPicPr>
          <p:cNvPr id="22540" name="Picture 12" descr="http://static1.glowtxt.com/data1/b/0/6/b06abfef93dfc3f3fc8f0823c443aa10c0f72ff8da39a3ee5e6b4b0d3255bfef95601890afd80709da39a3ee5e6b4b0d3255bfef95601890afd807090802e41b295cb0a7f810901f590f2245.gif"/>
          <p:cNvPicPr>
            <a:picLocks noChangeAspect="1" noChangeArrowheads="1" noCrop="1"/>
          </p:cNvPicPr>
          <p:nvPr/>
        </p:nvPicPr>
        <p:blipFill>
          <a:blip r:embed="rId9"/>
          <a:srcRect/>
          <a:stretch>
            <a:fillRect/>
          </a:stretch>
        </p:blipFill>
        <p:spPr bwMode="auto">
          <a:xfrm>
            <a:off x="2000232" y="214290"/>
            <a:ext cx="1695450" cy="809626"/>
          </a:xfrm>
          <a:prstGeom prst="rect">
            <a:avLst/>
          </a:prstGeom>
          <a:noFill/>
        </p:spPr>
      </p:pic>
      <p:pic>
        <p:nvPicPr>
          <p:cNvPr id="22542" name="Picture 14" descr="http://static1.glowtxt.com/data1/d/2/3/d23e00d9784c8c8685c634e6401a85a6a2cd491fda39a3ee5e6b4b0d3255bfef95601890afd80709da39a3ee5e6b4b0d3255bfef95601890afd807090802e41b295cb0a7f810901f590f2245.gif"/>
          <p:cNvPicPr>
            <a:picLocks noChangeAspect="1" noChangeArrowheads="1" noCrop="1"/>
          </p:cNvPicPr>
          <p:nvPr/>
        </p:nvPicPr>
        <p:blipFill>
          <a:blip r:embed="rId10"/>
          <a:srcRect/>
          <a:stretch>
            <a:fillRect/>
          </a:stretch>
        </p:blipFill>
        <p:spPr bwMode="auto">
          <a:xfrm>
            <a:off x="2857488" y="0"/>
            <a:ext cx="1857388" cy="714356"/>
          </a:xfrm>
          <a:prstGeom prst="rect">
            <a:avLst/>
          </a:prstGeom>
          <a:noFill/>
        </p:spPr>
      </p:pic>
      <p:pic>
        <p:nvPicPr>
          <p:cNvPr id="22544" name="Picture 16" descr="http://static1.glowtxt.com/data1/4/b/5/4b59c6d028dc284b8d8b9b5e27734caed36b1172da39a3ee5e6b4b0d3255bfef95601890afd80709da39a3ee5e6b4b0d3255bfef95601890afd807090802e41b295cb0a7f810901f590f2245.gif"/>
          <p:cNvPicPr>
            <a:picLocks noChangeAspect="1" noChangeArrowheads="1" noCrop="1"/>
          </p:cNvPicPr>
          <p:nvPr/>
        </p:nvPicPr>
        <p:blipFill>
          <a:blip r:embed="rId11"/>
          <a:srcRect/>
          <a:stretch>
            <a:fillRect/>
          </a:stretch>
        </p:blipFill>
        <p:spPr bwMode="auto">
          <a:xfrm>
            <a:off x="4000496" y="0"/>
            <a:ext cx="1571636" cy="714356"/>
          </a:xfrm>
          <a:prstGeom prst="rect">
            <a:avLst/>
          </a:prstGeom>
          <a:noFill/>
        </p:spPr>
      </p:pic>
      <p:pic>
        <p:nvPicPr>
          <p:cNvPr id="14" name="Picture 2" descr="http://static1.glowtxt.com/data1/c/d/8/cd8ebd17d4658cc5899f80bf561d7cb463ebe700da39a3ee5e6b4b0d3255bfef95601890afd80709da39a3ee5e6b4b0d3255bfef95601890afd807090802e41b295cb0a7f810901f590f2245.gif"/>
          <p:cNvPicPr>
            <a:picLocks noChangeAspect="1" noChangeArrowheads="1" noCrop="1"/>
          </p:cNvPicPr>
          <p:nvPr/>
        </p:nvPicPr>
        <p:blipFill>
          <a:blip r:embed="rId4"/>
          <a:srcRect/>
          <a:stretch>
            <a:fillRect/>
          </a:stretch>
        </p:blipFill>
        <p:spPr bwMode="auto">
          <a:xfrm>
            <a:off x="4643438" y="214290"/>
            <a:ext cx="1928826" cy="724363"/>
          </a:xfrm>
          <a:prstGeom prst="rect">
            <a:avLst/>
          </a:prstGeom>
          <a:noFill/>
        </p:spPr>
      </p:pic>
      <p:pic>
        <p:nvPicPr>
          <p:cNvPr id="16" name="Picture 14" descr="http://static1.glowtxt.com/data1/d/2/3/d23e00d9784c8c8685c634e6401a85a6a2cd491fda39a3ee5e6b4b0d3255bfef95601890afd80709da39a3ee5e6b4b0d3255bfef95601890afd807090802e41b295cb0a7f810901f590f2245.gif"/>
          <p:cNvPicPr>
            <a:picLocks noChangeAspect="1" noChangeArrowheads="1" noCrop="1"/>
          </p:cNvPicPr>
          <p:nvPr/>
        </p:nvPicPr>
        <p:blipFill>
          <a:blip r:embed="rId10"/>
          <a:srcRect/>
          <a:stretch>
            <a:fillRect/>
          </a:stretch>
        </p:blipFill>
        <p:spPr bwMode="auto">
          <a:xfrm>
            <a:off x="5715008" y="714356"/>
            <a:ext cx="1952625" cy="819151"/>
          </a:xfrm>
          <a:prstGeom prst="rect">
            <a:avLst/>
          </a:prstGeom>
          <a:noFill/>
        </p:spPr>
      </p:pic>
      <p:pic>
        <p:nvPicPr>
          <p:cNvPr id="22546" name="Picture 18" descr="http://static1.glowtxt.com/data1/4/d/7/4d727dffa6c23fd47e512c3de87d4a0f7bcf680ada39a3ee5e6b4b0d3255bfef95601890afd80709da39a3ee5e6b4b0d3255bfef95601890afd807090802e41b295cb0a7f810901f590f2245.gif"/>
          <p:cNvPicPr>
            <a:picLocks noChangeAspect="1" noChangeArrowheads="1" noCrop="1"/>
          </p:cNvPicPr>
          <p:nvPr/>
        </p:nvPicPr>
        <p:blipFill>
          <a:blip r:embed="rId12"/>
          <a:srcRect/>
          <a:stretch>
            <a:fillRect/>
          </a:stretch>
        </p:blipFill>
        <p:spPr bwMode="auto">
          <a:xfrm>
            <a:off x="6429388" y="1571612"/>
            <a:ext cx="1619250" cy="800100"/>
          </a:xfrm>
          <a:prstGeom prst="rect">
            <a:avLst/>
          </a:prstGeom>
          <a:noFill/>
        </p:spPr>
      </p:pic>
      <p:pic>
        <p:nvPicPr>
          <p:cNvPr id="18" name="Picture 10" descr="http://static1.glowtxt.com/data1/9/2/6/9266211ab53152b5eb7bf78a2c1ea293744391a9da39a3ee5e6b4b0d3255bfef95601890afd80709da39a3ee5e6b4b0d3255bfef95601890afd807090802e41b295cb0a7f810901f590f2245.gif"/>
          <p:cNvPicPr>
            <a:picLocks noChangeAspect="1" noChangeArrowheads="1" noCrop="1"/>
          </p:cNvPicPr>
          <p:nvPr/>
        </p:nvPicPr>
        <p:blipFill>
          <a:blip r:embed="rId8"/>
          <a:srcRect/>
          <a:stretch>
            <a:fillRect/>
          </a:stretch>
        </p:blipFill>
        <p:spPr bwMode="auto">
          <a:xfrm>
            <a:off x="6786578" y="2428868"/>
            <a:ext cx="1371600" cy="819151"/>
          </a:xfrm>
          <a:prstGeom prst="rect">
            <a:avLst/>
          </a:prstGeom>
          <a:noFill/>
        </p:spPr>
      </p:pic>
      <p:pic>
        <p:nvPicPr>
          <p:cNvPr id="19" name="Picture 14" descr="http://static1.glowtxt.com/data1/d/2/3/d23e00d9784c8c8685c634e6401a85a6a2cd491fda39a3ee5e6b4b0d3255bfef95601890afd80709da39a3ee5e6b4b0d3255bfef95601890afd807090802e41b295cb0a7f810901f590f2245.gif"/>
          <p:cNvPicPr>
            <a:picLocks noChangeAspect="1" noChangeArrowheads="1" noCrop="1"/>
          </p:cNvPicPr>
          <p:nvPr/>
        </p:nvPicPr>
        <p:blipFill>
          <a:blip r:embed="rId10"/>
          <a:srcRect/>
          <a:stretch>
            <a:fillRect/>
          </a:stretch>
        </p:blipFill>
        <p:spPr bwMode="auto">
          <a:xfrm>
            <a:off x="6715140" y="3429000"/>
            <a:ext cx="1952625" cy="819151"/>
          </a:xfrm>
          <a:prstGeom prst="rect">
            <a:avLst/>
          </a:prstGeom>
          <a:noFill/>
        </p:spPr>
      </p:pic>
      <p:sp>
        <p:nvSpPr>
          <p:cNvPr id="20" name="19 CuadroTexto"/>
          <p:cNvSpPr txBox="1"/>
          <p:nvPr/>
        </p:nvSpPr>
        <p:spPr>
          <a:xfrm>
            <a:off x="0" y="5786454"/>
            <a:ext cx="2436564" cy="738664"/>
          </a:xfrm>
          <a:prstGeom prst="rect">
            <a:avLst/>
          </a:prstGeom>
          <a:noFill/>
        </p:spPr>
        <p:txBody>
          <a:bodyPr wrap="none" rtlCol="0">
            <a:spAutoFit/>
          </a:bodyPr>
          <a:lstStyle/>
          <a:p>
            <a:endParaRPr lang="en-US" dirty="0" smtClean="0"/>
          </a:p>
          <a:p>
            <a:r>
              <a:rPr lang="en-US" sz="1200"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Tema</a:t>
            </a:r>
            <a:r>
              <a:rPr lang="en-US" sz="12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r>
              <a:rPr lang="en-US" sz="1200"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musical:Party</a:t>
            </a:r>
            <a:r>
              <a:rPr lang="en-US" sz="12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In The U.S.A</a:t>
            </a:r>
          </a:p>
          <a:p>
            <a:r>
              <a:rPr lang="en-US" sz="1200"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Interprete</a:t>
            </a:r>
            <a:r>
              <a:rPr lang="en-US" sz="12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 </a:t>
            </a:r>
            <a:r>
              <a:rPr lang="en-US" sz="1200" b="1" spc="50" dirty="0" err="1"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Miley</a:t>
            </a:r>
            <a:r>
              <a:rPr lang="en-US" sz="12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Cyrus </a:t>
            </a:r>
            <a:endParaRPr lang="es-ES" sz="12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21" name="20 CuadroTexto"/>
          <p:cNvSpPr txBox="1"/>
          <p:nvPr/>
        </p:nvSpPr>
        <p:spPr>
          <a:xfrm>
            <a:off x="6072198" y="6143644"/>
            <a:ext cx="2917786" cy="338554"/>
          </a:xfrm>
          <a:prstGeom prst="rect">
            <a:avLst/>
          </a:prstGeom>
          <a:noFill/>
        </p:spPr>
        <p:txBody>
          <a:bodyPr wrap="none" rtlCol="0">
            <a:spAutoFit/>
          </a:bodyPr>
          <a:lstStyle/>
          <a:p>
            <a:r>
              <a:rPr lang="es-ES_tradnl" sz="16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Script MT Bold" pitchFamily="66" charset="0"/>
              </a:rPr>
              <a:t>Esta es una creación de Raquel</a:t>
            </a:r>
            <a:endParaRPr lang="es-ES" sz="16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Script MT Bold" pitchFamily="66" charset="0"/>
            </a:endParaRPr>
          </a:p>
        </p:txBody>
      </p:sp>
    </p:spTree>
  </p:cSld>
  <p:clrMapOvr>
    <a:masterClrMapping/>
  </p:clrMapOvr>
  <p:transition spd="slow" advTm="20000">
    <p:sndAc>
      <p:stSnd loop="1">
        <p:snd r:embed="rId2" name="Miley Cyrus - Party In The U.S.A.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3000" fill="hold"/>
                                        <p:tgtEl>
                                          <p:spTgt spid="22530"/>
                                        </p:tgtEl>
                                        <p:attrNameLst>
                                          <p:attrName>ppt_w</p:attrName>
                                        </p:attrNameLst>
                                      </p:cBhvr>
                                      <p:tavLst>
                                        <p:tav tm="0">
                                          <p:val>
                                            <p:fltVal val="0"/>
                                          </p:val>
                                        </p:tav>
                                        <p:tav tm="100000">
                                          <p:val>
                                            <p:strVal val="#ppt_w"/>
                                          </p:val>
                                        </p:tav>
                                      </p:tavLst>
                                    </p:anim>
                                    <p:anim calcmode="lin" valueType="num">
                                      <p:cBhvr>
                                        <p:cTn id="8" dur="3000" fill="hold"/>
                                        <p:tgtEl>
                                          <p:spTgt spid="22530"/>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2532"/>
                                        </p:tgtEl>
                                        <p:attrNameLst>
                                          <p:attrName>style.visibility</p:attrName>
                                        </p:attrNameLst>
                                      </p:cBhvr>
                                      <p:to>
                                        <p:strVal val="visible"/>
                                      </p:to>
                                    </p:set>
                                    <p:anim calcmode="lin" valueType="num">
                                      <p:cBhvr>
                                        <p:cTn id="11" dur="3000" fill="hold"/>
                                        <p:tgtEl>
                                          <p:spTgt spid="22532"/>
                                        </p:tgtEl>
                                        <p:attrNameLst>
                                          <p:attrName>ppt_w</p:attrName>
                                        </p:attrNameLst>
                                      </p:cBhvr>
                                      <p:tavLst>
                                        <p:tav tm="0">
                                          <p:val>
                                            <p:fltVal val="0"/>
                                          </p:val>
                                        </p:tav>
                                        <p:tav tm="100000">
                                          <p:val>
                                            <p:strVal val="#ppt_w"/>
                                          </p:val>
                                        </p:tav>
                                      </p:tavLst>
                                    </p:anim>
                                    <p:anim calcmode="lin" valueType="num">
                                      <p:cBhvr>
                                        <p:cTn id="12" dur="3000" fill="hold"/>
                                        <p:tgtEl>
                                          <p:spTgt spid="2253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2534"/>
                                        </p:tgtEl>
                                        <p:attrNameLst>
                                          <p:attrName>style.visibility</p:attrName>
                                        </p:attrNameLst>
                                      </p:cBhvr>
                                      <p:to>
                                        <p:strVal val="visible"/>
                                      </p:to>
                                    </p:set>
                                    <p:anim calcmode="lin" valueType="num">
                                      <p:cBhvr>
                                        <p:cTn id="15" dur="3000" fill="hold"/>
                                        <p:tgtEl>
                                          <p:spTgt spid="22534"/>
                                        </p:tgtEl>
                                        <p:attrNameLst>
                                          <p:attrName>ppt_w</p:attrName>
                                        </p:attrNameLst>
                                      </p:cBhvr>
                                      <p:tavLst>
                                        <p:tav tm="0">
                                          <p:val>
                                            <p:fltVal val="0"/>
                                          </p:val>
                                        </p:tav>
                                        <p:tav tm="100000">
                                          <p:val>
                                            <p:strVal val="#ppt_w"/>
                                          </p:val>
                                        </p:tav>
                                      </p:tavLst>
                                    </p:anim>
                                    <p:anim calcmode="lin" valueType="num">
                                      <p:cBhvr>
                                        <p:cTn id="16" dur="3000" fill="hold"/>
                                        <p:tgtEl>
                                          <p:spTgt spid="2253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2536"/>
                                        </p:tgtEl>
                                        <p:attrNameLst>
                                          <p:attrName>style.visibility</p:attrName>
                                        </p:attrNameLst>
                                      </p:cBhvr>
                                      <p:to>
                                        <p:strVal val="visible"/>
                                      </p:to>
                                    </p:set>
                                    <p:anim calcmode="lin" valueType="num">
                                      <p:cBhvr>
                                        <p:cTn id="19" dur="3000" fill="hold"/>
                                        <p:tgtEl>
                                          <p:spTgt spid="22536"/>
                                        </p:tgtEl>
                                        <p:attrNameLst>
                                          <p:attrName>ppt_w</p:attrName>
                                        </p:attrNameLst>
                                      </p:cBhvr>
                                      <p:tavLst>
                                        <p:tav tm="0">
                                          <p:val>
                                            <p:fltVal val="0"/>
                                          </p:val>
                                        </p:tav>
                                        <p:tav tm="100000">
                                          <p:val>
                                            <p:strVal val="#ppt_w"/>
                                          </p:val>
                                        </p:tav>
                                      </p:tavLst>
                                    </p:anim>
                                    <p:anim calcmode="lin" valueType="num">
                                      <p:cBhvr>
                                        <p:cTn id="20" dur="3000" fill="hold"/>
                                        <p:tgtEl>
                                          <p:spTgt spid="22536"/>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2538"/>
                                        </p:tgtEl>
                                        <p:attrNameLst>
                                          <p:attrName>style.visibility</p:attrName>
                                        </p:attrNameLst>
                                      </p:cBhvr>
                                      <p:to>
                                        <p:strVal val="visible"/>
                                      </p:to>
                                    </p:set>
                                    <p:anim calcmode="lin" valueType="num">
                                      <p:cBhvr>
                                        <p:cTn id="23" dur="3000" fill="hold"/>
                                        <p:tgtEl>
                                          <p:spTgt spid="22538"/>
                                        </p:tgtEl>
                                        <p:attrNameLst>
                                          <p:attrName>ppt_w</p:attrName>
                                        </p:attrNameLst>
                                      </p:cBhvr>
                                      <p:tavLst>
                                        <p:tav tm="0">
                                          <p:val>
                                            <p:fltVal val="0"/>
                                          </p:val>
                                        </p:tav>
                                        <p:tav tm="100000">
                                          <p:val>
                                            <p:strVal val="#ppt_w"/>
                                          </p:val>
                                        </p:tav>
                                      </p:tavLst>
                                    </p:anim>
                                    <p:anim calcmode="lin" valueType="num">
                                      <p:cBhvr>
                                        <p:cTn id="24" dur="3000" fill="hold"/>
                                        <p:tgtEl>
                                          <p:spTgt spid="22538"/>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2540"/>
                                        </p:tgtEl>
                                        <p:attrNameLst>
                                          <p:attrName>style.visibility</p:attrName>
                                        </p:attrNameLst>
                                      </p:cBhvr>
                                      <p:to>
                                        <p:strVal val="visible"/>
                                      </p:to>
                                    </p:set>
                                    <p:anim calcmode="lin" valueType="num">
                                      <p:cBhvr>
                                        <p:cTn id="27" dur="3000" fill="hold"/>
                                        <p:tgtEl>
                                          <p:spTgt spid="22540"/>
                                        </p:tgtEl>
                                        <p:attrNameLst>
                                          <p:attrName>ppt_w</p:attrName>
                                        </p:attrNameLst>
                                      </p:cBhvr>
                                      <p:tavLst>
                                        <p:tav tm="0">
                                          <p:val>
                                            <p:fltVal val="0"/>
                                          </p:val>
                                        </p:tav>
                                        <p:tav tm="100000">
                                          <p:val>
                                            <p:strVal val="#ppt_w"/>
                                          </p:val>
                                        </p:tav>
                                      </p:tavLst>
                                    </p:anim>
                                    <p:anim calcmode="lin" valueType="num">
                                      <p:cBhvr>
                                        <p:cTn id="28" dur="3000" fill="hold"/>
                                        <p:tgtEl>
                                          <p:spTgt spid="22540"/>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22542"/>
                                        </p:tgtEl>
                                        <p:attrNameLst>
                                          <p:attrName>style.visibility</p:attrName>
                                        </p:attrNameLst>
                                      </p:cBhvr>
                                      <p:to>
                                        <p:strVal val="visible"/>
                                      </p:to>
                                    </p:set>
                                    <p:anim calcmode="lin" valueType="num">
                                      <p:cBhvr>
                                        <p:cTn id="31" dur="3000" fill="hold"/>
                                        <p:tgtEl>
                                          <p:spTgt spid="22542"/>
                                        </p:tgtEl>
                                        <p:attrNameLst>
                                          <p:attrName>ppt_w</p:attrName>
                                        </p:attrNameLst>
                                      </p:cBhvr>
                                      <p:tavLst>
                                        <p:tav tm="0">
                                          <p:val>
                                            <p:fltVal val="0"/>
                                          </p:val>
                                        </p:tav>
                                        <p:tav tm="100000">
                                          <p:val>
                                            <p:strVal val="#ppt_w"/>
                                          </p:val>
                                        </p:tav>
                                      </p:tavLst>
                                    </p:anim>
                                    <p:anim calcmode="lin" valueType="num">
                                      <p:cBhvr>
                                        <p:cTn id="32" dur="3000" fill="hold"/>
                                        <p:tgtEl>
                                          <p:spTgt spid="22542"/>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22544"/>
                                        </p:tgtEl>
                                        <p:attrNameLst>
                                          <p:attrName>style.visibility</p:attrName>
                                        </p:attrNameLst>
                                      </p:cBhvr>
                                      <p:to>
                                        <p:strVal val="visible"/>
                                      </p:to>
                                    </p:set>
                                    <p:anim calcmode="lin" valueType="num">
                                      <p:cBhvr>
                                        <p:cTn id="35" dur="3000" fill="hold"/>
                                        <p:tgtEl>
                                          <p:spTgt spid="22544"/>
                                        </p:tgtEl>
                                        <p:attrNameLst>
                                          <p:attrName>ppt_w</p:attrName>
                                        </p:attrNameLst>
                                      </p:cBhvr>
                                      <p:tavLst>
                                        <p:tav tm="0">
                                          <p:val>
                                            <p:fltVal val="0"/>
                                          </p:val>
                                        </p:tav>
                                        <p:tav tm="100000">
                                          <p:val>
                                            <p:strVal val="#ppt_w"/>
                                          </p:val>
                                        </p:tav>
                                      </p:tavLst>
                                    </p:anim>
                                    <p:anim calcmode="lin" valueType="num">
                                      <p:cBhvr>
                                        <p:cTn id="36" dur="3000" fill="hold"/>
                                        <p:tgtEl>
                                          <p:spTgt spid="22544"/>
                                        </p:tgtEl>
                                        <p:attrNameLst>
                                          <p:attrName>ppt_h</p:attrName>
                                        </p:attrNameLst>
                                      </p:cBhvr>
                                      <p:tavLst>
                                        <p:tav tm="0">
                                          <p:val>
                                            <p:fltVal val="0"/>
                                          </p:val>
                                        </p:tav>
                                        <p:tav tm="100000">
                                          <p:val>
                                            <p:strVal val="#ppt_h"/>
                                          </p:val>
                                        </p:tav>
                                      </p:tavLst>
                                    </p:anim>
                                  </p:childTnLst>
                                </p:cTn>
                              </p:par>
                              <p:par>
                                <p:cTn id="37" presetID="23" presetClass="entr" presetSubtype="16"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0" fill="hold"/>
                                        <p:tgtEl>
                                          <p:spTgt spid="14"/>
                                        </p:tgtEl>
                                        <p:attrNameLst>
                                          <p:attrName>ppt_w</p:attrName>
                                        </p:attrNameLst>
                                      </p:cBhvr>
                                      <p:tavLst>
                                        <p:tav tm="0">
                                          <p:val>
                                            <p:fltVal val="0"/>
                                          </p:val>
                                        </p:tav>
                                        <p:tav tm="100000">
                                          <p:val>
                                            <p:strVal val="#ppt_w"/>
                                          </p:val>
                                        </p:tav>
                                      </p:tavLst>
                                    </p:anim>
                                    <p:anim calcmode="lin" valueType="num">
                                      <p:cBhvr>
                                        <p:cTn id="40" dur="3000" fill="hold"/>
                                        <p:tgtEl>
                                          <p:spTgt spid="14"/>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3000" fill="hold"/>
                                        <p:tgtEl>
                                          <p:spTgt spid="16"/>
                                        </p:tgtEl>
                                        <p:attrNameLst>
                                          <p:attrName>ppt_w</p:attrName>
                                        </p:attrNameLst>
                                      </p:cBhvr>
                                      <p:tavLst>
                                        <p:tav tm="0">
                                          <p:val>
                                            <p:fltVal val="0"/>
                                          </p:val>
                                        </p:tav>
                                        <p:tav tm="100000">
                                          <p:val>
                                            <p:strVal val="#ppt_w"/>
                                          </p:val>
                                        </p:tav>
                                      </p:tavLst>
                                    </p:anim>
                                    <p:anim calcmode="lin" valueType="num">
                                      <p:cBhvr>
                                        <p:cTn id="44" dur="3000" fill="hold"/>
                                        <p:tgtEl>
                                          <p:spTgt spid="16"/>
                                        </p:tgtEl>
                                        <p:attrNameLst>
                                          <p:attrName>ppt_h</p:attrName>
                                        </p:attrNameLst>
                                      </p:cBhvr>
                                      <p:tavLst>
                                        <p:tav tm="0">
                                          <p:val>
                                            <p:fltVal val="0"/>
                                          </p:val>
                                        </p:tav>
                                        <p:tav tm="100000">
                                          <p:val>
                                            <p:strVal val="#ppt_h"/>
                                          </p:val>
                                        </p:tav>
                                      </p:tavLst>
                                    </p:anim>
                                  </p:childTnLst>
                                </p:cTn>
                              </p:par>
                              <p:par>
                                <p:cTn id="45" presetID="23" presetClass="entr" presetSubtype="16" fill="hold" nodeType="withEffect">
                                  <p:stCondLst>
                                    <p:cond delay="0"/>
                                  </p:stCondLst>
                                  <p:childTnLst>
                                    <p:set>
                                      <p:cBhvr>
                                        <p:cTn id="46" dur="1" fill="hold">
                                          <p:stCondLst>
                                            <p:cond delay="0"/>
                                          </p:stCondLst>
                                        </p:cTn>
                                        <p:tgtEl>
                                          <p:spTgt spid="22546"/>
                                        </p:tgtEl>
                                        <p:attrNameLst>
                                          <p:attrName>style.visibility</p:attrName>
                                        </p:attrNameLst>
                                      </p:cBhvr>
                                      <p:to>
                                        <p:strVal val="visible"/>
                                      </p:to>
                                    </p:set>
                                    <p:anim calcmode="lin" valueType="num">
                                      <p:cBhvr>
                                        <p:cTn id="47" dur="3000" fill="hold"/>
                                        <p:tgtEl>
                                          <p:spTgt spid="22546"/>
                                        </p:tgtEl>
                                        <p:attrNameLst>
                                          <p:attrName>ppt_w</p:attrName>
                                        </p:attrNameLst>
                                      </p:cBhvr>
                                      <p:tavLst>
                                        <p:tav tm="0">
                                          <p:val>
                                            <p:fltVal val="0"/>
                                          </p:val>
                                        </p:tav>
                                        <p:tav tm="100000">
                                          <p:val>
                                            <p:strVal val="#ppt_w"/>
                                          </p:val>
                                        </p:tav>
                                      </p:tavLst>
                                    </p:anim>
                                    <p:anim calcmode="lin" valueType="num">
                                      <p:cBhvr>
                                        <p:cTn id="48" dur="3000" fill="hold"/>
                                        <p:tgtEl>
                                          <p:spTgt spid="22546"/>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p:cTn id="51" dur="3000" fill="hold"/>
                                        <p:tgtEl>
                                          <p:spTgt spid="18"/>
                                        </p:tgtEl>
                                        <p:attrNameLst>
                                          <p:attrName>ppt_w</p:attrName>
                                        </p:attrNameLst>
                                      </p:cBhvr>
                                      <p:tavLst>
                                        <p:tav tm="0">
                                          <p:val>
                                            <p:fltVal val="0"/>
                                          </p:val>
                                        </p:tav>
                                        <p:tav tm="100000">
                                          <p:val>
                                            <p:strVal val="#ppt_w"/>
                                          </p:val>
                                        </p:tav>
                                      </p:tavLst>
                                    </p:anim>
                                    <p:anim calcmode="lin" valueType="num">
                                      <p:cBhvr>
                                        <p:cTn id="52" dur="3000" fill="hold"/>
                                        <p:tgtEl>
                                          <p:spTgt spid="18"/>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3000" fill="hold"/>
                                        <p:tgtEl>
                                          <p:spTgt spid="19"/>
                                        </p:tgtEl>
                                        <p:attrNameLst>
                                          <p:attrName>ppt_w</p:attrName>
                                        </p:attrNameLst>
                                      </p:cBhvr>
                                      <p:tavLst>
                                        <p:tav tm="0">
                                          <p:val>
                                            <p:fltVal val="0"/>
                                          </p:val>
                                        </p:tav>
                                        <p:tav tm="100000">
                                          <p:val>
                                            <p:strVal val="#ppt_w"/>
                                          </p:val>
                                        </p:tav>
                                      </p:tavLst>
                                    </p:anim>
                                    <p:anim calcmode="lin" valueType="num">
                                      <p:cBhvr>
                                        <p:cTn id="56" dur="3000" fill="hold"/>
                                        <p:tgtEl>
                                          <p:spTgt spid="19"/>
                                        </p:tgtEl>
                                        <p:attrNameLst>
                                          <p:attrName>ppt_h</p:attrName>
                                        </p:attrNameLst>
                                      </p:cBhvr>
                                      <p:tavLst>
                                        <p:tav tm="0">
                                          <p:val>
                                            <p:fltVal val="0"/>
                                          </p:val>
                                        </p:tav>
                                        <p:tav tm="100000">
                                          <p:val>
                                            <p:strVal val="#ppt_h"/>
                                          </p:val>
                                        </p:tav>
                                      </p:tavLst>
                                    </p:anim>
                                  </p:childTnLst>
                                </p:cTn>
                              </p:par>
                              <p:par>
                                <p:cTn id="57" presetID="8" presetClass="emph" presetSubtype="0" fill="hold" nodeType="withEffect">
                                  <p:stCondLst>
                                    <p:cond delay="0"/>
                                  </p:stCondLst>
                                  <p:childTnLst>
                                    <p:animRot by="21600000">
                                      <p:cBhvr>
                                        <p:cTn id="58" dur="3000" fill="hold"/>
                                        <p:tgtEl>
                                          <p:spTgt spid="2253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53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53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253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253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254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2542"/>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254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6"/>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2546"/>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9"/>
                                        </p:tgtEl>
                                        <p:attrNameLst>
                                          <p:attrName>r</p:attrName>
                                        </p:attrNameLst>
                                      </p:cBhvr>
                                    </p:animRot>
                                  </p:childTnLst>
                                </p:cTn>
                              </p:par>
                            </p:childTnLst>
                          </p:cTn>
                        </p:par>
                        <p:par>
                          <p:cTn id="83" fill="hold">
                            <p:stCondLst>
                              <p:cond delay="3000"/>
                            </p:stCondLst>
                            <p:childTnLst>
                              <p:par>
                                <p:cTn id="84" presetID="29" presetClass="entr" presetSubtype="0"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p:cTn id="86" dur="2000" fill="hold"/>
                                        <p:tgtEl>
                                          <p:spTgt spid="20"/>
                                        </p:tgtEl>
                                        <p:attrNameLst>
                                          <p:attrName>ppt_x</p:attrName>
                                        </p:attrNameLst>
                                      </p:cBhvr>
                                      <p:tavLst>
                                        <p:tav tm="0">
                                          <p:val>
                                            <p:strVal val="#ppt_x-.2"/>
                                          </p:val>
                                        </p:tav>
                                        <p:tav tm="100000">
                                          <p:val>
                                            <p:strVal val="#ppt_x"/>
                                          </p:val>
                                        </p:tav>
                                      </p:tavLst>
                                    </p:anim>
                                    <p:anim calcmode="lin" valueType="num">
                                      <p:cBhvr>
                                        <p:cTn id="87" dur="2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88" dur="2000"/>
                                        <p:tgtEl>
                                          <p:spTgt spid="20"/>
                                        </p:tgtEl>
                                      </p:cBhvr>
                                    </p:animEffect>
                                  </p:childTnLst>
                                </p:cTn>
                              </p:par>
                            </p:childTnLst>
                          </p:cTn>
                        </p:par>
                        <p:par>
                          <p:cTn id="89" fill="hold">
                            <p:stCondLst>
                              <p:cond delay="5000"/>
                            </p:stCondLst>
                            <p:childTnLst>
                              <p:par>
                                <p:cTn id="90" presetID="29"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p:cTn id="92" dur="2000" fill="hold"/>
                                        <p:tgtEl>
                                          <p:spTgt spid="21"/>
                                        </p:tgtEl>
                                        <p:attrNameLst>
                                          <p:attrName>ppt_x</p:attrName>
                                        </p:attrNameLst>
                                      </p:cBhvr>
                                      <p:tavLst>
                                        <p:tav tm="0">
                                          <p:val>
                                            <p:strVal val="#ppt_x-.2"/>
                                          </p:val>
                                        </p:tav>
                                        <p:tav tm="100000">
                                          <p:val>
                                            <p:strVal val="#ppt_x"/>
                                          </p:val>
                                        </p:tav>
                                      </p:tavLst>
                                    </p:anim>
                                    <p:anim calcmode="lin" valueType="num">
                                      <p:cBhvr>
                                        <p:cTn id="93" dur="2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9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571472" y="571480"/>
            <a:ext cx="8001056" cy="5715040"/>
          </a:xfrm>
          <a:prstGeom prst="rect">
            <a:avLst/>
          </a:prstGeom>
          <a:solidFill>
            <a:srgbClr val="3926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7124"/>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1214422"/>
            <a:ext cx="7858180" cy="5509200"/>
          </a:xfrm>
          <a:prstGeom prst="rect">
            <a:avLst/>
          </a:prstGeom>
          <a:noFill/>
        </p:spPr>
        <p:txBody>
          <a:bodyPr wrap="square" rtlCol="0">
            <a:spAutoFit/>
          </a:bodyPr>
          <a:lstStyle/>
          <a:p>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El Caleidoscopio fue inventado, o por lo menos patentado por Sir David </a:t>
            </a:r>
            <a:r>
              <a:rPr lang="es-ES" sz="1400" dirty="0" err="1" smtClean="0">
                <a:solidFill>
                  <a:srgbClr val="FFFF00"/>
                </a:solidFill>
                <a:effectLst>
                  <a:outerShdw blurRad="38100" dist="38100" dir="2700000" algn="tl">
                    <a:srgbClr val="000000">
                      <a:alpha val="43137"/>
                    </a:srgbClr>
                  </a:outerShdw>
                </a:effectLst>
                <a:latin typeface="Segoe UI" pitchFamily="34" charset="0"/>
                <a:cs typeface="Segoe UI" pitchFamily="34" charset="0"/>
              </a:rPr>
              <a:t>Brewster</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un físico británico que hizo muchas investigaciones y experimentos de reflexión de la luz, y descubrió cosas interesantísimas de como la luz se comportaba. Un caleidoscopio (del griego </a:t>
            </a:r>
            <a:r>
              <a:rPr lang="es-ES" sz="1400" dirty="0" err="1" smtClean="0">
                <a:solidFill>
                  <a:srgbClr val="FFFF00"/>
                </a:solidFill>
                <a:effectLst>
                  <a:outerShdw blurRad="38100" dist="38100" dir="2700000" algn="tl">
                    <a:srgbClr val="000000">
                      <a:alpha val="43137"/>
                    </a:srgbClr>
                  </a:outerShdw>
                </a:effectLst>
                <a:latin typeface="Segoe UI" pitchFamily="34" charset="0"/>
                <a:cs typeface="Segoe UI" pitchFamily="34" charset="0"/>
              </a:rPr>
              <a:t>kalós</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bella </a:t>
            </a:r>
            <a:r>
              <a:rPr lang="es-ES" sz="1400" dirty="0" err="1" smtClean="0">
                <a:solidFill>
                  <a:srgbClr val="FFFF00"/>
                </a:solidFill>
                <a:effectLst>
                  <a:outerShdw blurRad="38100" dist="38100" dir="2700000" algn="tl">
                    <a:srgbClr val="000000">
                      <a:alpha val="43137"/>
                    </a:srgbClr>
                  </a:outerShdw>
                </a:effectLst>
                <a:latin typeface="Segoe UI" pitchFamily="34" charset="0"/>
                <a:cs typeface="Segoe UI" pitchFamily="34" charset="0"/>
              </a:rPr>
              <a:t>éidos</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imagen </a:t>
            </a:r>
            <a:r>
              <a:rPr lang="es-ES" sz="1400" dirty="0" err="1" smtClean="0">
                <a:solidFill>
                  <a:srgbClr val="FFFF00"/>
                </a:solidFill>
                <a:effectLst>
                  <a:outerShdw blurRad="38100" dist="38100" dir="2700000" algn="tl">
                    <a:srgbClr val="000000">
                      <a:alpha val="43137"/>
                    </a:srgbClr>
                  </a:outerShdw>
                </a:effectLst>
                <a:latin typeface="Segoe UI" pitchFamily="34" charset="0"/>
                <a:cs typeface="Segoe UI" pitchFamily="34" charset="0"/>
              </a:rPr>
              <a:t>scopéo</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observar) es un tubo que contiene tres espejos, que forman un prisma tetraédrico con su parte reflectante hacia el interior, al extremo de los cuales se encuentran dos láminas traslucidas entre las cuales hay varios objetos de color y forma diferente, cuyas imágenes se ven multiplicadas simétricamente al ir girando el tubo mientras se mira por el extremo opuesto. Dichos espejos pueden estar dispuestos a distintos ángulos. A 45º de cada uno, se generan ocho imágenes duplicadas. A 60º se observan seis duplicados y a 90º cuatro. Aunque lo más común es que lleve 3 espejos, también puede construirse un caleidoscopio con dos, o más de tres espejos para distintos tipos de efectos. El Caleidoscopio moderno fue inventado en 1816 por el físico escocés David </a:t>
            </a:r>
            <a:r>
              <a:rPr lang="es-ES" sz="1400" dirty="0" err="1" smtClean="0">
                <a:solidFill>
                  <a:srgbClr val="FFFF00"/>
                </a:solidFill>
                <a:effectLst>
                  <a:outerShdw blurRad="38100" dist="38100" dir="2700000" algn="tl">
                    <a:srgbClr val="000000">
                      <a:alpha val="43137"/>
                    </a:srgbClr>
                  </a:outerShdw>
                </a:effectLst>
                <a:latin typeface="Segoe UI" pitchFamily="34" charset="0"/>
                <a:cs typeface="Segoe UI" pitchFamily="34" charset="0"/>
              </a:rPr>
              <a:t>Brewster</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Tramitó la patente correspondiente y lo puso a la venta. El ritmo de venta fue enorme, pero la facilidad de fabricación fomentó las imitaciones y réplicas, en sólo pocos días, </a:t>
            </a:r>
            <a:r>
              <a:rPr lang="es-ES" sz="1400" dirty="0" err="1" smtClean="0">
                <a:solidFill>
                  <a:srgbClr val="FFFF00"/>
                </a:solidFill>
                <a:effectLst>
                  <a:outerShdw blurRad="38100" dist="38100" dir="2700000" algn="tl">
                    <a:srgbClr val="000000">
                      <a:alpha val="43137"/>
                    </a:srgbClr>
                  </a:outerShdw>
                </a:effectLst>
                <a:latin typeface="Segoe UI" pitchFamily="34" charset="0"/>
                <a:cs typeface="Segoe UI" pitchFamily="34" charset="0"/>
              </a:rPr>
              <a:t>Brewster</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dejó de recibir ganancias que pudieran ser consideradas atractivas. Es uno de los juguetes más </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reconocidos  </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del mundo. </a:t>
            </a:r>
          </a:p>
          <a:p>
            <a:endPar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endParaRPr>
          </a:p>
          <a:p>
            <a:r>
              <a:rPr lang="es-ES" sz="1400" b="1" dirty="0" smtClean="0">
                <a:solidFill>
                  <a:srgbClr val="FFC000"/>
                </a:solidFill>
                <a:effectLst>
                  <a:outerShdw blurRad="38100" dist="38100" dir="2700000" algn="tl">
                    <a:srgbClr val="000000">
                      <a:alpha val="43137"/>
                    </a:srgbClr>
                  </a:outerShdw>
                </a:effectLst>
                <a:latin typeface="Segoe UI" pitchFamily="34" charset="0"/>
                <a:cs typeface="Segoe UI" pitchFamily="34" charset="0"/>
              </a:rPr>
              <a:t>KALOS</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significa  bello </a:t>
            </a:r>
            <a:b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br>
            <a:r>
              <a:rPr lang="es-ES" sz="1400" b="1" dirty="0" smtClean="0">
                <a:solidFill>
                  <a:srgbClr val="FFC000"/>
                </a:solidFill>
                <a:effectLst>
                  <a:outerShdw blurRad="38100" dist="38100" dir="2700000" algn="tl">
                    <a:srgbClr val="000000">
                      <a:alpha val="43137"/>
                    </a:srgbClr>
                  </a:outerShdw>
                </a:effectLst>
                <a:latin typeface="Segoe UI" pitchFamily="34" charset="0"/>
                <a:cs typeface="Segoe UI" pitchFamily="34" charset="0"/>
              </a:rPr>
              <a:t>EIDOS</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significa  forma </a:t>
            </a:r>
            <a:b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br>
            <a:r>
              <a:rPr lang="es-ES" sz="1400" b="1" dirty="0" smtClean="0">
                <a:solidFill>
                  <a:srgbClr val="FFC000"/>
                </a:solidFill>
                <a:effectLst>
                  <a:outerShdw blurRad="38100" dist="38100" dir="2700000" algn="tl">
                    <a:srgbClr val="000000">
                      <a:alpha val="43137"/>
                    </a:srgbClr>
                  </a:outerShdw>
                </a:effectLst>
                <a:latin typeface="Segoe UI" pitchFamily="34" charset="0"/>
                <a:cs typeface="Segoe UI" pitchFamily="34" charset="0"/>
              </a:rPr>
              <a:t>SCOPEO</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significa  observar </a:t>
            </a:r>
            <a:b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br>
            <a:r>
              <a:rPr lang="es-ES" sz="1400" b="1" dirty="0" smtClean="0">
                <a:solidFill>
                  <a:srgbClr val="FFC000"/>
                </a:solidFill>
                <a:effectLst>
                  <a:outerShdw blurRad="38100" dist="38100" dir="2700000" algn="tl">
                    <a:srgbClr val="000000">
                      <a:alpha val="43137"/>
                    </a:srgbClr>
                  </a:outerShdw>
                </a:effectLst>
                <a:latin typeface="Segoe UI" pitchFamily="34" charset="0"/>
                <a:cs typeface="Segoe UI" pitchFamily="34" charset="0"/>
              </a:rPr>
              <a:t>KALEIDOSCOPIO</a:t>
            </a:r>
            <a:r>
              <a:rPr lang="es-ES" sz="1400" dirty="0" smtClean="0">
                <a:solidFill>
                  <a:srgbClr val="FFFF00"/>
                </a:solidFill>
                <a:effectLst>
                  <a:outerShdw blurRad="38100" dist="38100" dir="2700000" algn="tl">
                    <a:srgbClr val="000000">
                      <a:alpha val="43137"/>
                    </a:srgbClr>
                  </a:outerShdw>
                </a:effectLst>
                <a:latin typeface="Segoe UI" pitchFamily="34" charset="0"/>
                <a:cs typeface="Segoe UI" pitchFamily="34" charset="0"/>
              </a:rPr>
              <a:t>, entonces, significa "instrumento  para  observar  formas  bellas".</a:t>
            </a:r>
          </a:p>
          <a:p>
            <a:endParaRPr lang="es-ES" dirty="0" smtClean="0">
              <a:solidFill>
                <a:srgbClr val="FFFF00"/>
              </a:solidFill>
              <a:latin typeface="Agency FB" pitchFamily="34" charset="0"/>
            </a:endParaRPr>
          </a:p>
          <a:p>
            <a:r>
              <a:rPr lang="es-ES" dirty="0" smtClean="0">
                <a:solidFill>
                  <a:srgbClr val="FFFF00"/>
                </a:solidFill>
                <a:latin typeface="Agency FB" pitchFamily="34" charset="0"/>
              </a:rPr>
              <a:t/>
            </a:r>
            <a:br>
              <a:rPr lang="es-ES" dirty="0" smtClean="0">
                <a:solidFill>
                  <a:srgbClr val="FFFF00"/>
                </a:solidFill>
                <a:latin typeface="Agency FB" pitchFamily="34" charset="0"/>
              </a:rPr>
            </a:br>
            <a:endParaRPr lang="es-ES" dirty="0" smtClean="0"/>
          </a:p>
          <a:p>
            <a:endParaRPr lang="es-ES" dirty="0"/>
          </a:p>
        </p:txBody>
      </p:sp>
      <p:sp>
        <p:nvSpPr>
          <p:cNvPr id="7" name="6 CuadroTexto"/>
          <p:cNvSpPr txBox="1"/>
          <p:nvPr/>
        </p:nvSpPr>
        <p:spPr>
          <a:xfrm>
            <a:off x="2643174" y="571480"/>
            <a:ext cx="3767763" cy="1200329"/>
          </a:xfrm>
          <a:prstGeom prst="rect">
            <a:avLst/>
          </a:prstGeom>
          <a:noFill/>
        </p:spPr>
        <p:txBody>
          <a:bodyPr wrap="none" rtlCol="0">
            <a:spAutoFit/>
          </a:bodyPr>
          <a:lstStyle/>
          <a:p>
            <a:r>
              <a:rPr lang="es-ES" sz="3600" dirty="0" smtClean="0">
                <a:solidFill>
                  <a:srgbClr val="FFFF00"/>
                </a:solidFill>
                <a:effectLst>
                  <a:outerShdw blurRad="38100" dist="38100" dir="2700000" algn="tl">
                    <a:srgbClr val="000000">
                      <a:alpha val="43137"/>
                    </a:srgbClr>
                  </a:outerShdw>
                </a:effectLst>
                <a:latin typeface="Forte" pitchFamily="66" charset="0"/>
                <a:cs typeface="Segoe UI" pitchFamily="34" charset="0"/>
              </a:rPr>
              <a:t>El caleidoscopio  </a:t>
            </a:r>
            <a:br>
              <a:rPr lang="es-ES" sz="3600" dirty="0" smtClean="0">
                <a:solidFill>
                  <a:srgbClr val="FFFF00"/>
                </a:solidFill>
                <a:effectLst>
                  <a:outerShdw blurRad="38100" dist="38100" dir="2700000" algn="tl">
                    <a:srgbClr val="000000">
                      <a:alpha val="43137"/>
                    </a:srgbClr>
                  </a:outerShdw>
                </a:effectLst>
                <a:latin typeface="Forte" pitchFamily="66" charset="0"/>
                <a:cs typeface="Segoe UI" pitchFamily="34" charset="0"/>
              </a:rPr>
            </a:br>
            <a:endParaRPr lang="es-ES" sz="3600" dirty="0">
              <a:solidFill>
                <a:srgbClr val="FFFF00"/>
              </a:solidFill>
              <a:effectLst>
                <a:outerShdw blurRad="38100" dist="38100" dir="2700000" algn="tl">
                  <a:srgbClr val="000000">
                    <a:alpha val="43137"/>
                  </a:srgbClr>
                </a:outerShdw>
              </a:effectLst>
              <a:latin typeface="Forte" pitchFamily="66" charset="0"/>
              <a:cs typeface="Segoe UI" pitchFamily="34" charset="0"/>
            </a:endParaRPr>
          </a:p>
        </p:txBody>
      </p:sp>
    </p:spTree>
  </p:cSld>
  <p:clrMapOvr>
    <a:masterClrMapping/>
  </p:clrMapOvr>
  <p:transition spd="slow"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71000">
                <a:schemeClr val="accent5">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tileRect/>
          </a:gradFill>
        </p:spPr>
        <p:txBody>
          <a:bodyPr/>
          <a:lstStyle/>
          <a:p>
            <a:endParaRPr lang="es-ES" dirty="0"/>
          </a:p>
        </p:txBody>
      </p:sp>
      <p:pic>
        <p:nvPicPr>
          <p:cNvPr id="4" name="3 Imagen" descr="0.gif"/>
          <p:cNvPicPr>
            <a:picLocks noChangeAspect="1"/>
          </p:cNvPicPr>
          <p:nvPr/>
        </p:nvPicPr>
        <p:blipFill>
          <a:blip r:embed="rId2"/>
          <a:stretch>
            <a:fillRect/>
          </a:stretch>
        </p:blipFill>
        <p:spPr>
          <a:xfrm>
            <a:off x="2214546" y="1142984"/>
            <a:ext cx="4762500" cy="4762500"/>
          </a:xfrm>
          <a:prstGeom prst="ellipse">
            <a:avLst/>
          </a:prstGeom>
          <a:ln>
            <a:noFill/>
          </a:ln>
        </p:spPr>
      </p:pic>
      <p:sp>
        <p:nvSpPr>
          <p:cNvPr id="5" name="4 Anillo"/>
          <p:cNvSpPr/>
          <p:nvPr/>
        </p:nvSpPr>
        <p:spPr>
          <a:xfrm>
            <a:off x="1714480" y="642918"/>
            <a:ext cx="5715040" cy="5715040"/>
          </a:xfrm>
          <a:prstGeom prst="donut">
            <a:avLst>
              <a:gd name="adj" fmla="val 8876"/>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16200000" scaled="1"/>
            <a:tileRect/>
          </a:gra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482"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3000">
                <a:schemeClr val="bg2">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5" name="4 Imagen" descr="0(2).gif"/>
          <p:cNvPicPr>
            <a:picLocks noChangeAspect="1"/>
          </p:cNvPicPr>
          <p:nvPr/>
        </p:nvPicPr>
        <p:blipFill>
          <a:blip r:embed="rId2">
            <a:lum contrast="30000"/>
          </a:blip>
          <a:stretch>
            <a:fillRect/>
          </a:stretch>
        </p:blipFill>
        <p:spPr>
          <a:xfrm>
            <a:off x="2190750" y="1047750"/>
            <a:ext cx="4762500" cy="4762500"/>
          </a:xfrm>
          <a:prstGeom prst="ellipse">
            <a:avLst/>
          </a:prstGeom>
        </p:spPr>
      </p:pic>
      <p:sp>
        <p:nvSpPr>
          <p:cNvPr id="6" name="5 Anillo"/>
          <p:cNvSpPr/>
          <p:nvPr/>
        </p:nvSpPr>
        <p:spPr>
          <a:xfrm>
            <a:off x="1714480" y="571480"/>
            <a:ext cx="5715040" cy="5715040"/>
          </a:xfrm>
          <a:prstGeom prst="donut">
            <a:avLst>
              <a:gd name="adj" fmla="val 8876"/>
            </a:avLst>
          </a:prstGeom>
          <a:solidFill>
            <a:srgbClr val="00206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Picture 2" descr="Rendered Image"/>
          <p:cNvPicPr>
            <a:picLocks noChangeAspect="1" noChangeArrowheads="1"/>
          </p:cNvPicPr>
          <p:nvPr/>
        </p:nvPicPr>
        <p:blipFill>
          <a:blip r:embed="rId3"/>
          <a:srcRect/>
          <a:stretch>
            <a:fillRect/>
          </a:stretch>
        </p:blipFill>
        <p:spPr bwMode="auto">
          <a:xfrm rot="18378746">
            <a:off x="7185388" y="5466981"/>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5000">
                <a:srgbClr val="6B3305"/>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14).gif"/>
          <p:cNvPicPr>
            <a:picLocks noChangeAspect="1"/>
          </p:cNvPicPr>
          <p:nvPr/>
        </p:nvPicPr>
        <p:blipFill>
          <a:blip r:embed="rId2"/>
          <a:stretch>
            <a:fillRect/>
          </a:stretch>
        </p:blipFill>
        <p:spPr>
          <a:xfrm>
            <a:off x="2190750" y="1047750"/>
            <a:ext cx="4881580" cy="4881580"/>
          </a:xfrm>
          <a:prstGeom prst="ellipse">
            <a:avLst/>
          </a:prstGeom>
        </p:spPr>
      </p:pic>
      <p:sp>
        <p:nvSpPr>
          <p:cNvPr id="5" name="4 Anillo"/>
          <p:cNvSpPr/>
          <p:nvPr/>
        </p:nvSpPr>
        <p:spPr>
          <a:xfrm>
            <a:off x="1714480" y="642918"/>
            <a:ext cx="5715040" cy="5715040"/>
          </a:xfrm>
          <a:prstGeom prst="donut">
            <a:avLst>
              <a:gd name="adj" fmla="val 8876"/>
            </a:avLst>
          </a:prstGeom>
          <a:solidFill>
            <a:schemeClr val="accent6">
              <a:lumMod val="50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8731061">
            <a:off x="7094325" y="5700702"/>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5000">
                <a:schemeClr val="bg2">
                  <a:lumMod val="60000"/>
                  <a:lumOff val="40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jpg"/>
          <p:cNvPicPr>
            <a:picLocks noChangeAspect="1"/>
          </p:cNvPicPr>
          <p:nvPr/>
        </p:nvPicPr>
        <p:blipFill>
          <a:blip r:embed="rId2"/>
          <a:stretch>
            <a:fillRect/>
          </a:stretch>
        </p:blipFill>
        <p:spPr>
          <a:xfrm rot="5400000">
            <a:off x="2107389" y="964389"/>
            <a:ext cx="4929222" cy="5000660"/>
          </a:xfrm>
          <a:prstGeom prst="ellipse">
            <a:avLst/>
          </a:prstGeom>
        </p:spPr>
      </p:pic>
      <p:sp>
        <p:nvSpPr>
          <p:cNvPr id="6" name="5 Anillo"/>
          <p:cNvSpPr/>
          <p:nvPr/>
        </p:nvSpPr>
        <p:spPr>
          <a:xfrm>
            <a:off x="1714480" y="642918"/>
            <a:ext cx="5715040" cy="5715040"/>
          </a:xfrm>
          <a:prstGeom prst="donut">
            <a:avLst>
              <a:gd name="adj" fmla="val 8876"/>
            </a:avLst>
          </a:prstGeom>
          <a:solidFill>
            <a:schemeClr val="bg2">
              <a:lumMod val="60000"/>
              <a:lumOff val="40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Picture 2" descr="Rendered Image"/>
          <p:cNvPicPr>
            <a:picLocks noChangeAspect="1" noChangeArrowheads="1"/>
          </p:cNvPicPr>
          <p:nvPr/>
        </p:nvPicPr>
        <p:blipFill>
          <a:blip r:embed="rId3"/>
          <a:srcRect/>
          <a:stretch>
            <a:fillRect/>
          </a:stretch>
        </p:blipFill>
        <p:spPr bwMode="auto">
          <a:xfrm rot="18620733">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a:gsLst>
              <a:gs pos="65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ilusoes_opticas_psicodelicas_14.gif"/>
          <p:cNvPicPr>
            <a:picLocks noChangeAspect="1"/>
          </p:cNvPicPr>
          <p:nvPr/>
        </p:nvPicPr>
        <p:blipFill>
          <a:blip r:embed="rId2">
            <a:duotone>
              <a:prstClr val="black"/>
              <a:srgbClr val="FF0000">
                <a:tint val="45000"/>
                <a:satMod val="400000"/>
              </a:srgbClr>
            </a:duotone>
            <a:lum contrast="40000"/>
          </a:blip>
          <a:stretch>
            <a:fillRect/>
          </a:stretch>
        </p:blipFill>
        <p:spPr>
          <a:xfrm>
            <a:off x="2071670" y="1000108"/>
            <a:ext cx="4976814" cy="4976814"/>
          </a:xfrm>
          <a:prstGeom prst="ellipse">
            <a:avLst/>
          </a:prstGeom>
        </p:spPr>
      </p:pic>
      <p:sp>
        <p:nvSpPr>
          <p:cNvPr id="5" name="4 Anillo"/>
          <p:cNvSpPr/>
          <p:nvPr/>
        </p:nvSpPr>
        <p:spPr>
          <a:xfrm>
            <a:off x="1714480" y="642918"/>
            <a:ext cx="5715040" cy="5715040"/>
          </a:xfrm>
          <a:prstGeom prst="donut">
            <a:avLst>
              <a:gd name="adj" fmla="val 8876"/>
            </a:avLst>
          </a:prstGeom>
          <a:solidFill>
            <a:srgbClr val="C0000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8683602">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5000">
                <a:srgbClr val="6B3305"/>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3).gif"/>
          <p:cNvPicPr>
            <a:picLocks noChangeAspect="1"/>
          </p:cNvPicPr>
          <p:nvPr/>
        </p:nvPicPr>
        <p:blipFill>
          <a:blip r:embed="rId2"/>
          <a:stretch>
            <a:fillRect/>
          </a:stretch>
        </p:blipFill>
        <p:spPr>
          <a:xfrm>
            <a:off x="2190750" y="1047750"/>
            <a:ext cx="4762500" cy="4762500"/>
          </a:xfrm>
          <a:prstGeom prst="ellipse">
            <a:avLst/>
          </a:prstGeom>
        </p:spPr>
      </p:pic>
      <p:sp>
        <p:nvSpPr>
          <p:cNvPr id="5" name="4 Anillo"/>
          <p:cNvSpPr/>
          <p:nvPr/>
        </p:nvSpPr>
        <p:spPr>
          <a:xfrm>
            <a:off x="1714480" y="642918"/>
            <a:ext cx="5715040" cy="5715040"/>
          </a:xfrm>
          <a:prstGeom prst="donut">
            <a:avLst>
              <a:gd name="adj" fmla="val 8876"/>
            </a:avLst>
          </a:prstGeom>
          <a:solidFill>
            <a:srgbClr val="6B3305"/>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5000">
                <a:schemeClr val="accent6">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4).gif"/>
          <p:cNvPicPr>
            <a:picLocks noChangeAspect="1"/>
          </p:cNvPicPr>
          <p:nvPr/>
        </p:nvPicPr>
        <p:blipFill>
          <a:blip r:embed="rId2"/>
          <a:stretch>
            <a:fillRect/>
          </a:stretch>
        </p:blipFill>
        <p:spPr>
          <a:xfrm>
            <a:off x="2071670" y="1000108"/>
            <a:ext cx="5000660" cy="5000660"/>
          </a:xfrm>
          <a:prstGeom prst="ellipse">
            <a:avLst/>
          </a:prstGeom>
        </p:spPr>
      </p:pic>
      <p:sp>
        <p:nvSpPr>
          <p:cNvPr id="5" name="4 Anillo"/>
          <p:cNvSpPr/>
          <p:nvPr/>
        </p:nvSpPr>
        <p:spPr>
          <a:xfrm>
            <a:off x="1714480" y="642918"/>
            <a:ext cx="5715040" cy="5715040"/>
          </a:xfrm>
          <a:prstGeom prst="donut">
            <a:avLst>
              <a:gd name="adj" fmla="val 8876"/>
            </a:avLst>
          </a:prstGeom>
          <a:solidFill>
            <a:schemeClr val="accent6">
              <a:lumMod val="50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64000">
                <a:srgbClr val="00B05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tileRect/>
          </a:gradFill>
        </p:spPr>
        <p:txBody>
          <a:bodyPr/>
          <a:lstStyle/>
          <a:p>
            <a:endParaRPr lang="es-ES" dirty="0"/>
          </a:p>
        </p:txBody>
      </p:sp>
      <p:pic>
        <p:nvPicPr>
          <p:cNvPr id="4" name="3 Imagen" descr="0(13).gif"/>
          <p:cNvPicPr>
            <a:picLocks noChangeAspect="1"/>
          </p:cNvPicPr>
          <p:nvPr/>
        </p:nvPicPr>
        <p:blipFill>
          <a:blip r:embed="rId2"/>
          <a:stretch>
            <a:fillRect/>
          </a:stretch>
        </p:blipFill>
        <p:spPr>
          <a:xfrm>
            <a:off x="2143108" y="1071546"/>
            <a:ext cx="4881580" cy="4881580"/>
          </a:xfrm>
          <a:prstGeom prst="ellipse">
            <a:avLst/>
          </a:prstGeom>
        </p:spPr>
      </p:pic>
      <p:sp>
        <p:nvSpPr>
          <p:cNvPr id="5" name="4 Anillo"/>
          <p:cNvSpPr/>
          <p:nvPr/>
        </p:nvSpPr>
        <p:spPr>
          <a:xfrm>
            <a:off x="1714480" y="642918"/>
            <a:ext cx="5715040" cy="5715040"/>
          </a:xfrm>
          <a:prstGeom prst="donut">
            <a:avLst>
              <a:gd name="adj" fmla="val 8876"/>
            </a:avLst>
          </a:prstGeom>
          <a:solidFill>
            <a:srgbClr val="00B05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75C30D"/>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1).gif"/>
          <p:cNvPicPr>
            <a:picLocks noChangeAspect="1"/>
          </p:cNvPicPr>
          <p:nvPr/>
        </p:nvPicPr>
        <p:blipFill>
          <a:blip r:embed="rId2"/>
          <a:stretch>
            <a:fillRect/>
          </a:stretch>
        </p:blipFill>
        <p:spPr>
          <a:xfrm>
            <a:off x="2071670" y="928670"/>
            <a:ext cx="5048252" cy="5048252"/>
          </a:xfrm>
          <a:prstGeom prst="ellipse">
            <a:avLst/>
          </a:prstGeom>
        </p:spPr>
      </p:pic>
      <p:sp>
        <p:nvSpPr>
          <p:cNvPr id="5" name="4 Anillo"/>
          <p:cNvSpPr/>
          <p:nvPr/>
        </p:nvSpPr>
        <p:spPr>
          <a:xfrm>
            <a:off x="1714480" y="642918"/>
            <a:ext cx="5715040" cy="5715040"/>
          </a:xfrm>
          <a:prstGeom prst="donut">
            <a:avLst>
              <a:gd name="adj" fmla="val 8876"/>
            </a:avLst>
          </a:prstGeom>
          <a:solidFill>
            <a:srgbClr val="92D05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chemeClr val="accent4">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6).gif"/>
          <p:cNvPicPr>
            <a:picLocks noChangeAspect="1"/>
          </p:cNvPicPr>
          <p:nvPr/>
        </p:nvPicPr>
        <p:blipFill>
          <a:blip r:embed="rId2"/>
          <a:stretch>
            <a:fillRect/>
          </a:stretch>
        </p:blipFill>
        <p:spPr>
          <a:xfrm>
            <a:off x="2143108" y="1142984"/>
            <a:ext cx="4857784" cy="4857784"/>
          </a:xfrm>
          <a:prstGeom prst="ellipse">
            <a:avLst/>
          </a:prstGeom>
        </p:spPr>
      </p:pic>
      <p:sp>
        <p:nvSpPr>
          <p:cNvPr id="5" name="4 Anillo"/>
          <p:cNvSpPr/>
          <p:nvPr/>
        </p:nvSpPr>
        <p:spPr>
          <a:xfrm>
            <a:off x="1643042" y="642918"/>
            <a:ext cx="5786478" cy="5786478"/>
          </a:xfrm>
          <a:prstGeom prst="donut">
            <a:avLst>
              <a:gd name="adj" fmla="val 8876"/>
            </a:avLst>
          </a:prstGeom>
          <a:solidFill>
            <a:schemeClr val="accent4">
              <a:lumMod val="7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00206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5" name="4 Imagen" descr="0(5).gif"/>
          <p:cNvPicPr>
            <a:picLocks noChangeAspect="1"/>
          </p:cNvPicPr>
          <p:nvPr/>
        </p:nvPicPr>
        <p:blipFill>
          <a:blip r:embed="rId2"/>
          <a:stretch>
            <a:fillRect/>
          </a:stretch>
        </p:blipFill>
        <p:spPr>
          <a:xfrm>
            <a:off x="2143108" y="1071546"/>
            <a:ext cx="4857784" cy="4857784"/>
          </a:xfrm>
          <a:prstGeom prst="ellipse">
            <a:avLst/>
          </a:prstGeom>
        </p:spPr>
      </p:pic>
      <p:sp>
        <p:nvSpPr>
          <p:cNvPr id="6" name="5 Anillo"/>
          <p:cNvSpPr/>
          <p:nvPr/>
        </p:nvSpPr>
        <p:spPr>
          <a:xfrm>
            <a:off x="1714480" y="642918"/>
            <a:ext cx="5715040" cy="5715040"/>
          </a:xfrm>
          <a:prstGeom prst="donut">
            <a:avLst>
              <a:gd name="adj" fmla="val 8876"/>
            </a:avLst>
          </a:prstGeom>
          <a:solidFill>
            <a:srgbClr val="00206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6B3305"/>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5" name="4 Imagen" descr="tumblr_mkic7blhUr1rioxyio1_500.gif"/>
          <p:cNvPicPr>
            <a:picLocks noChangeAspect="1"/>
          </p:cNvPicPr>
          <p:nvPr/>
        </p:nvPicPr>
        <p:blipFill>
          <a:blip r:embed="rId2"/>
          <a:stretch>
            <a:fillRect/>
          </a:stretch>
        </p:blipFill>
        <p:spPr>
          <a:xfrm>
            <a:off x="1928794" y="928670"/>
            <a:ext cx="5214974" cy="5286412"/>
          </a:xfrm>
          <a:prstGeom prst="ellipse">
            <a:avLst/>
          </a:prstGeom>
        </p:spPr>
      </p:pic>
      <p:sp>
        <p:nvSpPr>
          <p:cNvPr id="6" name="5 Anillo"/>
          <p:cNvSpPr/>
          <p:nvPr/>
        </p:nvSpPr>
        <p:spPr>
          <a:xfrm>
            <a:off x="1714480" y="642918"/>
            <a:ext cx="5715040" cy="5715040"/>
          </a:xfrm>
          <a:prstGeom prst="donut">
            <a:avLst>
              <a:gd name="adj" fmla="val 8876"/>
            </a:avLst>
          </a:prstGeom>
          <a:solidFill>
            <a:schemeClr val="accent6">
              <a:lumMod val="50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chemeClr val="accent5">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11).gif"/>
          <p:cNvPicPr>
            <a:picLocks noChangeAspect="1"/>
          </p:cNvPicPr>
          <p:nvPr/>
        </p:nvPicPr>
        <p:blipFill>
          <a:blip r:embed="rId2"/>
          <a:stretch>
            <a:fillRect/>
          </a:stretch>
        </p:blipFill>
        <p:spPr>
          <a:xfrm>
            <a:off x="2071670" y="1047750"/>
            <a:ext cx="4929222" cy="4929222"/>
          </a:xfrm>
          <a:prstGeom prst="ellipse">
            <a:avLst/>
          </a:prstGeom>
        </p:spPr>
      </p:pic>
      <p:sp>
        <p:nvSpPr>
          <p:cNvPr id="5" name="4 Anillo"/>
          <p:cNvSpPr/>
          <p:nvPr/>
        </p:nvSpPr>
        <p:spPr>
          <a:xfrm>
            <a:off x="1714480" y="642918"/>
            <a:ext cx="5715040" cy="5715040"/>
          </a:xfrm>
          <a:prstGeom prst="donut">
            <a:avLst>
              <a:gd name="adj" fmla="val 8876"/>
            </a:avLst>
          </a:prstGeom>
          <a:solidFill>
            <a:schemeClr val="accent5">
              <a:lumMod val="7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00206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21).gif"/>
          <p:cNvPicPr>
            <a:picLocks noChangeAspect="1"/>
          </p:cNvPicPr>
          <p:nvPr/>
        </p:nvPicPr>
        <p:blipFill>
          <a:blip r:embed="rId2"/>
          <a:stretch>
            <a:fillRect/>
          </a:stretch>
        </p:blipFill>
        <p:spPr>
          <a:xfrm>
            <a:off x="2071670" y="1047750"/>
            <a:ext cx="4929222" cy="4929222"/>
          </a:xfrm>
          <a:prstGeom prst="ellipse">
            <a:avLst/>
          </a:prstGeom>
        </p:spPr>
      </p:pic>
      <p:sp>
        <p:nvSpPr>
          <p:cNvPr id="5" name="4 Anillo"/>
          <p:cNvSpPr/>
          <p:nvPr/>
        </p:nvSpPr>
        <p:spPr>
          <a:xfrm>
            <a:off x="1714480" y="642918"/>
            <a:ext cx="5715040" cy="5715040"/>
          </a:xfrm>
          <a:prstGeom prst="donut">
            <a:avLst>
              <a:gd name="adj" fmla="val 8876"/>
            </a:avLst>
          </a:prstGeom>
          <a:solidFill>
            <a:srgbClr val="00206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20AEAE"/>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26).gif"/>
          <p:cNvPicPr>
            <a:picLocks noChangeAspect="1"/>
          </p:cNvPicPr>
          <p:nvPr/>
        </p:nvPicPr>
        <p:blipFill>
          <a:blip r:embed="rId2"/>
          <a:stretch>
            <a:fillRect/>
          </a:stretch>
        </p:blipFill>
        <p:spPr>
          <a:xfrm>
            <a:off x="2190750" y="1047750"/>
            <a:ext cx="4762500" cy="4881580"/>
          </a:xfrm>
          <a:prstGeom prst="ellipse">
            <a:avLst/>
          </a:prstGeom>
        </p:spPr>
      </p:pic>
      <p:sp>
        <p:nvSpPr>
          <p:cNvPr id="5" name="4 Anillo"/>
          <p:cNvSpPr/>
          <p:nvPr/>
        </p:nvSpPr>
        <p:spPr>
          <a:xfrm>
            <a:off x="1785918" y="642918"/>
            <a:ext cx="5643602" cy="5786478"/>
          </a:xfrm>
          <a:prstGeom prst="donut">
            <a:avLst>
              <a:gd name="adj" fmla="val 8876"/>
            </a:avLst>
          </a:prstGeom>
          <a:solidFill>
            <a:srgbClr val="20AEAE"/>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chemeClr val="accent2">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5" name="4 Imagen" descr="0(20).gif"/>
          <p:cNvPicPr>
            <a:picLocks noChangeAspect="1"/>
          </p:cNvPicPr>
          <p:nvPr/>
        </p:nvPicPr>
        <p:blipFill>
          <a:blip r:embed="rId2"/>
          <a:stretch>
            <a:fillRect/>
          </a:stretch>
        </p:blipFill>
        <p:spPr>
          <a:xfrm>
            <a:off x="2071670" y="1047750"/>
            <a:ext cx="5024456" cy="5024456"/>
          </a:xfrm>
          <a:prstGeom prst="ellipse">
            <a:avLst/>
          </a:prstGeom>
        </p:spPr>
      </p:pic>
      <p:sp>
        <p:nvSpPr>
          <p:cNvPr id="6" name="5 Anillo"/>
          <p:cNvSpPr/>
          <p:nvPr/>
        </p:nvSpPr>
        <p:spPr>
          <a:xfrm>
            <a:off x="1714480" y="642918"/>
            <a:ext cx="5715040" cy="5715040"/>
          </a:xfrm>
          <a:prstGeom prst="donut">
            <a:avLst>
              <a:gd name="adj" fmla="val 8876"/>
            </a:avLst>
          </a:prstGeom>
          <a:solidFill>
            <a:schemeClr val="accent2">
              <a:lumMod val="7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5" name="4 Imagen" descr="gifto_turn_on_tune_13.gif"/>
          <p:cNvPicPr>
            <a:picLocks noChangeAspect="1"/>
          </p:cNvPicPr>
          <p:nvPr/>
        </p:nvPicPr>
        <p:blipFill>
          <a:blip r:embed="rId2"/>
          <a:stretch>
            <a:fillRect/>
          </a:stretch>
        </p:blipFill>
        <p:spPr>
          <a:xfrm>
            <a:off x="1857356" y="785794"/>
            <a:ext cx="5536800" cy="5357850"/>
          </a:xfrm>
          <a:prstGeom prst="ellipse">
            <a:avLst/>
          </a:prstGeom>
        </p:spPr>
      </p:pic>
      <p:sp>
        <p:nvSpPr>
          <p:cNvPr id="6" name="5 Anillo"/>
          <p:cNvSpPr/>
          <p:nvPr/>
        </p:nvSpPr>
        <p:spPr>
          <a:xfrm>
            <a:off x="1714480" y="642918"/>
            <a:ext cx="5715040" cy="5715040"/>
          </a:xfrm>
          <a:prstGeom prst="donut">
            <a:avLst>
              <a:gd name="adj" fmla="val 8876"/>
            </a:avLst>
          </a:prstGeom>
          <a:solidFill>
            <a:srgbClr val="C0000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00206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tumblr_mkvcnzaCPA1rioxyio1_500.gif"/>
          <p:cNvPicPr>
            <a:picLocks noChangeAspect="1"/>
          </p:cNvPicPr>
          <p:nvPr/>
        </p:nvPicPr>
        <p:blipFill>
          <a:blip r:embed="rId2"/>
          <a:stretch>
            <a:fillRect/>
          </a:stretch>
        </p:blipFill>
        <p:spPr>
          <a:xfrm>
            <a:off x="1785918" y="785794"/>
            <a:ext cx="5453084" cy="5453084"/>
          </a:xfrm>
          <a:prstGeom prst="ellipse">
            <a:avLst/>
          </a:prstGeom>
        </p:spPr>
      </p:pic>
      <p:sp>
        <p:nvSpPr>
          <p:cNvPr id="5" name="4 Anillo"/>
          <p:cNvSpPr/>
          <p:nvPr/>
        </p:nvSpPr>
        <p:spPr>
          <a:xfrm>
            <a:off x="1714480" y="642918"/>
            <a:ext cx="5715040" cy="5715040"/>
          </a:xfrm>
          <a:prstGeom prst="donut">
            <a:avLst>
              <a:gd name="adj" fmla="val 8876"/>
            </a:avLst>
          </a:prstGeom>
          <a:solidFill>
            <a:srgbClr val="002060"/>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19047408">
            <a:off x="7000892" y="5786454"/>
            <a:ext cx="838200" cy="238125"/>
          </a:xfrm>
          <a:prstGeom prst="rect">
            <a:avLst/>
          </a:prstGeom>
          <a:noFill/>
        </p:spPr>
      </p:pic>
    </p:spTree>
  </p:cSld>
  <p:clrMapOvr>
    <a:masterClrMapping/>
  </p:clrMapOvr>
  <p:transition spd="slow" advTm="12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64000">
                <a:srgbClr val="20AEAE"/>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path path="circle">
              <a:fillToRect l="50000" t="50000" r="50000" b="50000"/>
            </a:path>
          </a:gradFill>
        </p:spPr>
        <p:txBody>
          <a:bodyPr/>
          <a:lstStyle/>
          <a:p>
            <a:endParaRPr lang="es-ES" dirty="0"/>
          </a:p>
        </p:txBody>
      </p:sp>
      <p:pic>
        <p:nvPicPr>
          <p:cNvPr id="4" name="3 Imagen" descr="0(10).gif"/>
          <p:cNvPicPr>
            <a:picLocks noChangeAspect="1"/>
          </p:cNvPicPr>
          <p:nvPr/>
        </p:nvPicPr>
        <p:blipFill>
          <a:blip r:embed="rId2"/>
          <a:stretch>
            <a:fillRect/>
          </a:stretch>
        </p:blipFill>
        <p:spPr>
          <a:xfrm>
            <a:off x="2071670" y="1047750"/>
            <a:ext cx="4953018" cy="4953018"/>
          </a:xfrm>
          <a:prstGeom prst="ellipse">
            <a:avLst/>
          </a:prstGeom>
        </p:spPr>
      </p:pic>
      <p:sp>
        <p:nvSpPr>
          <p:cNvPr id="5" name="4 Anillo"/>
          <p:cNvSpPr/>
          <p:nvPr/>
        </p:nvSpPr>
        <p:spPr>
          <a:xfrm>
            <a:off x="1714480" y="642918"/>
            <a:ext cx="5715040" cy="5715040"/>
          </a:xfrm>
          <a:prstGeom prst="donut">
            <a:avLst>
              <a:gd name="adj" fmla="val 8876"/>
            </a:avLst>
          </a:prstGeom>
          <a:solidFill>
            <a:srgbClr val="20AEAE"/>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Picture 2" descr="Rendered Image"/>
          <p:cNvPicPr>
            <a:picLocks noChangeAspect="1" noChangeArrowheads="1"/>
          </p:cNvPicPr>
          <p:nvPr/>
        </p:nvPicPr>
        <p:blipFill>
          <a:blip r:embed="rId3"/>
          <a:srcRect/>
          <a:stretch>
            <a:fillRect/>
          </a:stretch>
        </p:blipFill>
        <p:spPr bwMode="auto">
          <a:xfrm rot="3164793">
            <a:off x="357964" y="5787302"/>
            <a:ext cx="838200" cy="238125"/>
          </a:xfrm>
          <a:prstGeom prst="rect">
            <a:avLst/>
          </a:prstGeom>
          <a:noFill/>
        </p:spPr>
      </p:pic>
      <p:pic>
        <p:nvPicPr>
          <p:cNvPr id="3074" name="Picture 2" descr="Rendered Image"/>
          <p:cNvPicPr>
            <a:picLocks noChangeAspect="1" noChangeArrowheads="1"/>
          </p:cNvPicPr>
          <p:nvPr/>
        </p:nvPicPr>
        <p:blipFill>
          <a:blip r:embed="rId4"/>
          <a:srcRect/>
          <a:stretch>
            <a:fillRect/>
          </a:stretch>
        </p:blipFill>
        <p:spPr bwMode="auto">
          <a:xfrm rot="19080841">
            <a:off x="6378617" y="5072862"/>
            <a:ext cx="1758112" cy="1127993"/>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4"/>
                                        </p:tgtEl>
                                        <p:attrNameLst>
                                          <p:attrName>r</p:attrName>
                                        </p:attrNameLst>
                                      </p:cBhvr>
                                    </p:animRot>
                                  </p:childTnLst>
                                </p:cTn>
                              </p:par>
                              <p:par>
                                <p:cTn id="7" presetID="30" presetClass="entr" presetSubtype="0" fill="hold" nodeType="withEffect">
                                  <p:stCondLst>
                                    <p:cond delay="0"/>
                                  </p:stCondLst>
                                  <p:childTnLst>
                                    <p:set>
                                      <p:cBhvr>
                                        <p:cTn id="8" dur="1" fill="hold">
                                          <p:stCondLst>
                                            <p:cond delay="0"/>
                                          </p:stCondLst>
                                        </p:cTn>
                                        <p:tgtEl>
                                          <p:spTgt spid="3074"/>
                                        </p:tgtEl>
                                        <p:attrNameLst>
                                          <p:attrName>style.visibility</p:attrName>
                                        </p:attrNameLst>
                                      </p:cBhvr>
                                      <p:to>
                                        <p:strVal val="visible"/>
                                      </p:to>
                                    </p:set>
                                    <p:animEffect transition="in" filter="fade">
                                      <p:cBhvr>
                                        <p:cTn id="9" dur="1600" decel="100000"/>
                                        <p:tgtEl>
                                          <p:spTgt spid="3074"/>
                                        </p:tgtEl>
                                      </p:cBhvr>
                                    </p:animEffect>
                                    <p:anim calcmode="lin" valueType="num">
                                      <p:cBhvr>
                                        <p:cTn id="10" dur="1600" decel="100000" fill="hold"/>
                                        <p:tgtEl>
                                          <p:spTgt spid="3074"/>
                                        </p:tgtEl>
                                        <p:attrNameLst>
                                          <p:attrName>style.rotation</p:attrName>
                                        </p:attrNameLst>
                                      </p:cBhvr>
                                      <p:tavLst>
                                        <p:tav tm="0">
                                          <p:val>
                                            <p:fltVal val="-90"/>
                                          </p:val>
                                        </p:tav>
                                        <p:tav tm="100000">
                                          <p:val>
                                            <p:fltVal val="0"/>
                                          </p:val>
                                        </p:tav>
                                      </p:tavLst>
                                    </p:anim>
                                    <p:anim calcmode="lin" valueType="num">
                                      <p:cBhvr>
                                        <p:cTn id="11" dur="1600" decel="100000" fill="hold"/>
                                        <p:tgtEl>
                                          <p:spTgt spid="3074"/>
                                        </p:tgtEl>
                                        <p:attrNameLst>
                                          <p:attrName>ppt_x</p:attrName>
                                        </p:attrNameLst>
                                      </p:cBhvr>
                                      <p:tavLst>
                                        <p:tav tm="0">
                                          <p:val>
                                            <p:strVal val="#ppt_x+0.4"/>
                                          </p:val>
                                        </p:tav>
                                        <p:tav tm="100000">
                                          <p:val>
                                            <p:strVal val="#ppt_x-0.05"/>
                                          </p:val>
                                        </p:tav>
                                      </p:tavLst>
                                    </p:anim>
                                    <p:anim calcmode="lin" valueType="num">
                                      <p:cBhvr>
                                        <p:cTn id="12" dur="1600" decel="100000" fill="hold"/>
                                        <p:tgtEl>
                                          <p:spTgt spid="3074"/>
                                        </p:tgtEl>
                                        <p:attrNameLst>
                                          <p:attrName>ppt_y</p:attrName>
                                        </p:attrNameLst>
                                      </p:cBhvr>
                                      <p:tavLst>
                                        <p:tav tm="0">
                                          <p:val>
                                            <p:strVal val="#ppt_y-0.4"/>
                                          </p:val>
                                        </p:tav>
                                        <p:tav tm="100000">
                                          <p:val>
                                            <p:strVal val="#ppt_y+0.1"/>
                                          </p:val>
                                        </p:tav>
                                      </p:tavLst>
                                    </p:anim>
                                    <p:anim calcmode="lin" valueType="num">
                                      <p:cBhvr>
                                        <p:cTn id="13" dur="400" accel="100000" fill="hold">
                                          <p:stCondLst>
                                            <p:cond delay="1600"/>
                                          </p:stCondLst>
                                        </p:cTn>
                                        <p:tgtEl>
                                          <p:spTgt spid="3074"/>
                                        </p:tgtEl>
                                        <p:attrNameLst>
                                          <p:attrName>ppt_x</p:attrName>
                                        </p:attrNameLst>
                                      </p:cBhvr>
                                      <p:tavLst>
                                        <p:tav tm="0">
                                          <p:val>
                                            <p:strVal val="#ppt_x-0.05"/>
                                          </p:val>
                                        </p:tav>
                                        <p:tav tm="100000">
                                          <p:val>
                                            <p:strVal val="#ppt_x"/>
                                          </p:val>
                                        </p:tav>
                                      </p:tavLst>
                                    </p:anim>
                                    <p:anim calcmode="lin" valueType="num">
                                      <p:cBhvr>
                                        <p:cTn id="14" dur="400" accel="100000" fill="hold">
                                          <p:stCondLst>
                                            <p:cond delay="1600"/>
                                          </p:stCondLst>
                                        </p:cTn>
                                        <p:tgtEl>
                                          <p:spTgt spid="307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CALEIDOSCOP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CALEIDOSCOPIO--</Template>
  <TotalTime>0</TotalTime>
  <Words>306</Words>
  <Application>Microsoft Office PowerPoint</Application>
  <PresentationFormat>Presentación en pantalla (4:3)</PresentationFormat>
  <Paragraphs>25</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--EL CALEIDOSCOPIO--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2014-09-30T02:58:07Z</dcterms:created>
  <dcterms:modified xsi:type="dcterms:W3CDTF">2014-09-30T02:59:25Z</dcterms:modified>
</cp:coreProperties>
</file>