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89" r:id="rId3"/>
    <p:sldId id="270" r:id="rId4"/>
    <p:sldId id="294" r:id="rId5"/>
    <p:sldId id="257" r:id="rId6"/>
    <p:sldId id="259" r:id="rId7"/>
    <p:sldId id="263" r:id="rId8"/>
    <p:sldId id="295" r:id="rId9"/>
    <p:sldId id="271" r:id="rId10"/>
    <p:sldId id="258" r:id="rId11"/>
    <p:sldId id="260" r:id="rId12"/>
    <p:sldId id="297" r:id="rId13"/>
    <p:sldId id="262" r:id="rId14"/>
    <p:sldId id="261" r:id="rId15"/>
    <p:sldId id="264" r:id="rId16"/>
    <p:sldId id="296" r:id="rId17"/>
    <p:sldId id="265" r:id="rId18"/>
    <p:sldId id="267" r:id="rId19"/>
    <p:sldId id="268" r:id="rId20"/>
    <p:sldId id="298" r:id="rId21"/>
    <p:sldId id="273" r:id="rId22"/>
    <p:sldId id="274" r:id="rId23"/>
    <p:sldId id="275" r:id="rId24"/>
    <p:sldId id="299" r:id="rId25"/>
    <p:sldId id="281" r:id="rId26"/>
    <p:sldId id="269" r:id="rId27"/>
    <p:sldId id="278" r:id="rId28"/>
    <p:sldId id="282" r:id="rId29"/>
    <p:sldId id="291" r:id="rId30"/>
    <p:sldId id="287" r:id="rId31"/>
    <p:sldId id="286" r:id="rId32"/>
    <p:sldId id="288" r:id="rId33"/>
    <p:sldId id="292" r:id="rId34"/>
    <p:sldId id="290" r:id="rId35"/>
    <p:sldId id="293" r:id="rId36"/>
    <p:sldId id="283" r:id="rId37"/>
    <p:sldId id="300" r:id="rId3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iVJwhu6sQ0uiBQdaFJCGg" hashData="6cn7dTNmEeG0N0dcOYyKqpTKR9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CD9A"/>
    <a:srgbClr val="8A4500"/>
    <a:srgbClr val="4C2600"/>
    <a:srgbClr val="CA2085"/>
    <a:srgbClr val="32471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4956" y="412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C7795-F4D0-40F4-B67F-C8E264700878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46FF84-727E-4F59-A663-8B96F7819A7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6FF84-727E-4F59-A663-8B96F7819A78}" type="slidenum">
              <a:rPr lang="es-PE" smtClean="0"/>
              <a:pPr/>
              <a:t>18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DEF16-C509-4215-A7C7-BB4580163431}" type="datetimeFigureOut">
              <a:rPr lang="es-PE" smtClean="0"/>
              <a:pPr/>
              <a:t>2/07/2019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6E201-3594-4055-9F25-505269895F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C2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122627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0"/>
            <a:ext cx="1428760" cy="1224180"/>
          </a:xfrm>
          <a:prstGeom prst="rect">
            <a:avLst/>
          </a:prstGeom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0"/>
            <a:ext cx="1438284" cy="1224180"/>
          </a:xfrm>
          <a:prstGeom prst="rect">
            <a:avLst/>
          </a:prstGeom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642924"/>
            <a:ext cx="1428760" cy="1224180"/>
          </a:xfrm>
          <a:prstGeom prst="rect">
            <a:avLst/>
          </a:prstGeom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642924"/>
            <a:ext cx="1438284" cy="1224180"/>
          </a:xfrm>
          <a:prstGeom prst="rect">
            <a:avLst/>
          </a:prstGeom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1357322"/>
            <a:ext cx="1428760" cy="1224180"/>
          </a:xfrm>
          <a:prstGeom prst="rect">
            <a:avLst/>
          </a:prstGeom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1357322"/>
            <a:ext cx="1438284" cy="1224180"/>
          </a:xfrm>
          <a:prstGeom prst="rect">
            <a:avLst/>
          </a:prstGeom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2000246"/>
            <a:ext cx="1428760" cy="1224180"/>
          </a:xfrm>
          <a:prstGeom prst="rect">
            <a:avLst/>
          </a:prstGeom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2000246"/>
            <a:ext cx="1438284" cy="1224180"/>
          </a:xfrm>
          <a:prstGeom prst="rect">
            <a:avLst/>
          </a:prstGeom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2714644"/>
            <a:ext cx="1428760" cy="1224180"/>
          </a:xfrm>
          <a:prstGeom prst="rect">
            <a:avLst/>
          </a:prstGeom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2714644"/>
            <a:ext cx="1438284" cy="1224180"/>
          </a:xfrm>
          <a:prstGeom prst="rect">
            <a:avLst/>
          </a:prstGeom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3357568"/>
            <a:ext cx="1428760" cy="1224180"/>
          </a:xfrm>
          <a:prstGeom prst="rect">
            <a:avLst/>
          </a:prstGeom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3357568"/>
            <a:ext cx="1438284" cy="1224180"/>
          </a:xfrm>
          <a:prstGeom prst="rect">
            <a:avLst/>
          </a:prstGeom>
        </p:spPr>
      </p:pic>
      <p:pic>
        <p:nvPicPr>
          <p:cNvPr id="15" name="14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4071966"/>
            <a:ext cx="1428760" cy="1224180"/>
          </a:xfrm>
          <a:prstGeom prst="rect">
            <a:avLst/>
          </a:prstGeom>
        </p:spPr>
      </p:pic>
      <p:pic>
        <p:nvPicPr>
          <p:cNvPr id="16" name="15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4071966"/>
            <a:ext cx="1438284" cy="1224180"/>
          </a:xfrm>
          <a:prstGeom prst="rect">
            <a:avLst/>
          </a:prstGeom>
        </p:spPr>
      </p:pic>
      <p:pic>
        <p:nvPicPr>
          <p:cNvPr id="19" name="18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t="14897" r="25010"/>
          <a:stretch>
            <a:fillRect/>
          </a:stretch>
        </p:blipFill>
        <p:spPr>
          <a:xfrm flipH="1">
            <a:off x="5357818" y="0"/>
            <a:ext cx="1438284" cy="1224180"/>
          </a:xfrm>
          <a:prstGeom prst="rect">
            <a:avLst/>
          </a:prstGeom>
        </p:spPr>
      </p:pic>
      <p:pic>
        <p:nvPicPr>
          <p:cNvPr id="20" name="19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t="14897" r="25010"/>
          <a:stretch>
            <a:fillRect/>
          </a:stretch>
        </p:blipFill>
        <p:spPr>
          <a:xfrm flipH="1">
            <a:off x="5357818" y="571486"/>
            <a:ext cx="1438284" cy="1224180"/>
          </a:xfrm>
          <a:prstGeom prst="rect">
            <a:avLst/>
          </a:prstGeom>
        </p:spPr>
      </p:pic>
      <p:pic>
        <p:nvPicPr>
          <p:cNvPr id="21" name="20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t="14897" r="25010"/>
          <a:stretch>
            <a:fillRect/>
          </a:stretch>
        </p:blipFill>
        <p:spPr>
          <a:xfrm flipH="1">
            <a:off x="5357818" y="1357304"/>
            <a:ext cx="1438284" cy="1224180"/>
          </a:xfrm>
          <a:prstGeom prst="rect">
            <a:avLst/>
          </a:prstGeom>
        </p:spPr>
      </p:pic>
      <p:pic>
        <p:nvPicPr>
          <p:cNvPr id="22" name="21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t="14897" r="25010"/>
          <a:stretch>
            <a:fillRect/>
          </a:stretch>
        </p:blipFill>
        <p:spPr>
          <a:xfrm flipH="1">
            <a:off x="5286380" y="1928808"/>
            <a:ext cx="1438284" cy="1224180"/>
          </a:xfrm>
          <a:prstGeom prst="rect">
            <a:avLst/>
          </a:prstGeom>
        </p:spPr>
      </p:pic>
      <p:pic>
        <p:nvPicPr>
          <p:cNvPr id="23" name="22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rcRect t="14897" r="25010"/>
          <a:stretch>
            <a:fillRect/>
          </a:stretch>
        </p:blipFill>
        <p:spPr>
          <a:xfrm flipH="1">
            <a:off x="5214942" y="2714644"/>
            <a:ext cx="1438284" cy="1224180"/>
          </a:xfrm>
          <a:prstGeom prst="rect">
            <a:avLst/>
          </a:prstGeom>
        </p:spPr>
      </p:pic>
      <p:pic>
        <p:nvPicPr>
          <p:cNvPr id="24" name="23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rcRect t="14897" r="25010"/>
          <a:stretch>
            <a:fillRect/>
          </a:stretch>
        </p:blipFill>
        <p:spPr>
          <a:xfrm flipH="1">
            <a:off x="5214942" y="3357568"/>
            <a:ext cx="1438284" cy="1224180"/>
          </a:xfrm>
          <a:prstGeom prst="rect">
            <a:avLst/>
          </a:prstGeom>
        </p:spPr>
      </p:pic>
      <p:pic>
        <p:nvPicPr>
          <p:cNvPr id="25" name="24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rcRect t="14897" r="25010"/>
          <a:stretch>
            <a:fillRect/>
          </a:stretch>
        </p:blipFill>
        <p:spPr>
          <a:xfrm flipH="1">
            <a:off x="5214942" y="4071966"/>
            <a:ext cx="1438284" cy="1224180"/>
          </a:xfrm>
          <a:prstGeom prst="rect">
            <a:avLst/>
          </a:prstGeom>
        </p:spPr>
      </p:pic>
      <p:pic>
        <p:nvPicPr>
          <p:cNvPr id="26" name="25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0"/>
            <a:ext cx="1428760" cy="1224180"/>
          </a:xfrm>
          <a:prstGeom prst="rect">
            <a:avLst/>
          </a:prstGeom>
        </p:spPr>
      </p:pic>
      <p:pic>
        <p:nvPicPr>
          <p:cNvPr id="27" name="26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642924"/>
            <a:ext cx="1428760" cy="1224180"/>
          </a:xfrm>
          <a:prstGeom prst="rect">
            <a:avLst/>
          </a:prstGeom>
        </p:spPr>
      </p:pic>
      <p:pic>
        <p:nvPicPr>
          <p:cNvPr id="28" name="27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1357322"/>
            <a:ext cx="1428760" cy="1224180"/>
          </a:xfrm>
          <a:prstGeom prst="rect">
            <a:avLst/>
          </a:prstGeom>
        </p:spPr>
      </p:pic>
      <p:pic>
        <p:nvPicPr>
          <p:cNvPr id="29" name="28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2000246"/>
            <a:ext cx="1428760" cy="1224180"/>
          </a:xfrm>
          <a:prstGeom prst="rect">
            <a:avLst/>
          </a:prstGeom>
        </p:spPr>
      </p:pic>
      <p:pic>
        <p:nvPicPr>
          <p:cNvPr id="30" name="29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2714644"/>
            <a:ext cx="1428760" cy="1224180"/>
          </a:xfrm>
          <a:prstGeom prst="rect">
            <a:avLst/>
          </a:prstGeom>
        </p:spPr>
      </p:pic>
      <p:pic>
        <p:nvPicPr>
          <p:cNvPr id="31" name="30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3357568"/>
            <a:ext cx="1428760" cy="1224180"/>
          </a:xfrm>
          <a:prstGeom prst="rect">
            <a:avLst/>
          </a:prstGeom>
        </p:spPr>
      </p:pic>
      <p:pic>
        <p:nvPicPr>
          <p:cNvPr id="32" name="31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4071966"/>
            <a:ext cx="1428760" cy="1224180"/>
          </a:xfrm>
          <a:prstGeom prst="rect">
            <a:avLst/>
          </a:prstGeom>
        </p:spPr>
      </p:pic>
      <p:pic>
        <p:nvPicPr>
          <p:cNvPr id="34" name="33 Imagen" descr="Cool Text - Caballo 329115376234618.png"/>
          <p:cNvPicPr>
            <a:picLocks noChangeAspect="1"/>
          </p:cNvPicPr>
          <p:nvPr/>
        </p:nvPicPr>
        <p:blipFill>
          <a:blip r:embed="rId5">
            <a:lum bright="30000" contrast="40000"/>
          </a:blip>
          <a:stretch>
            <a:fillRect/>
          </a:stretch>
        </p:blipFill>
        <p:spPr>
          <a:xfrm>
            <a:off x="5148669" y="488349"/>
            <a:ext cx="2928772" cy="575680"/>
          </a:xfrm>
          <a:prstGeom prst="rect">
            <a:avLst/>
          </a:prstGeom>
        </p:spPr>
      </p:pic>
      <p:pic>
        <p:nvPicPr>
          <p:cNvPr id="35" name="34 Imagen" descr="Cool Text - Peruano 329115390395711.png"/>
          <p:cNvPicPr>
            <a:picLocks noChangeAspect="1"/>
          </p:cNvPicPr>
          <p:nvPr/>
        </p:nvPicPr>
        <p:blipFill>
          <a:blip r:embed="rId6">
            <a:lum bright="30000" contrast="40000"/>
          </a:blip>
          <a:stretch>
            <a:fillRect/>
          </a:stretch>
        </p:blipFill>
        <p:spPr>
          <a:xfrm>
            <a:off x="5148669" y="1131290"/>
            <a:ext cx="2928958" cy="595317"/>
          </a:xfrm>
          <a:prstGeom prst="rect">
            <a:avLst/>
          </a:prstGeom>
        </p:spPr>
      </p:pic>
      <p:pic>
        <p:nvPicPr>
          <p:cNvPr id="36" name="35 Imagen" descr="Cool Text - De 329115406482458.png"/>
          <p:cNvPicPr>
            <a:picLocks noChangeAspect="1"/>
          </p:cNvPicPr>
          <p:nvPr/>
        </p:nvPicPr>
        <p:blipFill>
          <a:blip r:embed="rId7">
            <a:lum bright="30000" contrast="40000"/>
          </a:blip>
          <a:stretch>
            <a:fillRect/>
          </a:stretch>
        </p:blipFill>
        <p:spPr>
          <a:xfrm>
            <a:off x="6291677" y="1917108"/>
            <a:ext cx="944886" cy="571504"/>
          </a:xfrm>
          <a:prstGeom prst="rect">
            <a:avLst/>
          </a:prstGeom>
        </p:spPr>
      </p:pic>
      <p:pic>
        <p:nvPicPr>
          <p:cNvPr id="37" name="36 Imagen" descr="Cool Text - Paso 329115419265867.png"/>
          <p:cNvPicPr>
            <a:picLocks noChangeAspect="1"/>
          </p:cNvPicPr>
          <p:nvPr/>
        </p:nvPicPr>
        <p:blipFill>
          <a:blip r:embed="rId8">
            <a:lum bright="30000" contrast="40000"/>
          </a:blip>
          <a:stretch>
            <a:fillRect/>
          </a:stretch>
        </p:blipFill>
        <p:spPr>
          <a:xfrm>
            <a:off x="5929322" y="2571750"/>
            <a:ext cx="1862553" cy="631241"/>
          </a:xfrm>
          <a:prstGeom prst="rect">
            <a:avLst/>
          </a:prstGeom>
        </p:spPr>
      </p:pic>
      <p:pic>
        <p:nvPicPr>
          <p:cNvPr id="38" name="37 Imagen" descr="cooltext329115736543807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428596" y="4357700"/>
            <a:ext cx="1857388" cy="236162"/>
          </a:xfrm>
          <a:prstGeom prst="rect">
            <a:avLst/>
          </a:prstGeom>
        </p:spPr>
      </p:pic>
      <p:pic>
        <p:nvPicPr>
          <p:cNvPr id="39" name="38 Imagen" descr="stock-photo-16122627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4000">
    <p:sndAc>
      <p:stSnd loop="1">
        <p:snd r:embed="rId2" name="Marin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8000"/>
                            </p:stCondLst>
                            <p:childTnLst>
                              <p:par>
                                <p:cTn id="35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8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0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4C2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092017-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0" y="1643056"/>
            <a:ext cx="1000132" cy="1000132"/>
          </a:xfrm>
          <a:prstGeom prst="rect">
            <a:avLst/>
          </a:prstGeom>
        </p:spPr>
      </p:pic>
      <p:pic>
        <p:nvPicPr>
          <p:cNvPr id="4" name="3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0" y="2714626"/>
            <a:ext cx="1000132" cy="1000132"/>
          </a:xfrm>
          <a:prstGeom prst="rect">
            <a:avLst/>
          </a:prstGeom>
        </p:spPr>
      </p:pic>
      <p:pic>
        <p:nvPicPr>
          <p:cNvPr id="5" name="4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1071538" y="1643056"/>
            <a:ext cx="1000132" cy="1000132"/>
          </a:xfrm>
          <a:prstGeom prst="rect">
            <a:avLst/>
          </a:prstGeom>
        </p:spPr>
      </p:pic>
      <p:pic>
        <p:nvPicPr>
          <p:cNvPr id="6" name="5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1071538" y="2714626"/>
            <a:ext cx="1000132" cy="1000132"/>
          </a:xfrm>
          <a:prstGeom prst="rect">
            <a:avLst/>
          </a:prstGeom>
        </p:spPr>
      </p:pic>
      <p:pic>
        <p:nvPicPr>
          <p:cNvPr id="7" name="6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2071702" y="1643056"/>
            <a:ext cx="1000132" cy="1000132"/>
          </a:xfrm>
          <a:prstGeom prst="rect">
            <a:avLst/>
          </a:prstGeom>
        </p:spPr>
      </p:pic>
      <p:pic>
        <p:nvPicPr>
          <p:cNvPr id="8" name="7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2071702" y="2714626"/>
            <a:ext cx="1000132" cy="1000132"/>
          </a:xfrm>
          <a:prstGeom prst="rect">
            <a:avLst/>
          </a:prstGeom>
        </p:spPr>
      </p:pic>
      <p:pic>
        <p:nvPicPr>
          <p:cNvPr id="9" name="8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3143240" y="1643056"/>
            <a:ext cx="1000132" cy="1000132"/>
          </a:xfrm>
          <a:prstGeom prst="rect">
            <a:avLst/>
          </a:prstGeom>
        </p:spPr>
      </p:pic>
      <p:pic>
        <p:nvPicPr>
          <p:cNvPr id="10" name="9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3143240" y="2714626"/>
            <a:ext cx="1000132" cy="1000132"/>
          </a:xfrm>
          <a:prstGeom prst="rect">
            <a:avLst/>
          </a:prstGeom>
        </p:spPr>
      </p:pic>
      <p:pic>
        <p:nvPicPr>
          <p:cNvPr id="11" name="10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214842" y="1643056"/>
            <a:ext cx="1000132" cy="1000132"/>
          </a:xfrm>
          <a:prstGeom prst="rect">
            <a:avLst/>
          </a:prstGeom>
        </p:spPr>
      </p:pic>
      <p:pic>
        <p:nvPicPr>
          <p:cNvPr id="12" name="11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214842" y="2714626"/>
            <a:ext cx="1000132" cy="1000132"/>
          </a:xfrm>
          <a:prstGeom prst="rect">
            <a:avLst/>
          </a:prstGeom>
        </p:spPr>
      </p:pic>
      <p:pic>
        <p:nvPicPr>
          <p:cNvPr id="13" name="12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5286380" y="1643056"/>
            <a:ext cx="1000132" cy="1000132"/>
          </a:xfrm>
          <a:prstGeom prst="rect">
            <a:avLst/>
          </a:prstGeom>
        </p:spPr>
      </p:pic>
      <p:pic>
        <p:nvPicPr>
          <p:cNvPr id="14" name="13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5286380" y="2714626"/>
            <a:ext cx="1000132" cy="1000132"/>
          </a:xfrm>
          <a:prstGeom prst="rect">
            <a:avLst/>
          </a:prstGeom>
        </p:spPr>
      </p:pic>
      <p:pic>
        <p:nvPicPr>
          <p:cNvPr id="15" name="14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286544" y="1643056"/>
            <a:ext cx="1000132" cy="1000132"/>
          </a:xfrm>
          <a:prstGeom prst="rect">
            <a:avLst/>
          </a:prstGeom>
        </p:spPr>
      </p:pic>
      <p:pic>
        <p:nvPicPr>
          <p:cNvPr id="16" name="15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286544" y="2714626"/>
            <a:ext cx="1000132" cy="1000132"/>
          </a:xfrm>
          <a:prstGeom prst="rect">
            <a:avLst/>
          </a:prstGeom>
        </p:spPr>
      </p:pic>
      <p:pic>
        <p:nvPicPr>
          <p:cNvPr id="17" name="16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7358082" y="1643056"/>
            <a:ext cx="1000132" cy="1000132"/>
          </a:xfrm>
          <a:prstGeom prst="rect">
            <a:avLst/>
          </a:prstGeom>
        </p:spPr>
      </p:pic>
      <p:pic>
        <p:nvPicPr>
          <p:cNvPr id="18" name="17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7358082" y="2714626"/>
            <a:ext cx="1000132" cy="1000132"/>
          </a:xfrm>
          <a:prstGeom prst="rect">
            <a:avLst/>
          </a:prstGeom>
        </p:spPr>
      </p:pic>
      <p:pic>
        <p:nvPicPr>
          <p:cNvPr id="19" name="18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8358214" y="1643056"/>
            <a:ext cx="1000132" cy="1000132"/>
          </a:xfrm>
          <a:prstGeom prst="rect">
            <a:avLst/>
          </a:prstGeom>
        </p:spPr>
      </p:pic>
      <p:pic>
        <p:nvPicPr>
          <p:cNvPr id="20" name="19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8358214" y="2714626"/>
            <a:ext cx="1000132" cy="1000132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8f9aa6f325260755.jpg"/>
          <p:cNvPicPr>
            <a:picLocks noChangeAspect="1"/>
          </p:cNvPicPr>
          <p:nvPr/>
        </p:nvPicPr>
        <p:blipFill>
          <a:blip r:embed="rId2"/>
          <a:srcRect r="1263"/>
          <a:stretch>
            <a:fillRect/>
          </a:stretch>
        </p:blipFill>
        <p:spPr>
          <a:xfrm>
            <a:off x="614346" y="0"/>
            <a:ext cx="7815306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786182" y="1500180"/>
            <a:ext cx="35719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Los caballos peruanos de paso son considerados únicos en su género por su conformación anatómica y peculiares formas exteriores forma parte del rico acervo cultural peruano, reconocido en todos los rincones del mundo.</a:t>
            </a:r>
            <a:endParaRPr lang="es-PE" b="1" dirty="0"/>
          </a:p>
        </p:txBody>
      </p:sp>
      <p:sp>
        <p:nvSpPr>
          <p:cNvPr id="6" name="5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4C2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 TRUJILLO y ALREDEDORES 056_1840x1200.jpg"/>
          <p:cNvPicPr>
            <a:picLocks noGrp="1" noChangeAspect="1"/>
          </p:cNvPicPr>
          <p:nvPr isPhoto="1"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1" y="-47962"/>
            <a:ext cx="785785" cy="781856"/>
          </a:xfrm>
          <a:prstGeom prst="rect">
            <a:avLst/>
          </a:prstGeom>
        </p:spPr>
      </p:pic>
      <p:pic>
        <p:nvPicPr>
          <p:cNvPr id="4" name="3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8501090" y="0"/>
            <a:ext cx="785785" cy="781856"/>
          </a:xfrm>
          <a:prstGeom prst="rect">
            <a:avLst/>
          </a:prstGeom>
        </p:spPr>
      </p:pic>
      <p:pic>
        <p:nvPicPr>
          <p:cNvPr id="5" name="4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714744" y="4361644"/>
            <a:ext cx="785785" cy="781856"/>
          </a:xfrm>
          <a:prstGeom prst="rect">
            <a:avLst/>
          </a:prstGeom>
        </p:spPr>
      </p:pic>
      <p:pic>
        <p:nvPicPr>
          <p:cNvPr id="6" name="5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643438" y="4361644"/>
            <a:ext cx="785785" cy="781856"/>
          </a:xfrm>
          <a:prstGeom prst="rect">
            <a:avLst/>
          </a:prstGeom>
        </p:spPr>
      </p:pic>
      <p:pic>
        <p:nvPicPr>
          <p:cNvPr id="7" name="6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2857488" y="3929072"/>
            <a:ext cx="785785" cy="781856"/>
          </a:xfrm>
          <a:prstGeom prst="rect">
            <a:avLst/>
          </a:prstGeom>
        </p:spPr>
      </p:pic>
      <p:pic>
        <p:nvPicPr>
          <p:cNvPr id="8" name="7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143108" y="3357568"/>
            <a:ext cx="785785" cy="781856"/>
          </a:xfrm>
          <a:prstGeom prst="rect">
            <a:avLst/>
          </a:prstGeom>
        </p:spPr>
      </p:pic>
      <p:pic>
        <p:nvPicPr>
          <p:cNvPr id="9" name="8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1428728" y="2928940"/>
            <a:ext cx="785785" cy="781856"/>
          </a:xfrm>
          <a:prstGeom prst="rect">
            <a:avLst/>
          </a:prstGeom>
        </p:spPr>
      </p:pic>
      <p:pic>
        <p:nvPicPr>
          <p:cNvPr id="10" name="9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14348" y="2357436"/>
            <a:ext cx="785785" cy="781856"/>
          </a:xfrm>
          <a:prstGeom prst="rect">
            <a:avLst/>
          </a:prstGeom>
        </p:spPr>
      </p:pic>
      <p:pic>
        <p:nvPicPr>
          <p:cNvPr id="11" name="10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214282" y="1714494"/>
            <a:ext cx="785785" cy="781856"/>
          </a:xfrm>
          <a:prstGeom prst="rect">
            <a:avLst/>
          </a:prstGeom>
        </p:spPr>
      </p:pic>
      <p:pic>
        <p:nvPicPr>
          <p:cNvPr id="12" name="11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0" y="857238"/>
            <a:ext cx="785785" cy="781856"/>
          </a:xfrm>
          <a:prstGeom prst="rect">
            <a:avLst/>
          </a:prstGeom>
        </p:spPr>
      </p:pic>
      <p:pic>
        <p:nvPicPr>
          <p:cNvPr id="13" name="12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5429256" y="4000510"/>
            <a:ext cx="785785" cy="781856"/>
          </a:xfrm>
          <a:prstGeom prst="rect">
            <a:avLst/>
          </a:prstGeom>
        </p:spPr>
      </p:pic>
      <p:pic>
        <p:nvPicPr>
          <p:cNvPr id="14" name="13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286512" y="3571882"/>
            <a:ext cx="785785" cy="781856"/>
          </a:xfrm>
          <a:prstGeom prst="rect">
            <a:avLst/>
          </a:prstGeom>
        </p:spPr>
      </p:pic>
      <p:pic>
        <p:nvPicPr>
          <p:cNvPr id="15" name="14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6929454" y="3143254"/>
            <a:ext cx="785785" cy="781856"/>
          </a:xfrm>
          <a:prstGeom prst="rect">
            <a:avLst/>
          </a:prstGeom>
        </p:spPr>
      </p:pic>
      <p:pic>
        <p:nvPicPr>
          <p:cNvPr id="16" name="15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500958" y="2428874"/>
            <a:ext cx="861564" cy="857256"/>
          </a:xfrm>
          <a:prstGeom prst="rect">
            <a:avLst/>
          </a:prstGeom>
        </p:spPr>
      </p:pic>
      <p:pic>
        <p:nvPicPr>
          <p:cNvPr id="17" name="16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8001024" y="1643056"/>
            <a:ext cx="785785" cy="781856"/>
          </a:xfrm>
          <a:prstGeom prst="rect">
            <a:avLst/>
          </a:prstGeom>
        </p:spPr>
      </p:pic>
      <p:pic>
        <p:nvPicPr>
          <p:cNvPr id="18" name="17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8215338" y="785800"/>
            <a:ext cx="785785" cy="781856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50000">
              <a:srgbClr val="8A4500">
                <a:shade val="67500"/>
                <a:satMod val="115000"/>
              </a:srgbClr>
            </a:gs>
            <a:gs pos="100000">
              <a:srgbClr val="8A45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cb4fe795f01d.jpe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91337">
            <a:off x="4513669" y="85856"/>
            <a:ext cx="571907" cy="866526"/>
          </a:xfrm>
          <a:prstGeom prst="rect">
            <a:avLst/>
          </a:prstGeom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19493" flipH="1">
            <a:off x="3956270" y="59405"/>
            <a:ext cx="571278" cy="901557"/>
          </a:xfrm>
          <a:prstGeom prst="rect">
            <a:avLst/>
          </a:prstGeom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91337">
            <a:off x="4477802" y="728782"/>
            <a:ext cx="571907" cy="866526"/>
          </a:xfrm>
          <a:prstGeom prst="rect">
            <a:avLst/>
          </a:prstGeom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9493" flipH="1">
            <a:off x="3920403" y="702331"/>
            <a:ext cx="571278" cy="901557"/>
          </a:xfrm>
          <a:prstGeom prst="rect">
            <a:avLst/>
          </a:prstGeom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91337">
            <a:off x="4513669" y="1371739"/>
            <a:ext cx="571907" cy="866526"/>
          </a:xfrm>
          <a:prstGeom prst="rect">
            <a:avLst/>
          </a:prstGeom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19493" flipH="1">
            <a:off x="3956270" y="1345288"/>
            <a:ext cx="571278" cy="901557"/>
          </a:xfrm>
          <a:prstGeom prst="rect">
            <a:avLst/>
          </a:prstGeom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91337">
            <a:off x="4477802" y="2014665"/>
            <a:ext cx="571907" cy="866526"/>
          </a:xfrm>
          <a:prstGeom prst="rect">
            <a:avLst/>
          </a:prstGeom>
        </p:spPr>
      </p:pic>
      <p:pic>
        <p:nvPicPr>
          <p:cNvPr id="11" name="1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9493" flipH="1">
            <a:off x="3920403" y="1988214"/>
            <a:ext cx="571278" cy="901557"/>
          </a:xfrm>
          <a:prstGeom prst="rect">
            <a:avLst/>
          </a:prstGeom>
        </p:spPr>
      </p:pic>
      <p:pic>
        <p:nvPicPr>
          <p:cNvPr id="12" name="11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91337">
            <a:off x="4513669" y="2586187"/>
            <a:ext cx="571907" cy="866526"/>
          </a:xfrm>
          <a:prstGeom prst="rect">
            <a:avLst/>
          </a:prstGeom>
        </p:spPr>
      </p:pic>
      <p:pic>
        <p:nvPicPr>
          <p:cNvPr id="13" name="12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19493" flipH="1">
            <a:off x="3956270" y="2559736"/>
            <a:ext cx="571278" cy="901557"/>
          </a:xfrm>
          <a:prstGeom prst="rect">
            <a:avLst/>
          </a:prstGeom>
        </p:spPr>
      </p:pic>
      <p:pic>
        <p:nvPicPr>
          <p:cNvPr id="14" name="1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91337">
            <a:off x="4477802" y="3229113"/>
            <a:ext cx="571907" cy="866526"/>
          </a:xfrm>
          <a:prstGeom prst="rect">
            <a:avLst/>
          </a:prstGeom>
        </p:spPr>
      </p:pic>
      <p:pic>
        <p:nvPicPr>
          <p:cNvPr id="15" name="1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9493" flipH="1">
            <a:off x="3920403" y="3202662"/>
            <a:ext cx="571278" cy="901557"/>
          </a:xfrm>
          <a:prstGeom prst="rect">
            <a:avLst/>
          </a:prstGeom>
        </p:spPr>
      </p:pic>
      <p:pic>
        <p:nvPicPr>
          <p:cNvPr id="16" name="15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91337">
            <a:off x="4513669" y="3872070"/>
            <a:ext cx="571907" cy="866526"/>
          </a:xfrm>
          <a:prstGeom prst="rect">
            <a:avLst/>
          </a:prstGeom>
        </p:spPr>
      </p:pic>
      <p:pic>
        <p:nvPicPr>
          <p:cNvPr id="17" name="16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19493" flipH="1">
            <a:off x="3956270" y="3845619"/>
            <a:ext cx="571278" cy="901557"/>
          </a:xfrm>
          <a:prstGeom prst="rect">
            <a:avLst/>
          </a:prstGeom>
        </p:spPr>
      </p:pic>
      <p:pic>
        <p:nvPicPr>
          <p:cNvPr id="18" name="1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91337">
            <a:off x="4477802" y="4514996"/>
            <a:ext cx="571907" cy="866526"/>
          </a:xfrm>
          <a:prstGeom prst="rect">
            <a:avLst/>
          </a:prstGeom>
        </p:spPr>
      </p:pic>
      <p:pic>
        <p:nvPicPr>
          <p:cNvPr id="19" name="1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9493" flipH="1">
            <a:off x="3920403" y="4488545"/>
            <a:ext cx="571278" cy="901557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40a943f8dd7eea02a1ac9bf3e580a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-83579" y="1726636"/>
            <a:ext cx="928662" cy="761503"/>
          </a:xfrm>
          <a:prstGeom prst="rect">
            <a:avLst/>
          </a:prstGeom>
        </p:spPr>
      </p:pic>
      <p:pic>
        <p:nvPicPr>
          <p:cNvPr id="5" name="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-78850" y="2650600"/>
            <a:ext cx="919203" cy="761503"/>
          </a:xfrm>
          <a:prstGeom prst="rect">
            <a:avLst/>
          </a:prstGeom>
        </p:spPr>
      </p:pic>
      <p:pic>
        <p:nvPicPr>
          <p:cNvPr id="6" name="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>
            <a:off x="416454" y="1726636"/>
            <a:ext cx="928662" cy="761503"/>
          </a:xfrm>
          <a:prstGeom prst="rect">
            <a:avLst/>
          </a:prstGeom>
        </p:spPr>
      </p:pic>
      <p:pic>
        <p:nvPicPr>
          <p:cNvPr id="7" name="6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5400000" flipH="1">
            <a:off x="421183" y="2650600"/>
            <a:ext cx="919203" cy="761503"/>
          </a:xfrm>
          <a:prstGeom prst="rect">
            <a:avLst/>
          </a:prstGeom>
        </p:spPr>
      </p:pic>
      <p:pic>
        <p:nvPicPr>
          <p:cNvPr id="8" name="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916554" y="1726636"/>
            <a:ext cx="928662" cy="761503"/>
          </a:xfrm>
          <a:prstGeom prst="rect">
            <a:avLst/>
          </a:prstGeom>
        </p:spPr>
      </p:pic>
      <p:pic>
        <p:nvPicPr>
          <p:cNvPr id="9" name="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921283" y="2650600"/>
            <a:ext cx="919203" cy="761503"/>
          </a:xfrm>
          <a:prstGeom prst="rect">
            <a:avLst/>
          </a:prstGeom>
        </p:spPr>
      </p:pic>
      <p:pic>
        <p:nvPicPr>
          <p:cNvPr id="10" name="9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1416587" y="1726636"/>
            <a:ext cx="928662" cy="761503"/>
          </a:xfrm>
          <a:prstGeom prst="rect">
            <a:avLst/>
          </a:prstGeom>
        </p:spPr>
      </p:pic>
      <p:pic>
        <p:nvPicPr>
          <p:cNvPr id="11" name="10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H="1">
            <a:off x="1421316" y="2650600"/>
            <a:ext cx="919203" cy="761503"/>
          </a:xfrm>
          <a:prstGeom prst="rect">
            <a:avLst/>
          </a:prstGeom>
        </p:spPr>
      </p:pic>
      <p:pic>
        <p:nvPicPr>
          <p:cNvPr id="12" name="1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988123" y="1798074"/>
            <a:ext cx="928662" cy="761503"/>
          </a:xfrm>
          <a:prstGeom prst="rect">
            <a:avLst/>
          </a:prstGeom>
        </p:spPr>
      </p:pic>
      <p:pic>
        <p:nvPicPr>
          <p:cNvPr id="13" name="1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1992852" y="2722038"/>
            <a:ext cx="919203" cy="761503"/>
          </a:xfrm>
          <a:prstGeom prst="rect">
            <a:avLst/>
          </a:prstGeom>
        </p:spPr>
      </p:pic>
      <p:pic>
        <p:nvPicPr>
          <p:cNvPr id="14" name="13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2488156" y="1726636"/>
            <a:ext cx="928662" cy="761503"/>
          </a:xfrm>
          <a:prstGeom prst="rect">
            <a:avLst/>
          </a:prstGeom>
        </p:spPr>
      </p:pic>
      <p:pic>
        <p:nvPicPr>
          <p:cNvPr id="15" name="1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H="1">
            <a:off x="2492885" y="2650600"/>
            <a:ext cx="919203" cy="761503"/>
          </a:xfrm>
          <a:prstGeom prst="rect">
            <a:avLst/>
          </a:prstGeom>
        </p:spPr>
      </p:pic>
      <p:pic>
        <p:nvPicPr>
          <p:cNvPr id="16" name="1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988256" y="1726636"/>
            <a:ext cx="928662" cy="761503"/>
          </a:xfrm>
          <a:prstGeom prst="rect">
            <a:avLst/>
          </a:prstGeom>
        </p:spPr>
      </p:pic>
      <p:pic>
        <p:nvPicPr>
          <p:cNvPr id="17" name="1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2992985" y="2650600"/>
            <a:ext cx="919203" cy="761503"/>
          </a:xfrm>
          <a:prstGeom prst="rect">
            <a:avLst/>
          </a:prstGeom>
        </p:spPr>
      </p:pic>
      <p:pic>
        <p:nvPicPr>
          <p:cNvPr id="18" name="17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3488289" y="1726636"/>
            <a:ext cx="928662" cy="761503"/>
          </a:xfrm>
          <a:prstGeom prst="rect">
            <a:avLst/>
          </a:prstGeom>
        </p:spPr>
      </p:pic>
      <p:pic>
        <p:nvPicPr>
          <p:cNvPr id="19" name="18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H="1">
            <a:off x="3493018" y="2650600"/>
            <a:ext cx="919203" cy="761503"/>
          </a:xfrm>
          <a:prstGeom prst="rect">
            <a:avLst/>
          </a:prstGeom>
        </p:spPr>
      </p:pic>
      <p:pic>
        <p:nvPicPr>
          <p:cNvPr id="20" name="19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988387" y="1726636"/>
            <a:ext cx="928662" cy="761503"/>
          </a:xfrm>
          <a:prstGeom prst="rect">
            <a:avLst/>
          </a:prstGeom>
        </p:spPr>
      </p:pic>
      <p:pic>
        <p:nvPicPr>
          <p:cNvPr id="21" name="20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993116" y="2650600"/>
            <a:ext cx="919203" cy="761503"/>
          </a:xfrm>
          <a:prstGeom prst="rect">
            <a:avLst/>
          </a:prstGeom>
        </p:spPr>
      </p:pic>
      <p:pic>
        <p:nvPicPr>
          <p:cNvPr id="22" name="21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488420" y="1726636"/>
            <a:ext cx="928662" cy="761503"/>
          </a:xfrm>
          <a:prstGeom prst="rect">
            <a:avLst/>
          </a:prstGeom>
        </p:spPr>
      </p:pic>
      <p:pic>
        <p:nvPicPr>
          <p:cNvPr id="23" name="22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H="1">
            <a:off x="4493149" y="2650600"/>
            <a:ext cx="919203" cy="761503"/>
          </a:xfrm>
          <a:prstGeom prst="rect">
            <a:avLst/>
          </a:prstGeom>
        </p:spPr>
      </p:pic>
      <p:pic>
        <p:nvPicPr>
          <p:cNvPr id="24" name="23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988520" y="1726636"/>
            <a:ext cx="928662" cy="761503"/>
          </a:xfrm>
          <a:prstGeom prst="rect">
            <a:avLst/>
          </a:prstGeom>
        </p:spPr>
      </p:pic>
      <p:pic>
        <p:nvPicPr>
          <p:cNvPr id="25" name="24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4993249" y="2650600"/>
            <a:ext cx="919203" cy="761503"/>
          </a:xfrm>
          <a:prstGeom prst="rect">
            <a:avLst/>
          </a:prstGeom>
        </p:spPr>
      </p:pic>
      <p:pic>
        <p:nvPicPr>
          <p:cNvPr id="26" name="2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5488553" y="1726636"/>
            <a:ext cx="928662" cy="761503"/>
          </a:xfrm>
          <a:prstGeom prst="rect">
            <a:avLst/>
          </a:prstGeom>
        </p:spPr>
      </p:pic>
      <p:pic>
        <p:nvPicPr>
          <p:cNvPr id="27" name="26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H="1">
            <a:off x="5493282" y="2650600"/>
            <a:ext cx="919203" cy="761503"/>
          </a:xfrm>
          <a:prstGeom prst="rect">
            <a:avLst/>
          </a:prstGeom>
        </p:spPr>
      </p:pic>
      <p:pic>
        <p:nvPicPr>
          <p:cNvPr id="28" name="27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060089" y="1798074"/>
            <a:ext cx="928662" cy="761503"/>
          </a:xfrm>
          <a:prstGeom prst="rect">
            <a:avLst/>
          </a:prstGeom>
        </p:spPr>
      </p:pic>
      <p:pic>
        <p:nvPicPr>
          <p:cNvPr id="29" name="28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6064818" y="2722038"/>
            <a:ext cx="919203" cy="761503"/>
          </a:xfrm>
          <a:prstGeom prst="rect">
            <a:avLst/>
          </a:prstGeom>
        </p:spPr>
      </p:pic>
      <p:pic>
        <p:nvPicPr>
          <p:cNvPr id="30" name="29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6560122" y="1726636"/>
            <a:ext cx="928662" cy="761503"/>
          </a:xfrm>
          <a:prstGeom prst="rect">
            <a:avLst/>
          </a:prstGeom>
        </p:spPr>
      </p:pic>
      <p:pic>
        <p:nvPicPr>
          <p:cNvPr id="31" name="30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H="1">
            <a:off x="6564851" y="2650600"/>
            <a:ext cx="919203" cy="761503"/>
          </a:xfrm>
          <a:prstGeom prst="rect">
            <a:avLst/>
          </a:prstGeom>
        </p:spPr>
      </p:pic>
      <p:pic>
        <p:nvPicPr>
          <p:cNvPr id="32" name="31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060222" y="1726636"/>
            <a:ext cx="928662" cy="761503"/>
          </a:xfrm>
          <a:prstGeom prst="rect">
            <a:avLst/>
          </a:prstGeom>
        </p:spPr>
      </p:pic>
      <p:pic>
        <p:nvPicPr>
          <p:cNvPr id="33" name="32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7064951" y="2650600"/>
            <a:ext cx="919203" cy="761503"/>
          </a:xfrm>
          <a:prstGeom prst="rect">
            <a:avLst/>
          </a:prstGeom>
        </p:spPr>
      </p:pic>
      <p:pic>
        <p:nvPicPr>
          <p:cNvPr id="34" name="33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7560255" y="1726636"/>
            <a:ext cx="928662" cy="761503"/>
          </a:xfrm>
          <a:prstGeom prst="rect">
            <a:avLst/>
          </a:prstGeom>
        </p:spPr>
      </p:pic>
      <p:pic>
        <p:nvPicPr>
          <p:cNvPr id="35" name="3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H="1">
            <a:off x="7564984" y="2650600"/>
            <a:ext cx="919203" cy="761503"/>
          </a:xfrm>
          <a:prstGeom prst="rect">
            <a:avLst/>
          </a:prstGeom>
        </p:spPr>
      </p:pic>
      <p:pic>
        <p:nvPicPr>
          <p:cNvPr id="36" name="35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988916" y="1726636"/>
            <a:ext cx="928662" cy="761503"/>
          </a:xfrm>
          <a:prstGeom prst="rect">
            <a:avLst/>
          </a:prstGeom>
        </p:spPr>
      </p:pic>
      <p:pic>
        <p:nvPicPr>
          <p:cNvPr id="37" name="36 Imagen" descr="580b585b2edbce24c47b26ef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7993645" y="2650600"/>
            <a:ext cx="919203" cy="761503"/>
          </a:xfrm>
          <a:prstGeom prst="rect">
            <a:avLst/>
          </a:prstGeom>
        </p:spPr>
      </p:pic>
      <p:pic>
        <p:nvPicPr>
          <p:cNvPr id="38" name="37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8488949" y="1726636"/>
            <a:ext cx="928662" cy="761503"/>
          </a:xfrm>
          <a:prstGeom prst="rect">
            <a:avLst/>
          </a:prstGeom>
        </p:spPr>
      </p:pic>
      <p:pic>
        <p:nvPicPr>
          <p:cNvPr id="39" name="38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H="1">
            <a:off x="8493678" y="2650600"/>
            <a:ext cx="919203" cy="761503"/>
          </a:xfrm>
          <a:prstGeom prst="rect">
            <a:avLst/>
          </a:prstGeom>
        </p:spPr>
      </p:pic>
      <p:sp>
        <p:nvSpPr>
          <p:cNvPr id="40" name="39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f9aa6f32526075538cadf06c2c63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90021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357686" y="1428742"/>
            <a:ext cx="321471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El caballo peruano de paso es sinónimo de nobleza y fidelidad, temperamento y altivez, y lleva en su monumental y elegante figura un cúmulo de virtudes que lo distinguen como una de las más atractivas manifestaciones de tradición de la más pura estirpe peruana</a:t>
            </a:r>
            <a:endParaRPr lang="es-PE" b="1" dirty="0" smtClean="0"/>
          </a:p>
          <a:p>
            <a:pPr algn="ctr"/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C2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41216_1231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786182" y="0"/>
            <a:ext cx="788906" cy="786276"/>
          </a:xfrm>
          <a:prstGeom prst="rect">
            <a:avLst/>
          </a:prstGeom>
        </p:spPr>
      </p:pic>
      <p:pic>
        <p:nvPicPr>
          <p:cNvPr id="4" name="3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4357224"/>
            <a:ext cx="788906" cy="786276"/>
          </a:xfrm>
          <a:prstGeom prst="rect">
            <a:avLst/>
          </a:prstGeom>
        </p:spPr>
      </p:pic>
      <p:pic>
        <p:nvPicPr>
          <p:cNvPr id="5" name="4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8215338" y="4357224"/>
            <a:ext cx="788906" cy="786276"/>
          </a:xfrm>
          <a:prstGeom prst="rect">
            <a:avLst/>
          </a:prstGeom>
        </p:spPr>
      </p:pic>
      <p:pic>
        <p:nvPicPr>
          <p:cNvPr id="6" name="5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643438" y="0"/>
            <a:ext cx="788906" cy="786276"/>
          </a:xfrm>
          <a:prstGeom prst="rect">
            <a:avLst/>
          </a:prstGeom>
        </p:spPr>
      </p:pic>
      <p:pic>
        <p:nvPicPr>
          <p:cNvPr id="7" name="6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85786" y="3929072"/>
            <a:ext cx="788906" cy="786276"/>
          </a:xfrm>
          <a:prstGeom prst="rect">
            <a:avLst/>
          </a:prstGeom>
        </p:spPr>
      </p:pic>
      <p:pic>
        <p:nvPicPr>
          <p:cNvPr id="8" name="7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500958" y="3857634"/>
            <a:ext cx="788906" cy="786276"/>
          </a:xfrm>
          <a:prstGeom prst="rect">
            <a:avLst/>
          </a:prstGeom>
        </p:spPr>
      </p:pic>
      <p:pic>
        <p:nvPicPr>
          <p:cNvPr id="9" name="8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643042" y="3500444"/>
            <a:ext cx="788906" cy="786276"/>
          </a:xfrm>
          <a:prstGeom prst="rect">
            <a:avLst/>
          </a:prstGeom>
        </p:spPr>
      </p:pic>
      <p:pic>
        <p:nvPicPr>
          <p:cNvPr id="10" name="9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786578" y="3357568"/>
            <a:ext cx="788906" cy="786276"/>
          </a:xfrm>
          <a:prstGeom prst="rect">
            <a:avLst/>
          </a:prstGeom>
        </p:spPr>
      </p:pic>
      <p:pic>
        <p:nvPicPr>
          <p:cNvPr id="11" name="10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285984" y="2857502"/>
            <a:ext cx="788906" cy="786276"/>
          </a:xfrm>
          <a:prstGeom prst="rect">
            <a:avLst/>
          </a:prstGeom>
        </p:spPr>
      </p:pic>
      <p:pic>
        <p:nvPicPr>
          <p:cNvPr id="12" name="11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143636" y="2857502"/>
            <a:ext cx="788906" cy="786276"/>
          </a:xfrm>
          <a:prstGeom prst="rect">
            <a:avLst/>
          </a:prstGeom>
        </p:spPr>
      </p:pic>
      <p:pic>
        <p:nvPicPr>
          <p:cNvPr id="13" name="12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000364" y="2428874"/>
            <a:ext cx="788906" cy="786276"/>
          </a:xfrm>
          <a:prstGeom prst="rect">
            <a:avLst/>
          </a:prstGeom>
        </p:spPr>
      </p:pic>
      <p:pic>
        <p:nvPicPr>
          <p:cNvPr id="14" name="13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500694" y="2285998"/>
            <a:ext cx="788906" cy="786276"/>
          </a:xfrm>
          <a:prstGeom prst="rect">
            <a:avLst/>
          </a:prstGeom>
        </p:spPr>
      </p:pic>
      <p:pic>
        <p:nvPicPr>
          <p:cNvPr id="15" name="14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71868" y="1714494"/>
            <a:ext cx="788906" cy="786276"/>
          </a:xfrm>
          <a:prstGeom prst="rect">
            <a:avLst/>
          </a:prstGeom>
        </p:spPr>
      </p:pic>
      <p:pic>
        <p:nvPicPr>
          <p:cNvPr id="16" name="15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929190" y="1714494"/>
            <a:ext cx="788906" cy="786276"/>
          </a:xfrm>
          <a:prstGeom prst="rect">
            <a:avLst/>
          </a:prstGeom>
        </p:spPr>
      </p:pic>
      <p:pic>
        <p:nvPicPr>
          <p:cNvPr id="17" name="16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786182" y="928676"/>
            <a:ext cx="788906" cy="786276"/>
          </a:xfrm>
          <a:prstGeom prst="rect">
            <a:avLst/>
          </a:prstGeom>
        </p:spPr>
      </p:pic>
      <p:pic>
        <p:nvPicPr>
          <p:cNvPr id="18" name="17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643438" y="928676"/>
            <a:ext cx="788906" cy="786276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0"/>
            <a:ext cx="857224" cy="834365"/>
          </a:xfrm>
          <a:prstGeom prst="rect">
            <a:avLst/>
          </a:prstGeom>
        </p:spPr>
      </p:pic>
      <p:pic>
        <p:nvPicPr>
          <p:cNvPr id="4" name="3 Imagen" descr="1332116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571472" y="714362"/>
            <a:ext cx="857224" cy="834365"/>
          </a:xfrm>
          <a:prstGeom prst="rect">
            <a:avLst/>
          </a:prstGeom>
        </p:spPr>
      </p:pic>
      <p:pic>
        <p:nvPicPr>
          <p:cNvPr id="5" name="4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285852" y="1428742"/>
            <a:ext cx="857224" cy="834365"/>
          </a:xfrm>
          <a:prstGeom prst="rect">
            <a:avLst/>
          </a:prstGeom>
        </p:spPr>
      </p:pic>
      <p:pic>
        <p:nvPicPr>
          <p:cNvPr id="6" name="5 Imagen" descr="1332116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2000232" y="2071684"/>
            <a:ext cx="857224" cy="834365"/>
          </a:xfrm>
          <a:prstGeom prst="rect">
            <a:avLst/>
          </a:prstGeom>
        </p:spPr>
      </p:pic>
      <p:pic>
        <p:nvPicPr>
          <p:cNvPr id="7" name="6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786050" y="2571750"/>
            <a:ext cx="857224" cy="834365"/>
          </a:xfrm>
          <a:prstGeom prst="rect">
            <a:avLst/>
          </a:prstGeom>
        </p:spPr>
      </p:pic>
      <p:pic>
        <p:nvPicPr>
          <p:cNvPr id="8" name="7 Imagen" descr="1332116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3571868" y="3071816"/>
            <a:ext cx="857224" cy="834365"/>
          </a:xfrm>
          <a:prstGeom prst="rect">
            <a:avLst/>
          </a:prstGeom>
        </p:spPr>
      </p:pic>
      <p:pic>
        <p:nvPicPr>
          <p:cNvPr id="9" name="8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357686" y="3500444"/>
            <a:ext cx="857224" cy="834365"/>
          </a:xfrm>
          <a:prstGeom prst="rect">
            <a:avLst/>
          </a:prstGeom>
        </p:spPr>
      </p:pic>
      <p:pic>
        <p:nvPicPr>
          <p:cNvPr id="10" name="9 Imagen" descr="1332116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5286380" y="3786196"/>
            <a:ext cx="857224" cy="834365"/>
          </a:xfrm>
          <a:prstGeom prst="rect">
            <a:avLst/>
          </a:prstGeom>
        </p:spPr>
      </p:pic>
      <p:pic>
        <p:nvPicPr>
          <p:cNvPr id="11" name="10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143636" y="4071948"/>
            <a:ext cx="857224" cy="834365"/>
          </a:xfrm>
          <a:prstGeom prst="rect">
            <a:avLst/>
          </a:prstGeom>
        </p:spPr>
      </p:pic>
      <p:pic>
        <p:nvPicPr>
          <p:cNvPr id="12" name="11 Imagen" descr="1332116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7072330" y="4309135"/>
            <a:ext cx="857224" cy="834365"/>
          </a:xfrm>
          <a:prstGeom prst="rect">
            <a:avLst/>
          </a:prstGeom>
        </p:spPr>
      </p:pic>
      <p:pic>
        <p:nvPicPr>
          <p:cNvPr id="13" name="12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001024" y="4309135"/>
            <a:ext cx="857224" cy="83436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4C2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-imagen-16426111220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0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714362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71436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142876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1428760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2143122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214312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285752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2857520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3571882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357188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4370288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4370287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8f9aa6f325260755.jpg"/>
          <p:cNvPicPr>
            <a:picLocks noChangeAspect="1"/>
          </p:cNvPicPr>
          <p:nvPr/>
        </p:nvPicPr>
        <p:blipFill>
          <a:blip r:embed="rId2"/>
          <a:srcRect r="1263"/>
          <a:stretch>
            <a:fillRect/>
          </a:stretch>
        </p:blipFill>
        <p:spPr>
          <a:xfrm>
            <a:off x="614346" y="0"/>
            <a:ext cx="7815306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000496" y="1643056"/>
            <a:ext cx="36433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Así mismo se puede presentar en el espectáculo el baile de Marinera Norteña realizado entre el chalán a caballo y una bailarina. Se llegan a presentar hasta 18 ejemplares realizando las diferentes coreografías que denotan su docilidad, maniobrabilidad y precisión.</a:t>
            </a:r>
            <a:endParaRPr lang="es-PE" b="1" dirty="0" smtClean="0"/>
          </a:p>
          <a:p>
            <a:pPr algn="ctr"/>
            <a:endParaRPr lang="es-PE" b="1" dirty="0"/>
          </a:p>
        </p:txBody>
      </p:sp>
      <p:sp>
        <p:nvSpPr>
          <p:cNvPr id="7" name="6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4C2600"/>
            </a:gs>
            <a:gs pos="50000">
              <a:srgbClr val="4C2600">
                <a:tint val="44500"/>
                <a:satMod val="160000"/>
              </a:srgbClr>
            </a:gs>
            <a:gs pos="100000">
              <a:srgbClr val="4C2600">
                <a:tint val="23500"/>
                <a:satMod val="160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72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79608" y="1"/>
            <a:ext cx="964391" cy="857237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964391" cy="857237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642924"/>
            <a:ext cx="964391" cy="857237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72396" y="714362"/>
            <a:ext cx="964391" cy="857237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1285866"/>
            <a:ext cx="964391" cy="857237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858016" y="1285866"/>
            <a:ext cx="964391" cy="857237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2000246"/>
            <a:ext cx="964391" cy="857237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2000246"/>
            <a:ext cx="964391" cy="857237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2714626"/>
            <a:ext cx="964391" cy="857237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2643188"/>
            <a:ext cx="964391" cy="857237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3500444"/>
            <a:ext cx="964391" cy="857237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3429006"/>
            <a:ext cx="964391" cy="857237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4286263"/>
            <a:ext cx="964391" cy="857237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4286263"/>
            <a:ext cx="964391" cy="857237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4C2600"/>
            </a:gs>
            <a:gs pos="50000">
              <a:srgbClr val="4C2600">
                <a:tint val="44500"/>
                <a:satMod val="160000"/>
              </a:srgbClr>
            </a:gs>
            <a:gs pos="100000">
              <a:srgbClr val="4C2600">
                <a:tint val="23500"/>
                <a:satMod val="160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5c6a8f7817ff2aee2906541048db3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785800" cy="785800"/>
          </a:xfrm>
          <a:prstGeom prst="flowChartConnector">
            <a:avLst/>
          </a:prstGeom>
        </p:spPr>
      </p:pic>
      <p:pic>
        <p:nvPicPr>
          <p:cNvPr id="4" name="3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flowChartConnector">
            <a:avLst/>
          </a:prstGeom>
        </p:spPr>
      </p:pic>
      <p:pic>
        <p:nvPicPr>
          <p:cNvPr id="5" name="4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00" y="1857370"/>
            <a:ext cx="785800" cy="785800"/>
          </a:xfrm>
          <a:prstGeom prst="flowChartConnector">
            <a:avLst/>
          </a:prstGeom>
        </p:spPr>
      </p:pic>
      <p:pic>
        <p:nvPicPr>
          <p:cNvPr id="6" name="5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00" y="2643188"/>
            <a:ext cx="785800" cy="785800"/>
          </a:xfrm>
          <a:prstGeom prst="flowChartConnector">
            <a:avLst/>
          </a:prstGeom>
        </p:spPr>
      </p:pic>
      <p:pic>
        <p:nvPicPr>
          <p:cNvPr id="7" name="6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642924"/>
            <a:ext cx="785800" cy="785800"/>
          </a:xfrm>
          <a:prstGeom prst="flowChartConnector">
            <a:avLst/>
          </a:prstGeom>
        </p:spPr>
      </p:pic>
      <p:pic>
        <p:nvPicPr>
          <p:cNvPr id="8" name="7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3786196"/>
            <a:ext cx="785800" cy="785800"/>
          </a:xfrm>
          <a:prstGeom prst="flowChartConnector">
            <a:avLst/>
          </a:prstGeom>
        </p:spPr>
      </p:pic>
      <p:pic>
        <p:nvPicPr>
          <p:cNvPr id="9" name="8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1071552"/>
            <a:ext cx="785800" cy="785800"/>
          </a:xfrm>
          <a:prstGeom prst="flowChartConnector">
            <a:avLst/>
          </a:prstGeom>
        </p:spPr>
      </p:pic>
      <p:pic>
        <p:nvPicPr>
          <p:cNvPr id="10" name="9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3357568"/>
            <a:ext cx="785800" cy="785800"/>
          </a:xfrm>
          <a:prstGeom prst="flowChartConnector">
            <a:avLst/>
          </a:prstGeom>
        </p:spPr>
      </p:pic>
      <p:pic>
        <p:nvPicPr>
          <p:cNvPr id="11" name="10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1500180"/>
            <a:ext cx="785800" cy="785800"/>
          </a:xfrm>
          <a:prstGeom prst="flowChartConnector">
            <a:avLst/>
          </a:prstGeom>
        </p:spPr>
      </p:pic>
      <p:pic>
        <p:nvPicPr>
          <p:cNvPr id="12" name="11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3143254"/>
            <a:ext cx="785800" cy="785800"/>
          </a:xfrm>
          <a:prstGeom prst="flowChartConnector">
            <a:avLst/>
          </a:prstGeom>
        </p:spPr>
      </p:pic>
      <p:pic>
        <p:nvPicPr>
          <p:cNvPr id="13" name="12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1714494"/>
            <a:ext cx="785800" cy="785800"/>
          </a:xfrm>
          <a:prstGeom prst="flowChartConnector">
            <a:avLst/>
          </a:prstGeom>
        </p:spPr>
      </p:pic>
      <p:pic>
        <p:nvPicPr>
          <p:cNvPr id="14" name="13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2786064"/>
            <a:ext cx="785800" cy="785800"/>
          </a:xfrm>
          <a:prstGeom prst="flowChartConnector">
            <a:avLst/>
          </a:prstGeom>
        </p:spPr>
      </p:pic>
      <p:pic>
        <p:nvPicPr>
          <p:cNvPr id="15" name="14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857370"/>
            <a:ext cx="785800" cy="785800"/>
          </a:xfrm>
          <a:prstGeom prst="flowChartConnector">
            <a:avLst/>
          </a:prstGeom>
        </p:spPr>
      </p:pic>
      <p:pic>
        <p:nvPicPr>
          <p:cNvPr id="16" name="15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714626"/>
            <a:ext cx="785800" cy="785800"/>
          </a:xfrm>
          <a:prstGeom prst="flowChartConnector">
            <a:avLst/>
          </a:prstGeom>
        </p:spPr>
      </p:pic>
      <p:pic>
        <p:nvPicPr>
          <p:cNvPr id="17" name="16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1857370"/>
            <a:ext cx="785800" cy="785800"/>
          </a:xfrm>
          <a:prstGeom prst="flowChartConnector">
            <a:avLst/>
          </a:prstGeom>
        </p:spPr>
      </p:pic>
      <p:pic>
        <p:nvPicPr>
          <p:cNvPr id="18" name="17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2714626"/>
            <a:ext cx="785800" cy="785800"/>
          </a:xfrm>
          <a:prstGeom prst="flowChartConnector">
            <a:avLst/>
          </a:prstGeom>
        </p:spPr>
      </p:pic>
      <p:pic>
        <p:nvPicPr>
          <p:cNvPr id="19" name="18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388" y="1857370"/>
            <a:ext cx="785800" cy="785800"/>
          </a:xfrm>
          <a:prstGeom prst="flowChartConnector">
            <a:avLst/>
          </a:prstGeom>
        </p:spPr>
      </p:pic>
      <p:pic>
        <p:nvPicPr>
          <p:cNvPr id="20" name="19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2643188"/>
            <a:ext cx="785800" cy="785800"/>
          </a:xfrm>
          <a:prstGeom prst="flowChartConnector">
            <a:avLst/>
          </a:prstGeom>
        </p:spPr>
      </p:pic>
      <p:pic>
        <p:nvPicPr>
          <p:cNvPr id="21" name="20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00958" y="1928808"/>
            <a:ext cx="785800" cy="785800"/>
          </a:xfrm>
          <a:prstGeom prst="flowChartConnector">
            <a:avLst/>
          </a:prstGeom>
        </p:spPr>
      </p:pic>
      <p:pic>
        <p:nvPicPr>
          <p:cNvPr id="22" name="21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72396" y="2714626"/>
            <a:ext cx="785800" cy="785800"/>
          </a:xfrm>
          <a:prstGeom prst="flowChartConnector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8A4500"/>
            </a:gs>
            <a:gs pos="50000">
              <a:srgbClr val="4C2600">
                <a:tint val="44500"/>
                <a:satMod val="160000"/>
              </a:srgbClr>
            </a:gs>
            <a:gs pos="100000">
              <a:srgbClr val="4C2600">
                <a:tint val="23500"/>
                <a:satMod val="16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062703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00430" y="0"/>
            <a:ext cx="953602" cy="1000114"/>
          </a:xfrm>
          <a:prstGeom prst="rect">
            <a:avLst/>
          </a:prstGeom>
        </p:spPr>
      </p:pic>
      <p:pic>
        <p:nvPicPr>
          <p:cNvPr id="4" name="3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572000" y="0"/>
            <a:ext cx="928694" cy="1000114"/>
          </a:xfrm>
          <a:prstGeom prst="rect">
            <a:avLst/>
          </a:prstGeom>
        </p:spPr>
      </p:pic>
      <p:pic>
        <p:nvPicPr>
          <p:cNvPr id="5" name="4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00430" y="1071552"/>
            <a:ext cx="953602" cy="1000114"/>
          </a:xfrm>
          <a:prstGeom prst="rect">
            <a:avLst/>
          </a:prstGeom>
        </p:spPr>
      </p:pic>
      <p:pic>
        <p:nvPicPr>
          <p:cNvPr id="6" name="5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572000" y="1071552"/>
            <a:ext cx="928694" cy="1000114"/>
          </a:xfrm>
          <a:prstGeom prst="rect">
            <a:avLst/>
          </a:prstGeom>
        </p:spPr>
      </p:pic>
      <p:pic>
        <p:nvPicPr>
          <p:cNvPr id="7" name="6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00430" y="2071702"/>
            <a:ext cx="953602" cy="1000114"/>
          </a:xfrm>
          <a:prstGeom prst="rect">
            <a:avLst/>
          </a:prstGeom>
        </p:spPr>
      </p:pic>
      <p:pic>
        <p:nvPicPr>
          <p:cNvPr id="8" name="7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572000" y="2071702"/>
            <a:ext cx="928694" cy="1000114"/>
          </a:xfrm>
          <a:prstGeom prst="rect">
            <a:avLst/>
          </a:prstGeom>
        </p:spPr>
      </p:pic>
      <p:pic>
        <p:nvPicPr>
          <p:cNvPr id="9" name="8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00430" y="3143254"/>
            <a:ext cx="953602" cy="1000114"/>
          </a:xfrm>
          <a:prstGeom prst="rect">
            <a:avLst/>
          </a:prstGeom>
        </p:spPr>
      </p:pic>
      <p:pic>
        <p:nvPicPr>
          <p:cNvPr id="10" name="9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572000" y="3143254"/>
            <a:ext cx="928694" cy="1000114"/>
          </a:xfrm>
          <a:prstGeom prst="rect">
            <a:avLst/>
          </a:prstGeom>
        </p:spPr>
      </p:pic>
      <p:pic>
        <p:nvPicPr>
          <p:cNvPr id="11" name="10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00430" y="4214842"/>
            <a:ext cx="953602" cy="1000114"/>
          </a:xfrm>
          <a:prstGeom prst="rect">
            <a:avLst/>
          </a:prstGeom>
        </p:spPr>
      </p:pic>
      <p:pic>
        <p:nvPicPr>
          <p:cNvPr id="12" name="11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572000" y="4214842"/>
            <a:ext cx="928694" cy="100011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f9aa6f32526075538cadf06c2c63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900213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6248" y="1500180"/>
            <a:ext cx="37862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Aunado al espectáculo propio del andar artístico y grácil del caballo peruano de paso, se encuentra el chalán, ese personaje que montado sobre él, domina las riendas, dándole aún mayor colorido a las exhibiciones y suscitando gran expectativa en un público ávido de tan magistral desfile. </a:t>
            </a:r>
            <a:endParaRPr lang="es-PE" b="1" dirty="0" smtClean="0"/>
          </a:p>
          <a:p>
            <a:pPr algn="ctr"/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062710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6762" y="0"/>
            <a:ext cx="857238" cy="857238"/>
          </a:xfrm>
          <a:prstGeom prst="rect">
            <a:avLst/>
          </a:prstGeom>
        </p:spPr>
      </p:pic>
      <p:pic>
        <p:nvPicPr>
          <p:cNvPr id="4" name="3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786710" y="714362"/>
            <a:ext cx="857238" cy="857238"/>
          </a:xfrm>
          <a:prstGeom prst="rect">
            <a:avLst/>
          </a:prstGeom>
        </p:spPr>
      </p:pic>
      <p:pic>
        <p:nvPicPr>
          <p:cNvPr id="5" name="4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1285866"/>
            <a:ext cx="857238" cy="857238"/>
          </a:xfrm>
          <a:prstGeom prst="rect">
            <a:avLst/>
          </a:prstGeom>
        </p:spPr>
      </p:pic>
      <p:pic>
        <p:nvPicPr>
          <p:cNvPr id="6" name="5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572264" y="1857370"/>
            <a:ext cx="857238" cy="857238"/>
          </a:xfrm>
          <a:prstGeom prst="rect">
            <a:avLst/>
          </a:prstGeom>
        </p:spPr>
      </p:pic>
      <p:pic>
        <p:nvPicPr>
          <p:cNvPr id="7" name="6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2285998"/>
            <a:ext cx="857238" cy="857238"/>
          </a:xfrm>
          <a:prstGeom prst="rect">
            <a:avLst/>
          </a:prstGeom>
        </p:spPr>
      </p:pic>
      <p:pic>
        <p:nvPicPr>
          <p:cNvPr id="8" name="7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143504" y="2786064"/>
            <a:ext cx="857238" cy="857238"/>
          </a:xfrm>
          <a:prstGeom prst="rect">
            <a:avLst/>
          </a:prstGeom>
        </p:spPr>
      </p:pic>
      <p:pic>
        <p:nvPicPr>
          <p:cNvPr id="9" name="8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3214692"/>
            <a:ext cx="857238" cy="857238"/>
          </a:xfrm>
          <a:prstGeom prst="rect">
            <a:avLst/>
          </a:prstGeom>
        </p:spPr>
      </p:pic>
      <p:pic>
        <p:nvPicPr>
          <p:cNvPr id="10" name="9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714744" y="3571882"/>
            <a:ext cx="857238" cy="857238"/>
          </a:xfrm>
          <a:prstGeom prst="rect">
            <a:avLst/>
          </a:prstGeom>
        </p:spPr>
      </p:pic>
      <p:pic>
        <p:nvPicPr>
          <p:cNvPr id="11" name="10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488" y="3857634"/>
            <a:ext cx="857238" cy="857238"/>
          </a:xfrm>
          <a:prstGeom prst="rect">
            <a:avLst/>
          </a:prstGeom>
        </p:spPr>
      </p:pic>
      <p:pic>
        <p:nvPicPr>
          <p:cNvPr id="12" name="11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000232" y="4071948"/>
            <a:ext cx="857238" cy="857238"/>
          </a:xfrm>
          <a:prstGeom prst="rect">
            <a:avLst/>
          </a:prstGeom>
        </p:spPr>
      </p:pic>
      <p:pic>
        <p:nvPicPr>
          <p:cNvPr id="13" name="12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4286262"/>
            <a:ext cx="857238" cy="857238"/>
          </a:xfrm>
          <a:prstGeom prst="rect">
            <a:avLst/>
          </a:prstGeom>
        </p:spPr>
      </p:pic>
      <p:pic>
        <p:nvPicPr>
          <p:cNvPr id="14" name="13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14282" y="4286262"/>
            <a:ext cx="857238" cy="85723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257643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1"/>
            <a:ext cx="955551" cy="928676"/>
          </a:xfrm>
          <a:prstGeom prst="rect">
            <a:avLst/>
          </a:prstGeom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643306" y="0"/>
            <a:ext cx="857256" cy="928676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571486"/>
            <a:ext cx="955551" cy="928676"/>
          </a:xfrm>
          <a:prstGeom prst="rect">
            <a:avLst/>
          </a:prstGeom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643306" y="571485"/>
            <a:ext cx="857256" cy="928676"/>
          </a:xfrm>
          <a:prstGeom prst="rect">
            <a:avLst/>
          </a:prstGeom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928695"/>
            <a:ext cx="955551" cy="928676"/>
          </a:xfrm>
          <a:prstGeom prst="rect">
            <a:avLst/>
          </a:prstGeom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643306" y="928694"/>
            <a:ext cx="857256" cy="928676"/>
          </a:xfrm>
          <a:prstGeom prst="rect">
            <a:avLst/>
          </a:prstGeom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1500180"/>
            <a:ext cx="955551" cy="928676"/>
          </a:xfrm>
          <a:prstGeom prst="rect">
            <a:avLst/>
          </a:prstGeom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643306" y="1500179"/>
            <a:ext cx="857256" cy="928676"/>
          </a:xfrm>
          <a:prstGeom prst="rect">
            <a:avLst/>
          </a:prstGeom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1928827"/>
            <a:ext cx="955551" cy="928676"/>
          </a:xfrm>
          <a:prstGeom prst="rect">
            <a:avLst/>
          </a:prstGeom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643306" y="1928826"/>
            <a:ext cx="857256" cy="928676"/>
          </a:xfrm>
          <a:prstGeom prst="rect">
            <a:avLst/>
          </a:prstGeom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2500312"/>
            <a:ext cx="955551" cy="928676"/>
          </a:xfrm>
          <a:prstGeom prst="rect">
            <a:avLst/>
          </a:prstGeom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643306" y="2500311"/>
            <a:ext cx="857256" cy="928676"/>
          </a:xfrm>
          <a:prstGeom prst="rect">
            <a:avLst/>
          </a:prstGeom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2857521"/>
            <a:ext cx="955551" cy="928676"/>
          </a:xfrm>
          <a:prstGeom prst="rect">
            <a:avLst/>
          </a:prstGeom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643306" y="2857520"/>
            <a:ext cx="857256" cy="928676"/>
          </a:xfrm>
          <a:prstGeom prst="rect">
            <a:avLst/>
          </a:prstGeom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3429006"/>
            <a:ext cx="955551" cy="928676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643306" y="3429005"/>
            <a:ext cx="857256" cy="928676"/>
          </a:xfrm>
          <a:prstGeom prst="rect">
            <a:avLst/>
          </a:prstGeom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3929072"/>
            <a:ext cx="955551" cy="928676"/>
          </a:xfrm>
          <a:prstGeom prst="rect">
            <a:avLst/>
          </a:prstGeom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643306" y="3929071"/>
            <a:ext cx="857256" cy="928676"/>
          </a:xfrm>
          <a:prstGeom prst="rect">
            <a:avLst/>
          </a:prstGeom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4500557"/>
            <a:ext cx="955551" cy="928676"/>
          </a:xfrm>
          <a:prstGeom prst="rect">
            <a:avLst/>
          </a:prstGeom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643306" y="4500556"/>
            <a:ext cx="857256" cy="928676"/>
          </a:xfrm>
          <a:prstGeom prst="rect">
            <a:avLst/>
          </a:prstGeom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4857766"/>
            <a:ext cx="955551" cy="928676"/>
          </a:xfrm>
          <a:prstGeom prst="rect">
            <a:avLst/>
          </a:prstGeom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643306" y="4857765"/>
            <a:ext cx="857256" cy="928676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32471D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351803W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14762" y="0"/>
            <a:ext cx="928676" cy="928676"/>
          </a:xfrm>
          <a:prstGeom prst="rect">
            <a:avLst/>
          </a:prstGeom>
        </p:spPr>
      </p:pic>
      <p:pic>
        <p:nvPicPr>
          <p:cNvPr id="5" name="4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38" y="0"/>
            <a:ext cx="928676" cy="928676"/>
          </a:xfrm>
          <a:prstGeom prst="rect">
            <a:avLst/>
          </a:prstGeom>
        </p:spPr>
      </p:pic>
      <p:pic>
        <p:nvPicPr>
          <p:cNvPr id="6" name="5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928812" y="0"/>
            <a:ext cx="928676" cy="928676"/>
          </a:xfrm>
          <a:prstGeom prst="rect">
            <a:avLst/>
          </a:prstGeom>
        </p:spPr>
      </p:pic>
      <p:pic>
        <p:nvPicPr>
          <p:cNvPr id="7" name="6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57488" y="0"/>
            <a:ext cx="928676" cy="928676"/>
          </a:xfrm>
          <a:prstGeom prst="rect">
            <a:avLst/>
          </a:prstGeom>
        </p:spPr>
      </p:pic>
      <p:pic>
        <p:nvPicPr>
          <p:cNvPr id="8" name="7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500712" y="0"/>
            <a:ext cx="928676" cy="928676"/>
          </a:xfrm>
          <a:prstGeom prst="rect">
            <a:avLst/>
          </a:prstGeom>
        </p:spPr>
      </p:pic>
      <p:pic>
        <p:nvPicPr>
          <p:cNvPr id="9" name="8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429388" y="0"/>
            <a:ext cx="928676" cy="928676"/>
          </a:xfrm>
          <a:prstGeom prst="rect">
            <a:avLst/>
          </a:prstGeom>
        </p:spPr>
      </p:pic>
      <p:pic>
        <p:nvPicPr>
          <p:cNvPr id="10" name="9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14744" y="928676"/>
            <a:ext cx="928676" cy="928676"/>
          </a:xfrm>
          <a:prstGeom prst="rect">
            <a:avLst/>
          </a:prstGeom>
        </p:spPr>
      </p:pic>
      <p:pic>
        <p:nvPicPr>
          <p:cNvPr id="11" name="10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20" y="928676"/>
            <a:ext cx="928676" cy="928676"/>
          </a:xfrm>
          <a:prstGeom prst="rect">
            <a:avLst/>
          </a:prstGeom>
        </p:spPr>
      </p:pic>
      <p:pic>
        <p:nvPicPr>
          <p:cNvPr id="12" name="11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928794" y="928676"/>
            <a:ext cx="928676" cy="928676"/>
          </a:xfrm>
          <a:prstGeom prst="rect">
            <a:avLst/>
          </a:prstGeom>
        </p:spPr>
      </p:pic>
      <p:pic>
        <p:nvPicPr>
          <p:cNvPr id="13" name="12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57470" y="928676"/>
            <a:ext cx="928676" cy="928676"/>
          </a:xfrm>
          <a:prstGeom prst="rect">
            <a:avLst/>
          </a:prstGeom>
        </p:spPr>
      </p:pic>
      <p:pic>
        <p:nvPicPr>
          <p:cNvPr id="14" name="13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500694" y="928676"/>
            <a:ext cx="928676" cy="928676"/>
          </a:xfrm>
          <a:prstGeom prst="rect">
            <a:avLst/>
          </a:prstGeom>
        </p:spPr>
      </p:pic>
      <p:pic>
        <p:nvPicPr>
          <p:cNvPr id="15" name="14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429370" y="928676"/>
            <a:ext cx="928676" cy="928676"/>
          </a:xfrm>
          <a:prstGeom prst="rect">
            <a:avLst/>
          </a:prstGeom>
        </p:spPr>
      </p:pic>
      <p:pic>
        <p:nvPicPr>
          <p:cNvPr id="16" name="15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14780" y="1785950"/>
            <a:ext cx="928676" cy="928676"/>
          </a:xfrm>
          <a:prstGeom prst="rect">
            <a:avLst/>
          </a:prstGeom>
        </p:spPr>
      </p:pic>
      <p:pic>
        <p:nvPicPr>
          <p:cNvPr id="17" name="16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56" y="1785950"/>
            <a:ext cx="928676" cy="928676"/>
          </a:xfrm>
          <a:prstGeom prst="rect">
            <a:avLst/>
          </a:prstGeom>
        </p:spPr>
      </p:pic>
      <p:pic>
        <p:nvPicPr>
          <p:cNvPr id="18" name="17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928830" y="1785950"/>
            <a:ext cx="928676" cy="928676"/>
          </a:xfrm>
          <a:prstGeom prst="rect">
            <a:avLst/>
          </a:prstGeom>
        </p:spPr>
      </p:pic>
      <p:pic>
        <p:nvPicPr>
          <p:cNvPr id="19" name="18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57506" y="1785950"/>
            <a:ext cx="928676" cy="928676"/>
          </a:xfrm>
          <a:prstGeom prst="rect">
            <a:avLst/>
          </a:prstGeom>
        </p:spPr>
      </p:pic>
      <p:pic>
        <p:nvPicPr>
          <p:cNvPr id="20" name="19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500730" y="1785950"/>
            <a:ext cx="928676" cy="928676"/>
          </a:xfrm>
          <a:prstGeom prst="rect">
            <a:avLst/>
          </a:prstGeom>
        </p:spPr>
      </p:pic>
      <p:pic>
        <p:nvPicPr>
          <p:cNvPr id="21" name="20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429406" y="1785950"/>
            <a:ext cx="928676" cy="928676"/>
          </a:xfrm>
          <a:prstGeom prst="rect">
            <a:avLst/>
          </a:prstGeom>
        </p:spPr>
      </p:pic>
      <p:pic>
        <p:nvPicPr>
          <p:cNvPr id="22" name="21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14762" y="2714626"/>
            <a:ext cx="928676" cy="928676"/>
          </a:xfrm>
          <a:prstGeom prst="rect">
            <a:avLst/>
          </a:prstGeom>
        </p:spPr>
      </p:pic>
      <p:pic>
        <p:nvPicPr>
          <p:cNvPr id="23" name="22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38" y="2714626"/>
            <a:ext cx="928676" cy="928676"/>
          </a:xfrm>
          <a:prstGeom prst="rect">
            <a:avLst/>
          </a:prstGeom>
        </p:spPr>
      </p:pic>
      <p:pic>
        <p:nvPicPr>
          <p:cNvPr id="24" name="23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928812" y="2714626"/>
            <a:ext cx="928676" cy="928676"/>
          </a:xfrm>
          <a:prstGeom prst="rect">
            <a:avLst/>
          </a:prstGeom>
        </p:spPr>
      </p:pic>
      <p:pic>
        <p:nvPicPr>
          <p:cNvPr id="25" name="24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57488" y="2714626"/>
            <a:ext cx="928676" cy="928676"/>
          </a:xfrm>
          <a:prstGeom prst="rect">
            <a:avLst/>
          </a:prstGeom>
        </p:spPr>
      </p:pic>
      <p:pic>
        <p:nvPicPr>
          <p:cNvPr id="26" name="25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500712" y="2714626"/>
            <a:ext cx="928676" cy="928676"/>
          </a:xfrm>
          <a:prstGeom prst="rect">
            <a:avLst/>
          </a:prstGeom>
        </p:spPr>
      </p:pic>
      <p:pic>
        <p:nvPicPr>
          <p:cNvPr id="27" name="26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429388" y="2714626"/>
            <a:ext cx="928676" cy="928676"/>
          </a:xfrm>
          <a:prstGeom prst="rect">
            <a:avLst/>
          </a:prstGeom>
        </p:spPr>
      </p:pic>
      <p:pic>
        <p:nvPicPr>
          <p:cNvPr id="28" name="27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14744" y="3571882"/>
            <a:ext cx="928676" cy="928676"/>
          </a:xfrm>
          <a:prstGeom prst="rect">
            <a:avLst/>
          </a:prstGeom>
        </p:spPr>
      </p:pic>
      <p:pic>
        <p:nvPicPr>
          <p:cNvPr id="29" name="28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20" y="3571882"/>
            <a:ext cx="928676" cy="928676"/>
          </a:xfrm>
          <a:prstGeom prst="rect">
            <a:avLst/>
          </a:prstGeom>
        </p:spPr>
      </p:pic>
      <p:pic>
        <p:nvPicPr>
          <p:cNvPr id="30" name="29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928794" y="3571882"/>
            <a:ext cx="928676" cy="928676"/>
          </a:xfrm>
          <a:prstGeom prst="rect">
            <a:avLst/>
          </a:prstGeom>
        </p:spPr>
      </p:pic>
      <p:pic>
        <p:nvPicPr>
          <p:cNvPr id="31" name="30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57470" y="3571882"/>
            <a:ext cx="928676" cy="928676"/>
          </a:xfrm>
          <a:prstGeom prst="rect">
            <a:avLst/>
          </a:prstGeom>
        </p:spPr>
      </p:pic>
      <p:pic>
        <p:nvPicPr>
          <p:cNvPr id="32" name="31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500694" y="3571882"/>
            <a:ext cx="928676" cy="928676"/>
          </a:xfrm>
          <a:prstGeom prst="rect">
            <a:avLst/>
          </a:prstGeom>
        </p:spPr>
      </p:pic>
      <p:pic>
        <p:nvPicPr>
          <p:cNvPr id="33" name="32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429370" y="3571882"/>
            <a:ext cx="928676" cy="928676"/>
          </a:xfrm>
          <a:prstGeom prst="rect">
            <a:avLst/>
          </a:prstGeom>
        </p:spPr>
      </p:pic>
      <p:pic>
        <p:nvPicPr>
          <p:cNvPr id="34" name="33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14726" y="4500558"/>
            <a:ext cx="928676" cy="928676"/>
          </a:xfrm>
          <a:prstGeom prst="rect">
            <a:avLst/>
          </a:prstGeom>
        </p:spPr>
      </p:pic>
      <p:pic>
        <p:nvPicPr>
          <p:cNvPr id="35" name="34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02" y="4500558"/>
            <a:ext cx="928676" cy="928676"/>
          </a:xfrm>
          <a:prstGeom prst="rect">
            <a:avLst/>
          </a:prstGeom>
        </p:spPr>
      </p:pic>
      <p:pic>
        <p:nvPicPr>
          <p:cNvPr id="36" name="35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928776" y="4500558"/>
            <a:ext cx="928676" cy="928676"/>
          </a:xfrm>
          <a:prstGeom prst="rect">
            <a:avLst/>
          </a:prstGeom>
        </p:spPr>
      </p:pic>
      <p:pic>
        <p:nvPicPr>
          <p:cNvPr id="37" name="36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57452" y="4500558"/>
            <a:ext cx="928676" cy="928676"/>
          </a:xfrm>
          <a:prstGeom prst="rect">
            <a:avLst/>
          </a:prstGeom>
        </p:spPr>
      </p:pic>
      <p:pic>
        <p:nvPicPr>
          <p:cNvPr id="38" name="37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500676" y="4500558"/>
            <a:ext cx="928676" cy="928676"/>
          </a:xfrm>
          <a:prstGeom prst="rect">
            <a:avLst/>
          </a:prstGeom>
        </p:spPr>
      </p:pic>
      <p:pic>
        <p:nvPicPr>
          <p:cNvPr id="39" name="38 Imagen" descr="a2666c402d4de7d4854ecd75c5ac2b85-spinning-swirls-round-icon-by-vexels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429352" y="4500558"/>
            <a:ext cx="928676" cy="928676"/>
          </a:xfrm>
          <a:prstGeom prst="rect">
            <a:avLst/>
          </a:prstGeom>
        </p:spPr>
      </p:pic>
      <p:sp>
        <p:nvSpPr>
          <p:cNvPr id="40" name="39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8f9aa6f325260755.jpg"/>
          <p:cNvPicPr>
            <a:picLocks noChangeAspect="1"/>
          </p:cNvPicPr>
          <p:nvPr/>
        </p:nvPicPr>
        <p:blipFill>
          <a:blip r:embed="rId2"/>
          <a:srcRect r="1263"/>
          <a:stretch>
            <a:fillRect/>
          </a:stretch>
        </p:blipFill>
        <p:spPr>
          <a:xfrm>
            <a:off x="614346" y="0"/>
            <a:ext cx="7815306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86182" y="1214428"/>
            <a:ext cx="37862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Se constituye así una nueva raza o casta, </a:t>
            </a:r>
            <a:r>
              <a:rPr lang="es-ES" sz="1600" b="1" dirty="0" smtClean="0"/>
              <a:t>100%</a:t>
            </a:r>
            <a:r>
              <a:rPr lang="es-ES" b="1" dirty="0" smtClean="0"/>
              <a:t>  peruana, que es resultado de la perseverancia y la voluntad del criador. Un trabajo que tomó cerca de tres siglos de perfeccionamiento, de varias generaciones de cruces, selección y mejoramiento y que convierte al Caballo Peruano de Paso en el único en su tipo, andar y la más cómoda silla del mundo. </a:t>
            </a:r>
            <a:endParaRPr lang="es-PE" b="1" dirty="0" smtClean="0"/>
          </a:p>
          <a:p>
            <a:pPr algn="ctr"/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rgbClr val="4C2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allo de paso_Universidad cientifica_UCSU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0"/>
            <a:ext cx="1428760" cy="1224180"/>
          </a:xfrm>
          <a:prstGeom prst="rect">
            <a:avLst/>
          </a:prstGeom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0"/>
            <a:ext cx="1438284" cy="1224180"/>
          </a:xfrm>
          <a:prstGeom prst="rect">
            <a:avLst/>
          </a:prstGeom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642924"/>
            <a:ext cx="1428760" cy="1224180"/>
          </a:xfrm>
          <a:prstGeom prst="rect">
            <a:avLst/>
          </a:prstGeom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642924"/>
            <a:ext cx="1438284" cy="1224180"/>
          </a:xfrm>
          <a:prstGeom prst="rect">
            <a:avLst/>
          </a:prstGeom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1357322"/>
            <a:ext cx="1428760" cy="1224180"/>
          </a:xfrm>
          <a:prstGeom prst="rect">
            <a:avLst/>
          </a:prstGeom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1357322"/>
            <a:ext cx="1438284" cy="1224180"/>
          </a:xfrm>
          <a:prstGeom prst="rect">
            <a:avLst/>
          </a:prstGeom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2000246"/>
            <a:ext cx="1428760" cy="1224180"/>
          </a:xfrm>
          <a:prstGeom prst="rect">
            <a:avLst/>
          </a:prstGeom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2000246"/>
            <a:ext cx="1438284" cy="1224180"/>
          </a:xfrm>
          <a:prstGeom prst="rect">
            <a:avLst/>
          </a:prstGeom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2714644"/>
            <a:ext cx="1428760" cy="1224180"/>
          </a:xfrm>
          <a:prstGeom prst="rect">
            <a:avLst/>
          </a:prstGeom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2714644"/>
            <a:ext cx="1438284" cy="1224180"/>
          </a:xfrm>
          <a:prstGeom prst="rect">
            <a:avLst/>
          </a:prstGeom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3357568"/>
            <a:ext cx="1428760" cy="1224180"/>
          </a:xfrm>
          <a:prstGeom prst="rect">
            <a:avLst/>
          </a:prstGeom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3357568"/>
            <a:ext cx="1438284" cy="1224180"/>
          </a:xfrm>
          <a:prstGeom prst="rect">
            <a:avLst/>
          </a:prstGeom>
        </p:spPr>
      </p:pic>
      <p:pic>
        <p:nvPicPr>
          <p:cNvPr id="15" name="1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4071966"/>
            <a:ext cx="1428760" cy="1224180"/>
          </a:xfrm>
          <a:prstGeom prst="rect">
            <a:avLst/>
          </a:prstGeom>
        </p:spPr>
      </p:pic>
      <p:pic>
        <p:nvPicPr>
          <p:cNvPr id="16" name="15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4071966"/>
            <a:ext cx="1438284" cy="1224180"/>
          </a:xfrm>
          <a:prstGeom prst="rect">
            <a:avLst/>
          </a:prstGeom>
        </p:spPr>
      </p:pic>
      <p:pic>
        <p:nvPicPr>
          <p:cNvPr id="17" name="16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0"/>
            <a:ext cx="1438284" cy="1224180"/>
          </a:xfrm>
          <a:prstGeom prst="rect">
            <a:avLst/>
          </a:prstGeom>
        </p:spPr>
      </p:pic>
      <p:pic>
        <p:nvPicPr>
          <p:cNvPr id="18" name="17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642924"/>
            <a:ext cx="1438284" cy="1224180"/>
          </a:xfrm>
          <a:prstGeom prst="rect">
            <a:avLst/>
          </a:prstGeom>
        </p:spPr>
      </p:pic>
      <p:pic>
        <p:nvPicPr>
          <p:cNvPr id="19" name="18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1357322"/>
            <a:ext cx="1438284" cy="1224180"/>
          </a:xfrm>
          <a:prstGeom prst="rect">
            <a:avLst/>
          </a:prstGeom>
        </p:spPr>
      </p:pic>
      <p:pic>
        <p:nvPicPr>
          <p:cNvPr id="20" name="19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2000246"/>
            <a:ext cx="1438284" cy="1224180"/>
          </a:xfrm>
          <a:prstGeom prst="rect">
            <a:avLst/>
          </a:prstGeom>
        </p:spPr>
      </p:pic>
      <p:pic>
        <p:nvPicPr>
          <p:cNvPr id="21" name="20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2714644"/>
            <a:ext cx="1438284" cy="1224180"/>
          </a:xfrm>
          <a:prstGeom prst="rect">
            <a:avLst/>
          </a:prstGeom>
        </p:spPr>
      </p:pic>
      <p:pic>
        <p:nvPicPr>
          <p:cNvPr id="22" name="21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3357568"/>
            <a:ext cx="1438284" cy="1224180"/>
          </a:xfrm>
          <a:prstGeom prst="rect">
            <a:avLst/>
          </a:prstGeom>
        </p:spPr>
      </p:pic>
      <p:pic>
        <p:nvPicPr>
          <p:cNvPr id="23" name="22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4071966"/>
            <a:ext cx="1438284" cy="1224180"/>
          </a:xfrm>
          <a:prstGeom prst="rect">
            <a:avLst/>
          </a:prstGeom>
        </p:spPr>
      </p:pic>
      <p:pic>
        <p:nvPicPr>
          <p:cNvPr id="24" name="2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0"/>
            <a:ext cx="1428760" cy="1224180"/>
          </a:xfrm>
          <a:prstGeom prst="rect">
            <a:avLst/>
          </a:prstGeom>
        </p:spPr>
      </p:pic>
      <p:pic>
        <p:nvPicPr>
          <p:cNvPr id="25" name="2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642924"/>
            <a:ext cx="1428760" cy="1224180"/>
          </a:xfrm>
          <a:prstGeom prst="rect">
            <a:avLst/>
          </a:prstGeom>
        </p:spPr>
      </p:pic>
      <p:pic>
        <p:nvPicPr>
          <p:cNvPr id="26" name="25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1357322"/>
            <a:ext cx="1428760" cy="1224180"/>
          </a:xfrm>
          <a:prstGeom prst="rect">
            <a:avLst/>
          </a:prstGeom>
        </p:spPr>
      </p:pic>
      <p:pic>
        <p:nvPicPr>
          <p:cNvPr id="27" name="26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2000246"/>
            <a:ext cx="1428760" cy="1224180"/>
          </a:xfrm>
          <a:prstGeom prst="rect">
            <a:avLst/>
          </a:prstGeom>
        </p:spPr>
      </p:pic>
      <p:pic>
        <p:nvPicPr>
          <p:cNvPr id="28" name="27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2714644"/>
            <a:ext cx="1428760" cy="1224180"/>
          </a:xfrm>
          <a:prstGeom prst="rect">
            <a:avLst/>
          </a:prstGeom>
        </p:spPr>
      </p:pic>
      <p:pic>
        <p:nvPicPr>
          <p:cNvPr id="29" name="28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3357568"/>
            <a:ext cx="1428760" cy="1224180"/>
          </a:xfrm>
          <a:prstGeom prst="rect">
            <a:avLst/>
          </a:prstGeom>
        </p:spPr>
      </p:pic>
      <p:pic>
        <p:nvPicPr>
          <p:cNvPr id="30" name="29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4071966"/>
            <a:ext cx="1428760" cy="1224180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A208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allo-de-pas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A2085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" y="-47962"/>
            <a:ext cx="785785" cy="781856"/>
          </a:xfrm>
          <a:prstGeom prst="rect">
            <a:avLst/>
          </a:prstGeom>
        </p:spPr>
      </p:pic>
      <p:pic>
        <p:nvPicPr>
          <p:cNvPr id="6" name="5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A2085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8501090" y="0"/>
            <a:ext cx="785785" cy="781856"/>
          </a:xfrm>
          <a:prstGeom prst="rect">
            <a:avLst/>
          </a:prstGeom>
        </p:spPr>
      </p:pic>
      <p:pic>
        <p:nvPicPr>
          <p:cNvPr id="7" name="6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14744" y="4361644"/>
            <a:ext cx="785785" cy="781856"/>
          </a:xfrm>
          <a:prstGeom prst="rect">
            <a:avLst/>
          </a:prstGeom>
        </p:spPr>
      </p:pic>
      <p:pic>
        <p:nvPicPr>
          <p:cNvPr id="8" name="7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643438" y="4361644"/>
            <a:ext cx="785785" cy="781856"/>
          </a:xfrm>
          <a:prstGeom prst="rect">
            <a:avLst/>
          </a:prstGeom>
        </p:spPr>
      </p:pic>
      <p:pic>
        <p:nvPicPr>
          <p:cNvPr id="9" name="8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A2085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857488" y="3929072"/>
            <a:ext cx="785785" cy="781856"/>
          </a:xfrm>
          <a:prstGeom prst="rect">
            <a:avLst/>
          </a:prstGeom>
        </p:spPr>
      </p:pic>
      <p:pic>
        <p:nvPicPr>
          <p:cNvPr id="10" name="9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3357568"/>
            <a:ext cx="785785" cy="781856"/>
          </a:xfrm>
          <a:prstGeom prst="rect">
            <a:avLst/>
          </a:prstGeom>
        </p:spPr>
      </p:pic>
      <p:pic>
        <p:nvPicPr>
          <p:cNvPr id="11" name="10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A2085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428728" y="2928940"/>
            <a:ext cx="785785" cy="781856"/>
          </a:xfrm>
          <a:prstGeom prst="rect">
            <a:avLst/>
          </a:prstGeom>
        </p:spPr>
      </p:pic>
      <p:pic>
        <p:nvPicPr>
          <p:cNvPr id="12" name="11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14348" y="2357436"/>
            <a:ext cx="785785" cy="781856"/>
          </a:xfrm>
          <a:prstGeom prst="rect">
            <a:avLst/>
          </a:prstGeom>
        </p:spPr>
      </p:pic>
      <p:pic>
        <p:nvPicPr>
          <p:cNvPr id="13" name="12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A2085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14282" y="1714494"/>
            <a:ext cx="785785" cy="781856"/>
          </a:xfrm>
          <a:prstGeom prst="rect">
            <a:avLst/>
          </a:prstGeom>
        </p:spPr>
      </p:pic>
      <p:pic>
        <p:nvPicPr>
          <p:cNvPr id="14" name="13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857238"/>
            <a:ext cx="785785" cy="781856"/>
          </a:xfrm>
          <a:prstGeom prst="rect">
            <a:avLst/>
          </a:prstGeom>
        </p:spPr>
      </p:pic>
      <p:pic>
        <p:nvPicPr>
          <p:cNvPr id="15" name="14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A2085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429256" y="4000510"/>
            <a:ext cx="785785" cy="781856"/>
          </a:xfrm>
          <a:prstGeom prst="rect">
            <a:avLst/>
          </a:prstGeom>
        </p:spPr>
      </p:pic>
      <p:pic>
        <p:nvPicPr>
          <p:cNvPr id="16" name="15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86512" y="3571882"/>
            <a:ext cx="785785" cy="781856"/>
          </a:xfrm>
          <a:prstGeom prst="rect">
            <a:avLst/>
          </a:prstGeom>
        </p:spPr>
      </p:pic>
      <p:pic>
        <p:nvPicPr>
          <p:cNvPr id="17" name="16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A2085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6929454" y="3143254"/>
            <a:ext cx="785785" cy="781856"/>
          </a:xfrm>
          <a:prstGeom prst="rect">
            <a:avLst/>
          </a:prstGeom>
        </p:spPr>
      </p:pic>
      <p:pic>
        <p:nvPicPr>
          <p:cNvPr id="18" name="17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00958" y="2428874"/>
            <a:ext cx="861564" cy="857256"/>
          </a:xfrm>
          <a:prstGeom prst="rect">
            <a:avLst/>
          </a:prstGeom>
        </p:spPr>
      </p:pic>
      <p:pic>
        <p:nvPicPr>
          <p:cNvPr id="19" name="18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A2085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8001024" y="1643056"/>
            <a:ext cx="785785" cy="781856"/>
          </a:xfrm>
          <a:prstGeom prst="rect">
            <a:avLst/>
          </a:prstGeom>
        </p:spPr>
      </p:pic>
      <p:pic>
        <p:nvPicPr>
          <p:cNvPr id="20" name="19 Imagen" descr="13da02edaed2fa3b1b1e1974918035a1-icono-de-grandes-rayos-de-sol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15338" y="785800"/>
            <a:ext cx="785785" cy="78185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allo-peruano-de-paso--peru-cultura-1280x8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 rot="19591337">
            <a:off x="4513669" y="85856"/>
            <a:ext cx="571907" cy="866526"/>
          </a:xfrm>
          <a:prstGeom prst="rect">
            <a:avLst/>
          </a:prstGeom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 rot="1819493" flipH="1">
            <a:off x="3956270" y="59405"/>
            <a:ext cx="571278" cy="901557"/>
          </a:xfrm>
          <a:prstGeom prst="rect">
            <a:avLst/>
          </a:prstGeom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91337">
            <a:off x="4477802" y="728782"/>
            <a:ext cx="571907" cy="866526"/>
          </a:xfrm>
          <a:prstGeom prst="rect">
            <a:avLst/>
          </a:prstGeom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9493" flipH="1">
            <a:off x="3920403" y="702331"/>
            <a:ext cx="571278" cy="901557"/>
          </a:xfrm>
          <a:prstGeom prst="rect">
            <a:avLst/>
          </a:prstGeom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91337">
            <a:off x="4513669" y="1371739"/>
            <a:ext cx="571907" cy="866526"/>
          </a:xfrm>
          <a:prstGeom prst="rect">
            <a:avLst/>
          </a:prstGeom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19493" flipH="1">
            <a:off x="3956270" y="1345288"/>
            <a:ext cx="571278" cy="901557"/>
          </a:xfrm>
          <a:prstGeom prst="rect">
            <a:avLst/>
          </a:prstGeom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91337">
            <a:off x="4477802" y="2014665"/>
            <a:ext cx="571907" cy="866526"/>
          </a:xfrm>
          <a:prstGeom prst="rect">
            <a:avLst/>
          </a:prstGeom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9493" flipH="1">
            <a:off x="3920403" y="1988214"/>
            <a:ext cx="571278" cy="901557"/>
          </a:xfrm>
          <a:prstGeom prst="rect">
            <a:avLst/>
          </a:prstGeom>
        </p:spPr>
      </p:pic>
      <p:pic>
        <p:nvPicPr>
          <p:cNvPr id="11" name="1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30000"/>
          </a:blip>
          <a:stretch>
            <a:fillRect/>
          </a:stretch>
        </p:blipFill>
        <p:spPr>
          <a:xfrm rot="19591337">
            <a:off x="4513669" y="2586187"/>
            <a:ext cx="571907" cy="866526"/>
          </a:xfrm>
          <a:prstGeom prst="rect">
            <a:avLst/>
          </a:prstGeom>
        </p:spPr>
      </p:pic>
      <p:pic>
        <p:nvPicPr>
          <p:cNvPr id="12" name="1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30000"/>
          </a:blip>
          <a:stretch>
            <a:fillRect/>
          </a:stretch>
        </p:blipFill>
        <p:spPr>
          <a:xfrm rot="1819493" flipH="1">
            <a:off x="3956270" y="2559736"/>
            <a:ext cx="571278" cy="901557"/>
          </a:xfrm>
          <a:prstGeom prst="rect">
            <a:avLst/>
          </a:prstGeom>
        </p:spPr>
      </p:pic>
      <p:pic>
        <p:nvPicPr>
          <p:cNvPr id="13" name="1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91337">
            <a:off x="4477802" y="3229113"/>
            <a:ext cx="571907" cy="866526"/>
          </a:xfrm>
          <a:prstGeom prst="rect">
            <a:avLst/>
          </a:prstGeom>
        </p:spPr>
      </p:pic>
      <p:pic>
        <p:nvPicPr>
          <p:cNvPr id="14" name="1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9493" flipH="1">
            <a:off x="3920403" y="3202662"/>
            <a:ext cx="571278" cy="901557"/>
          </a:xfrm>
          <a:prstGeom prst="rect">
            <a:avLst/>
          </a:prstGeom>
        </p:spPr>
      </p:pic>
      <p:pic>
        <p:nvPicPr>
          <p:cNvPr id="15" name="14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91337">
            <a:off x="4513669" y="3872070"/>
            <a:ext cx="571907" cy="866526"/>
          </a:xfrm>
          <a:prstGeom prst="rect">
            <a:avLst/>
          </a:prstGeom>
        </p:spPr>
      </p:pic>
      <p:pic>
        <p:nvPicPr>
          <p:cNvPr id="16" name="15 Imagen" descr="a-drop-of-299776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19493" flipH="1">
            <a:off x="3956270" y="3845619"/>
            <a:ext cx="571278" cy="901557"/>
          </a:xfrm>
          <a:prstGeom prst="rect">
            <a:avLst/>
          </a:prstGeom>
        </p:spPr>
      </p:pic>
      <p:pic>
        <p:nvPicPr>
          <p:cNvPr id="17" name="1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91337">
            <a:off x="4477802" y="4514996"/>
            <a:ext cx="571907" cy="866526"/>
          </a:xfrm>
          <a:prstGeom prst="rect">
            <a:avLst/>
          </a:prstGeom>
        </p:spPr>
      </p:pic>
      <p:pic>
        <p:nvPicPr>
          <p:cNvPr id="18" name="1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9493" flipH="1">
            <a:off x="3920403" y="4488545"/>
            <a:ext cx="571278" cy="901557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8f9aa6f32526075538cadf06c2c63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900213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572000" y="1214428"/>
            <a:ext cx="32861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La indumentaria típica del “chalán” (jinete)  da colorido a la fiesta y está hecha primordialmente para zonas tropicales, esta vestimenta consta de sombrero de paja de junco o de toquilla, pañuelo blanco anudado al cuello, poncho fino de lana de alpaca o vicuña, botines de cuero curtido, zapatos altos y espuelas brillantes que le dan singular galardón a su exhibición</a:t>
            </a:r>
            <a:endParaRPr lang="es-PE" b="1" dirty="0" smtClean="0"/>
          </a:p>
          <a:p>
            <a:pPr algn="ctr"/>
            <a:r>
              <a:rPr lang="es-PE" b="1" dirty="0" smtClean="0"/>
              <a:t> </a:t>
            </a:r>
          </a:p>
          <a:p>
            <a:pPr algn="ctr"/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C2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_Caballos_de_Paso_00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-83579" y="1726636"/>
            <a:ext cx="928662" cy="761503"/>
          </a:xfrm>
          <a:prstGeom prst="rect">
            <a:avLst/>
          </a:prstGeom>
        </p:spPr>
      </p:pic>
      <p:pic>
        <p:nvPicPr>
          <p:cNvPr id="4" name="3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-78850" y="2650600"/>
            <a:ext cx="919203" cy="761503"/>
          </a:xfrm>
          <a:prstGeom prst="rect">
            <a:avLst/>
          </a:prstGeom>
        </p:spPr>
      </p:pic>
      <p:pic>
        <p:nvPicPr>
          <p:cNvPr id="5" name="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416454" y="1726636"/>
            <a:ext cx="928662" cy="761503"/>
          </a:xfrm>
          <a:prstGeom prst="rect">
            <a:avLst/>
          </a:prstGeom>
        </p:spPr>
      </p:pic>
      <p:pic>
        <p:nvPicPr>
          <p:cNvPr id="6" name="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421183" y="2650600"/>
            <a:ext cx="919203" cy="761503"/>
          </a:xfrm>
          <a:prstGeom prst="rect">
            <a:avLst/>
          </a:prstGeom>
        </p:spPr>
      </p:pic>
      <p:pic>
        <p:nvPicPr>
          <p:cNvPr id="7" name="6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916554" y="1726636"/>
            <a:ext cx="928662" cy="761503"/>
          </a:xfrm>
          <a:prstGeom prst="rect">
            <a:avLst/>
          </a:prstGeom>
        </p:spPr>
      </p:pic>
      <p:pic>
        <p:nvPicPr>
          <p:cNvPr id="8" name="7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921283" y="2650600"/>
            <a:ext cx="919203" cy="761503"/>
          </a:xfrm>
          <a:prstGeom prst="rect">
            <a:avLst/>
          </a:prstGeom>
        </p:spPr>
      </p:pic>
      <p:pic>
        <p:nvPicPr>
          <p:cNvPr id="9" name="8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1416587" y="1726636"/>
            <a:ext cx="928662" cy="761503"/>
          </a:xfrm>
          <a:prstGeom prst="rect">
            <a:avLst/>
          </a:prstGeom>
        </p:spPr>
      </p:pic>
      <p:pic>
        <p:nvPicPr>
          <p:cNvPr id="10" name="9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1421316" y="2650600"/>
            <a:ext cx="919203" cy="761503"/>
          </a:xfrm>
          <a:prstGeom prst="rect">
            <a:avLst/>
          </a:prstGeom>
        </p:spPr>
      </p:pic>
      <p:pic>
        <p:nvPicPr>
          <p:cNvPr id="11" name="10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1988123" y="1798074"/>
            <a:ext cx="928662" cy="761503"/>
          </a:xfrm>
          <a:prstGeom prst="rect">
            <a:avLst/>
          </a:prstGeom>
        </p:spPr>
      </p:pic>
      <p:pic>
        <p:nvPicPr>
          <p:cNvPr id="12" name="11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1992852" y="2722038"/>
            <a:ext cx="919203" cy="761503"/>
          </a:xfrm>
          <a:prstGeom prst="rect">
            <a:avLst/>
          </a:prstGeom>
        </p:spPr>
      </p:pic>
      <p:pic>
        <p:nvPicPr>
          <p:cNvPr id="13" name="12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2488156" y="1726636"/>
            <a:ext cx="928662" cy="761503"/>
          </a:xfrm>
          <a:prstGeom prst="rect">
            <a:avLst/>
          </a:prstGeom>
        </p:spPr>
      </p:pic>
      <p:pic>
        <p:nvPicPr>
          <p:cNvPr id="14" name="13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2492885" y="2650600"/>
            <a:ext cx="919203" cy="761503"/>
          </a:xfrm>
          <a:prstGeom prst="rect">
            <a:avLst/>
          </a:prstGeom>
        </p:spPr>
      </p:pic>
      <p:pic>
        <p:nvPicPr>
          <p:cNvPr id="15" name="1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2988256" y="1726636"/>
            <a:ext cx="928662" cy="761503"/>
          </a:xfrm>
          <a:prstGeom prst="rect">
            <a:avLst/>
          </a:prstGeom>
        </p:spPr>
      </p:pic>
      <p:pic>
        <p:nvPicPr>
          <p:cNvPr id="16" name="1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2992985" y="2650600"/>
            <a:ext cx="919203" cy="761503"/>
          </a:xfrm>
          <a:prstGeom prst="rect">
            <a:avLst/>
          </a:prstGeom>
        </p:spPr>
      </p:pic>
      <p:pic>
        <p:nvPicPr>
          <p:cNvPr id="17" name="16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3488289" y="1726636"/>
            <a:ext cx="928662" cy="761503"/>
          </a:xfrm>
          <a:prstGeom prst="rect">
            <a:avLst/>
          </a:prstGeom>
        </p:spPr>
      </p:pic>
      <p:pic>
        <p:nvPicPr>
          <p:cNvPr id="18" name="17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3493018" y="2650600"/>
            <a:ext cx="919203" cy="761503"/>
          </a:xfrm>
          <a:prstGeom prst="rect">
            <a:avLst/>
          </a:prstGeom>
        </p:spPr>
      </p:pic>
      <p:pic>
        <p:nvPicPr>
          <p:cNvPr id="19" name="18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3988387" y="1726636"/>
            <a:ext cx="928662" cy="761503"/>
          </a:xfrm>
          <a:prstGeom prst="rect">
            <a:avLst/>
          </a:prstGeom>
        </p:spPr>
      </p:pic>
      <p:pic>
        <p:nvPicPr>
          <p:cNvPr id="20" name="19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3993116" y="2650600"/>
            <a:ext cx="919203" cy="761503"/>
          </a:xfrm>
          <a:prstGeom prst="rect">
            <a:avLst/>
          </a:prstGeom>
        </p:spPr>
      </p:pic>
      <p:pic>
        <p:nvPicPr>
          <p:cNvPr id="21" name="20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4488420" y="1726636"/>
            <a:ext cx="928662" cy="761503"/>
          </a:xfrm>
          <a:prstGeom prst="rect">
            <a:avLst/>
          </a:prstGeom>
        </p:spPr>
      </p:pic>
      <p:pic>
        <p:nvPicPr>
          <p:cNvPr id="22" name="21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4493149" y="2650600"/>
            <a:ext cx="919203" cy="761503"/>
          </a:xfrm>
          <a:prstGeom prst="rect">
            <a:avLst/>
          </a:prstGeom>
        </p:spPr>
      </p:pic>
      <p:pic>
        <p:nvPicPr>
          <p:cNvPr id="23" name="22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4988520" y="1726636"/>
            <a:ext cx="928662" cy="761503"/>
          </a:xfrm>
          <a:prstGeom prst="rect">
            <a:avLst/>
          </a:prstGeom>
        </p:spPr>
      </p:pic>
      <p:pic>
        <p:nvPicPr>
          <p:cNvPr id="24" name="23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4993249" y="2650600"/>
            <a:ext cx="919203" cy="761503"/>
          </a:xfrm>
          <a:prstGeom prst="rect">
            <a:avLst/>
          </a:prstGeom>
        </p:spPr>
      </p:pic>
      <p:pic>
        <p:nvPicPr>
          <p:cNvPr id="25" name="2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5488553" y="1726636"/>
            <a:ext cx="928662" cy="761503"/>
          </a:xfrm>
          <a:prstGeom prst="rect">
            <a:avLst/>
          </a:prstGeom>
        </p:spPr>
      </p:pic>
      <p:pic>
        <p:nvPicPr>
          <p:cNvPr id="26" name="2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5493282" y="2650600"/>
            <a:ext cx="919203" cy="761503"/>
          </a:xfrm>
          <a:prstGeom prst="rect">
            <a:avLst/>
          </a:prstGeom>
        </p:spPr>
      </p:pic>
      <p:pic>
        <p:nvPicPr>
          <p:cNvPr id="27" name="26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6060089" y="1798074"/>
            <a:ext cx="928662" cy="761503"/>
          </a:xfrm>
          <a:prstGeom prst="rect">
            <a:avLst/>
          </a:prstGeom>
        </p:spPr>
      </p:pic>
      <p:pic>
        <p:nvPicPr>
          <p:cNvPr id="28" name="27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6064818" y="2722038"/>
            <a:ext cx="919203" cy="761503"/>
          </a:xfrm>
          <a:prstGeom prst="rect">
            <a:avLst/>
          </a:prstGeom>
        </p:spPr>
      </p:pic>
      <p:pic>
        <p:nvPicPr>
          <p:cNvPr id="29" name="28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6560122" y="1726636"/>
            <a:ext cx="928662" cy="761503"/>
          </a:xfrm>
          <a:prstGeom prst="rect">
            <a:avLst/>
          </a:prstGeom>
        </p:spPr>
      </p:pic>
      <p:pic>
        <p:nvPicPr>
          <p:cNvPr id="30" name="29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6564851" y="2650600"/>
            <a:ext cx="919203" cy="761503"/>
          </a:xfrm>
          <a:prstGeom prst="rect">
            <a:avLst/>
          </a:prstGeom>
        </p:spPr>
      </p:pic>
      <p:pic>
        <p:nvPicPr>
          <p:cNvPr id="31" name="30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7060222" y="1726636"/>
            <a:ext cx="928662" cy="761503"/>
          </a:xfrm>
          <a:prstGeom prst="rect">
            <a:avLst/>
          </a:prstGeom>
        </p:spPr>
      </p:pic>
      <p:pic>
        <p:nvPicPr>
          <p:cNvPr id="32" name="31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7064951" y="2650600"/>
            <a:ext cx="919203" cy="761503"/>
          </a:xfrm>
          <a:prstGeom prst="rect">
            <a:avLst/>
          </a:prstGeom>
        </p:spPr>
      </p:pic>
      <p:pic>
        <p:nvPicPr>
          <p:cNvPr id="33" name="32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7560255" y="1726636"/>
            <a:ext cx="928662" cy="761503"/>
          </a:xfrm>
          <a:prstGeom prst="rect">
            <a:avLst/>
          </a:prstGeom>
        </p:spPr>
      </p:pic>
      <p:pic>
        <p:nvPicPr>
          <p:cNvPr id="34" name="33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7564984" y="2650600"/>
            <a:ext cx="919203" cy="761503"/>
          </a:xfrm>
          <a:prstGeom prst="rect">
            <a:avLst/>
          </a:prstGeom>
        </p:spPr>
      </p:pic>
      <p:pic>
        <p:nvPicPr>
          <p:cNvPr id="35" name="34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7988916" y="1726636"/>
            <a:ext cx="928662" cy="761503"/>
          </a:xfrm>
          <a:prstGeom prst="rect">
            <a:avLst/>
          </a:prstGeom>
        </p:spPr>
      </p:pic>
      <p:pic>
        <p:nvPicPr>
          <p:cNvPr id="36" name="35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7993645" y="2650600"/>
            <a:ext cx="919203" cy="761503"/>
          </a:xfrm>
          <a:prstGeom prst="rect">
            <a:avLst/>
          </a:prstGeom>
        </p:spPr>
      </p:pic>
      <p:pic>
        <p:nvPicPr>
          <p:cNvPr id="37" name="36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8488949" y="1726636"/>
            <a:ext cx="928662" cy="761503"/>
          </a:xfrm>
          <a:prstGeom prst="rect">
            <a:avLst/>
          </a:prstGeom>
        </p:spPr>
      </p:pic>
      <p:pic>
        <p:nvPicPr>
          <p:cNvPr id="38" name="37 Imagen" descr="580b585b2edbce24c47b26ef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 flipH="1">
            <a:off x="8493678" y="2650600"/>
            <a:ext cx="919203" cy="761503"/>
          </a:xfrm>
          <a:prstGeom prst="rect">
            <a:avLst/>
          </a:prstGeom>
        </p:spPr>
      </p:pic>
      <p:sp>
        <p:nvSpPr>
          <p:cNvPr id="39" name="38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0416444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0"/>
            <a:ext cx="788906" cy="786276"/>
          </a:xfrm>
          <a:prstGeom prst="rect">
            <a:avLst/>
          </a:prstGeom>
        </p:spPr>
      </p:pic>
      <p:pic>
        <p:nvPicPr>
          <p:cNvPr id="5" name="4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357224"/>
            <a:ext cx="788906" cy="786276"/>
          </a:xfrm>
          <a:prstGeom prst="rect">
            <a:avLst/>
          </a:prstGeom>
        </p:spPr>
      </p:pic>
      <p:pic>
        <p:nvPicPr>
          <p:cNvPr id="6" name="5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5338" y="4357224"/>
            <a:ext cx="788906" cy="786276"/>
          </a:xfrm>
          <a:prstGeom prst="rect">
            <a:avLst/>
          </a:prstGeom>
        </p:spPr>
      </p:pic>
      <p:pic>
        <p:nvPicPr>
          <p:cNvPr id="7" name="6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643438" y="0"/>
            <a:ext cx="788906" cy="786276"/>
          </a:xfrm>
          <a:prstGeom prst="rect">
            <a:avLst/>
          </a:prstGeom>
        </p:spPr>
      </p:pic>
      <p:pic>
        <p:nvPicPr>
          <p:cNvPr id="8" name="7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3929072"/>
            <a:ext cx="788906" cy="786276"/>
          </a:xfrm>
          <a:prstGeom prst="rect">
            <a:avLst/>
          </a:prstGeom>
        </p:spPr>
      </p:pic>
      <p:pic>
        <p:nvPicPr>
          <p:cNvPr id="9" name="8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00958" y="3857634"/>
            <a:ext cx="788906" cy="786276"/>
          </a:xfrm>
          <a:prstGeom prst="rect">
            <a:avLst/>
          </a:prstGeom>
        </p:spPr>
      </p:pic>
      <p:pic>
        <p:nvPicPr>
          <p:cNvPr id="10" name="9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42" y="3500444"/>
            <a:ext cx="788906" cy="786276"/>
          </a:xfrm>
          <a:prstGeom prst="rect">
            <a:avLst/>
          </a:prstGeom>
        </p:spPr>
      </p:pic>
      <p:pic>
        <p:nvPicPr>
          <p:cNvPr id="11" name="10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86578" y="3357568"/>
            <a:ext cx="788906" cy="786276"/>
          </a:xfrm>
          <a:prstGeom prst="rect">
            <a:avLst/>
          </a:prstGeom>
        </p:spPr>
      </p:pic>
      <p:pic>
        <p:nvPicPr>
          <p:cNvPr id="12" name="11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2857502"/>
            <a:ext cx="788906" cy="786276"/>
          </a:xfrm>
          <a:prstGeom prst="rect">
            <a:avLst/>
          </a:prstGeom>
        </p:spPr>
      </p:pic>
      <p:pic>
        <p:nvPicPr>
          <p:cNvPr id="13" name="12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143636" y="2857502"/>
            <a:ext cx="788906" cy="786276"/>
          </a:xfrm>
          <a:prstGeom prst="rect">
            <a:avLst/>
          </a:prstGeom>
        </p:spPr>
      </p:pic>
      <p:pic>
        <p:nvPicPr>
          <p:cNvPr id="14" name="13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00364" y="2428874"/>
            <a:ext cx="788906" cy="786276"/>
          </a:xfrm>
          <a:prstGeom prst="rect">
            <a:avLst/>
          </a:prstGeom>
        </p:spPr>
      </p:pic>
      <p:pic>
        <p:nvPicPr>
          <p:cNvPr id="15" name="14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2285998"/>
            <a:ext cx="788906" cy="786276"/>
          </a:xfrm>
          <a:prstGeom prst="rect">
            <a:avLst/>
          </a:prstGeom>
        </p:spPr>
      </p:pic>
      <p:pic>
        <p:nvPicPr>
          <p:cNvPr id="16" name="15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1714494"/>
            <a:ext cx="788906" cy="786276"/>
          </a:xfrm>
          <a:prstGeom prst="rect">
            <a:avLst/>
          </a:prstGeom>
        </p:spPr>
      </p:pic>
      <p:pic>
        <p:nvPicPr>
          <p:cNvPr id="17" name="16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929190" y="1714494"/>
            <a:ext cx="788906" cy="786276"/>
          </a:xfrm>
          <a:prstGeom prst="rect">
            <a:avLst/>
          </a:prstGeom>
        </p:spPr>
      </p:pic>
      <p:pic>
        <p:nvPicPr>
          <p:cNvPr id="18" name="17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928676"/>
            <a:ext cx="788906" cy="786276"/>
          </a:xfrm>
          <a:prstGeom prst="rect">
            <a:avLst/>
          </a:prstGeom>
        </p:spPr>
      </p:pic>
      <p:pic>
        <p:nvPicPr>
          <p:cNvPr id="19" name="18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643438" y="928676"/>
            <a:ext cx="788906" cy="786276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C2600"/>
            </a:gs>
            <a:gs pos="64999">
              <a:srgbClr val="F0EBD5"/>
            </a:gs>
            <a:gs pos="100000">
              <a:srgbClr val="D1C39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F89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0"/>
            <a:ext cx="857224" cy="834365"/>
          </a:xfrm>
          <a:prstGeom prst="rect">
            <a:avLst/>
          </a:prstGeom>
        </p:spPr>
      </p:pic>
      <p:pic>
        <p:nvPicPr>
          <p:cNvPr id="4" name="3 Imagen" descr="1332116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571472" y="714362"/>
            <a:ext cx="857224" cy="834365"/>
          </a:xfrm>
          <a:prstGeom prst="rect">
            <a:avLst/>
          </a:prstGeom>
        </p:spPr>
      </p:pic>
      <p:pic>
        <p:nvPicPr>
          <p:cNvPr id="5" name="4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285852" y="1428742"/>
            <a:ext cx="857224" cy="834365"/>
          </a:xfrm>
          <a:prstGeom prst="rect">
            <a:avLst/>
          </a:prstGeom>
        </p:spPr>
      </p:pic>
      <p:pic>
        <p:nvPicPr>
          <p:cNvPr id="6" name="5 Imagen" descr="1332116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2000232" y="2071684"/>
            <a:ext cx="857224" cy="834365"/>
          </a:xfrm>
          <a:prstGeom prst="rect">
            <a:avLst/>
          </a:prstGeom>
        </p:spPr>
      </p:pic>
      <p:pic>
        <p:nvPicPr>
          <p:cNvPr id="7" name="6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786050" y="2571750"/>
            <a:ext cx="857224" cy="834365"/>
          </a:xfrm>
          <a:prstGeom prst="rect">
            <a:avLst/>
          </a:prstGeom>
        </p:spPr>
      </p:pic>
      <p:pic>
        <p:nvPicPr>
          <p:cNvPr id="8" name="7 Imagen" descr="1332116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3571868" y="3071816"/>
            <a:ext cx="857224" cy="834365"/>
          </a:xfrm>
          <a:prstGeom prst="rect">
            <a:avLst/>
          </a:prstGeom>
        </p:spPr>
      </p:pic>
      <p:pic>
        <p:nvPicPr>
          <p:cNvPr id="9" name="8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357686" y="3500444"/>
            <a:ext cx="857224" cy="834365"/>
          </a:xfrm>
          <a:prstGeom prst="rect">
            <a:avLst/>
          </a:prstGeom>
        </p:spPr>
      </p:pic>
      <p:pic>
        <p:nvPicPr>
          <p:cNvPr id="10" name="9 Imagen" descr="1332116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5286380" y="3786196"/>
            <a:ext cx="857224" cy="834365"/>
          </a:xfrm>
          <a:prstGeom prst="rect">
            <a:avLst/>
          </a:prstGeom>
        </p:spPr>
      </p:pic>
      <p:pic>
        <p:nvPicPr>
          <p:cNvPr id="11" name="10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143636" y="4071948"/>
            <a:ext cx="857224" cy="834365"/>
          </a:xfrm>
          <a:prstGeom prst="rect">
            <a:avLst/>
          </a:prstGeom>
        </p:spPr>
      </p:pic>
      <p:pic>
        <p:nvPicPr>
          <p:cNvPr id="12" name="11 Imagen" descr="1332116.png"/>
          <p:cNvPicPr>
            <a:picLocks noChangeAspect="1"/>
          </p:cNvPicPr>
          <p:nvPr/>
        </p:nvPicPr>
        <p:blipFill>
          <a:blip r:embed="rId3" cstate="print">
            <a:lum bright="-30000" contrast="40000"/>
          </a:blip>
          <a:stretch>
            <a:fillRect/>
          </a:stretch>
        </p:blipFill>
        <p:spPr>
          <a:xfrm>
            <a:off x="7072330" y="4309135"/>
            <a:ext cx="857224" cy="834365"/>
          </a:xfrm>
          <a:prstGeom prst="rect">
            <a:avLst/>
          </a:prstGeom>
        </p:spPr>
      </p:pic>
      <p:pic>
        <p:nvPicPr>
          <p:cNvPr id="13" name="12 Imagen" descr="1332116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001024" y="4309135"/>
            <a:ext cx="857224" cy="83436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_Peruvian_Paso_00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79608" y="1"/>
            <a:ext cx="964391" cy="857237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964391" cy="857237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642924"/>
            <a:ext cx="964391" cy="857237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72396" y="714362"/>
            <a:ext cx="964391" cy="857237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1285866"/>
            <a:ext cx="964391" cy="857237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858016" y="1285866"/>
            <a:ext cx="964391" cy="857237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2000246"/>
            <a:ext cx="964391" cy="857237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2000246"/>
            <a:ext cx="964391" cy="857237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2714626"/>
            <a:ext cx="964391" cy="857237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2643188"/>
            <a:ext cx="964391" cy="857237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3500444"/>
            <a:ext cx="964391" cy="857237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3429006"/>
            <a:ext cx="964391" cy="857237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4286263"/>
            <a:ext cx="964391" cy="857237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4286263"/>
            <a:ext cx="964391" cy="857237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00206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58583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785800" cy="785800"/>
          </a:xfrm>
          <a:prstGeom prst="flowChartConnector">
            <a:avLst/>
          </a:prstGeom>
        </p:spPr>
      </p:pic>
      <p:pic>
        <p:nvPicPr>
          <p:cNvPr id="5" name="4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flowChartConnector">
            <a:avLst/>
          </a:prstGeom>
        </p:spPr>
      </p:pic>
      <p:pic>
        <p:nvPicPr>
          <p:cNvPr id="6" name="5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00" y="1857370"/>
            <a:ext cx="785800" cy="785800"/>
          </a:xfrm>
          <a:prstGeom prst="flowChartConnector">
            <a:avLst/>
          </a:prstGeom>
        </p:spPr>
      </p:pic>
      <p:pic>
        <p:nvPicPr>
          <p:cNvPr id="7" name="6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00" y="2643188"/>
            <a:ext cx="785800" cy="785800"/>
          </a:xfrm>
          <a:prstGeom prst="flowChartConnector">
            <a:avLst/>
          </a:prstGeom>
        </p:spPr>
      </p:pic>
      <p:pic>
        <p:nvPicPr>
          <p:cNvPr id="8" name="7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642924"/>
            <a:ext cx="785800" cy="785800"/>
          </a:xfrm>
          <a:prstGeom prst="flowChartConnector">
            <a:avLst/>
          </a:prstGeom>
        </p:spPr>
      </p:pic>
      <p:pic>
        <p:nvPicPr>
          <p:cNvPr id="9" name="8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3786196"/>
            <a:ext cx="785800" cy="785800"/>
          </a:xfrm>
          <a:prstGeom prst="flowChartConnector">
            <a:avLst/>
          </a:prstGeom>
        </p:spPr>
      </p:pic>
      <p:pic>
        <p:nvPicPr>
          <p:cNvPr id="10" name="9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1071552"/>
            <a:ext cx="785800" cy="785800"/>
          </a:xfrm>
          <a:prstGeom prst="flowChartConnector">
            <a:avLst/>
          </a:prstGeom>
        </p:spPr>
      </p:pic>
      <p:pic>
        <p:nvPicPr>
          <p:cNvPr id="11" name="10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3357568"/>
            <a:ext cx="785800" cy="785800"/>
          </a:xfrm>
          <a:prstGeom prst="flowChartConnector">
            <a:avLst/>
          </a:prstGeom>
        </p:spPr>
      </p:pic>
      <p:pic>
        <p:nvPicPr>
          <p:cNvPr id="12" name="11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1500180"/>
            <a:ext cx="785800" cy="785800"/>
          </a:xfrm>
          <a:prstGeom prst="flowChartConnector">
            <a:avLst/>
          </a:prstGeom>
        </p:spPr>
      </p:pic>
      <p:pic>
        <p:nvPicPr>
          <p:cNvPr id="13" name="12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3143254"/>
            <a:ext cx="785800" cy="785800"/>
          </a:xfrm>
          <a:prstGeom prst="flowChartConnector">
            <a:avLst/>
          </a:prstGeom>
        </p:spPr>
      </p:pic>
      <p:pic>
        <p:nvPicPr>
          <p:cNvPr id="14" name="13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1714494"/>
            <a:ext cx="785800" cy="785800"/>
          </a:xfrm>
          <a:prstGeom prst="flowChartConnector">
            <a:avLst/>
          </a:prstGeom>
        </p:spPr>
      </p:pic>
      <p:pic>
        <p:nvPicPr>
          <p:cNvPr id="15" name="14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2786064"/>
            <a:ext cx="785800" cy="785800"/>
          </a:xfrm>
          <a:prstGeom prst="flowChartConnector">
            <a:avLst/>
          </a:prstGeom>
        </p:spPr>
      </p:pic>
      <p:pic>
        <p:nvPicPr>
          <p:cNvPr id="16" name="15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857370"/>
            <a:ext cx="785800" cy="785800"/>
          </a:xfrm>
          <a:prstGeom prst="flowChartConnector">
            <a:avLst/>
          </a:prstGeom>
        </p:spPr>
      </p:pic>
      <p:pic>
        <p:nvPicPr>
          <p:cNvPr id="17" name="16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714626"/>
            <a:ext cx="785800" cy="785800"/>
          </a:xfrm>
          <a:prstGeom prst="flowChartConnector">
            <a:avLst/>
          </a:prstGeom>
        </p:spPr>
      </p:pic>
      <p:pic>
        <p:nvPicPr>
          <p:cNvPr id="18" name="17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1857370"/>
            <a:ext cx="785800" cy="785800"/>
          </a:xfrm>
          <a:prstGeom prst="flowChartConnector">
            <a:avLst/>
          </a:prstGeom>
        </p:spPr>
      </p:pic>
      <p:pic>
        <p:nvPicPr>
          <p:cNvPr id="19" name="18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2714626"/>
            <a:ext cx="785800" cy="785800"/>
          </a:xfrm>
          <a:prstGeom prst="flowChartConnector">
            <a:avLst/>
          </a:prstGeom>
        </p:spPr>
      </p:pic>
      <p:pic>
        <p:nvPicPr>
          <p:cNvPr id="20" name="19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388" y="1857370"/>
            <a:ext cx="785800" cy="785800"/>
          </a:xfrm>
          <a:prstGeom prst="flowChartConnector">
            <a:avLst/>
          </a:prstGeom>
        </p:spPr>
      </p:pic>
      <p:pic>
        <p:nvPicPr>
          <p:cNvPr id="21" name="20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2643188"/>
            <a:ext cx="785800" cy="785800"/>
          </a:xfrm>
          <a:prstGeom prst="flowChartConnector">
            <a:avLst/>
          </a:prstGeom>
        </p:spPr>
      </p:pic>
      <p:pic>
        <p:nvPicPr>
          <p:cNvPr id="22" name="21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00958" y="1928808"/>
            <a:ext cx="785800" cy="785800"/>
          </a:xfrm>
          <a:prstGeom prst="flowChartConnector">
            <a:avLst/>
          </a:prstGeom>
        </p:spPr>
      </p:pic>
      <p:pic>
        <p:nvPicPr>
          <p:cNvPr id="23" name="22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72396" y="2714626"/>
            <a:ext cx="785800" cy="785800"/>
          </a:xfrm>
          <a:prstGeom prst="flowChartConnector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24762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00430" y="0"/>
            <a:ext cx="953602" cy="1000114"/>
          </a:xfrm>
          <a:prstGeom prst="rect">
            <a:avLst/>
          </a:prstGeom>
        </p:spPr>
      </p:pic>
      <p:pic>
        <p:nvPicPr>
          <p:cNvPr id="4" name="3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572000" y="0"/>
            <a:ext cx="928694" cy="1000114"/>
          </a:xfrm>
          <a:prstGeom prst="rect">
            <a:avLst/>
          </a:prstGeom>
        </p:spPr>
      </p:pic>
      <p:pic>
        <p:nvPicPr>
          <p:cNvPr id="5" name="4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00430" y="1071552"/>
            <a:ext cx="953602" cy="1000114"/>
          </a:xfrm>
          <a:prstGeom prst="rect">
            <a:avLst/>
          </a:prstGeom>
        </p:spPr>
      </p:pic>
      <p:pic>
        <p:nvPicPr>
          <p:cNvPr id="6" name="5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572000" y="1071552"/>
            <a:ext cx="928694" cy="1000114"/>
          </a:xfrm>
          <a:prstGeom prst="rect">
            <a:avLst/>
          </a:prstGeom>
        </p:spPr>
      </p:pic>
      <p:pic>
        <p:nvPicPr>
          <p:cNvPr id="7" name="6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00430" y="2071702"/>
            <a:ext cx="953602" cy="1000114"/>
          </a:xfrm>
          <a:prstGeom prst="rect">
            <a:avLst/>
          </a:prstGeom>
        </p:spPr>
      </p:pic>
      <p:pic>
        <p:nvPicPr>
          <p:cNvPr id="8" name="7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572000" y="2071702"/>
            <a:ext cx="928694" cy="1000114"/>
          </a:xfrm>
          <a:prstGeom prst="rect">
            <a:avLst/>
          </a:prstGeom>
        </p:spPr>
      </p:pic>
      <p:pic>
        <p:nvPicPr>
          <p:cNvPr id="9" name="8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00430" y="3143254"/>
            <a:ext cx="953602" cy="1000114"/>
          </a:xfrm>
          <a:prstGeom prst="rect">
            <a:avLst/>
          </a:prstGeom>
        </p:spPr>
      </p:pic>
      <p:pic>
        <p:nvPicPr>
          <p:cNvPr id="10" name="9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572000" y="3143254"/>
            <a:ext cx="928694" cy="1000114"/>
          </a:xfrm>
          <a:prstGeom prst="rect">
            <a:avLst/>
          </a:prstGeom>
        </p:spPr>
      </p:pic>
      <p:pic>
        <p:nvPicPr>
          <p:cNvPr id="11" name="10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00430" y="4214842"/>
            <a:ext cx="953602" cy="1000114"/>
          </a:xfrm>
          <a:prstGeom prst="rect">
            <a:avLst/>
          </a:prstGeom>
        </p:spPr>
      </p:pic>
      <p:pic>
        <p:nvPicPr>
          <p:cNvPr id="12" name="11 Imagen" descr="1771566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4572000" y="4214842"/>
            <a:ext cx="928694" cy="1000114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4C26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7975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0" y="1643056"/>
            <a:ext cx="1000132" cy="1000132"/>
          </a:xfrm>
          <a:prstGeom prst="rect">
            <a:avLst/>
          </a:prstGeom>
        </p:spPr>
      </p:pic>
      <p:pic>
        <p:nvPicPr>
          <p:cNvPr id="4" name="3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0" y="2714626"/>
            <a:ext cx="1000132" cy="1000132"/>
          </a:xfrm>
          <a:prstGeom prst="rect">
            <a:avLst/>
          </a:prstGeom>
        </p:spPr>
      </p:pic>
      <p:pic>
        <p:nvPicPr>
          <p:cNvPr id="5" name="4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071538" y="1643056"/>
            <a:ext cx="1000132" cy="1000132"/>
          </a:xfrm>
          <a:prstGeom prst="rect">
            <a:avLst/>
          </a:prstGeom>
        </p:spPr>
      </p:pic>
      <p:pic>
        <p:nvPicPr>
          <p:cNvPr id="6" name="5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071538" y="2714626"/>
            <a:ext cx="1000132" cy="1000132"/>
          </a:xfrm>
          <a:prstGeom prst="rect">
            <a:avLst/>
          </a:prstGeom>
        </p:spPr>
      </p:pic>
      <p:pic>
        <p:nvPicPr>
          <p:cNvPr id="7" name="6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2071702" y="1643056"/>
            <a:ext cx="1000132" cy="1000132"/>
          </a:xfrm>
          <a:prstGeom prst="rect">
            <a:avLst/>
          </a:prstGeom>
        </p:spPr>
      </p:pic>
      <p:pic>
        <p:nvPicPr>
          <p:cNvPr id="8" name="7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2071702" y="2714626"/>
            <a:ext cx="1000132" cy="1000132"/>
          </a:xfrm>
          <a:prstGeom prst="rect">
            <a:avLst/>
          </a:prstGeom>
        </p:spPr>
      </p:pic>
      <p:pic>
        <p:nvPicPr>
          <p:cNvPr id="9" name="8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143240" y="1643056"/>
            <a:ext cx="1000132" cy="1000132"/>
          </a:xfrm>
          <a:prstGeom prst="rect">
            <a:avLst/>
          </a:prstGeom>
        </p:spPr>
      </p:pic>
      <p:pic>
        <p:nvPicPr>
          <p:cNvPr id="10" name="9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143240" y="2714626"/>
            <a:ext cx="1000132" cy="1000132"/>
          </a:xfrm>
          <a:prstGeom prst="rect">
            <a:avLst/>
          </a:prstGeom>
        </p:spPr>
      </p:pic>
      <p:pic>
        <p:nvPicPr>
          <p:cNvPr id="11" name="10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214842" y="1643056"/>
            <a:ext cx="1000132" cy="1000132"/>
          </a:xfrm>
          <a:prstGeom prst="rect">
            <a:avLst/>
          </a:prstGeom>
        </p:spPr>
      </p:pic>
      <p:pic>
        <p:nvPicPr>
          <p:cNvPr id="12" name="11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214842" y="2714626"/>
            <a:ext cx="1000132" cy="1000132"/>
          </a:xfrm>
          <a:prstGeom prst="rect">
            <a:avLst/>
          </a:prstGeom>
        </p:spPr>
      </p:pic>
      <p:pic>
        <p:nvPicPr>
          <p:cNvPr id="13" name="12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286380" y="1643056"/>
            <a:ext cx="1000132" cy="1000132"/>
          </a:xfrm>
          <a:prstGeom prst="rect">
            <a:avLst/>
          </a:prstGeom>
        </p:spPr>
      </p:pic>
      <p:pic>
        <p:nvPicPr>
          <p:cNvPr id="14" name="13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286380" y="2714626"/>
            <a:ext cx="1000132" cy="1000132"/>
          </a:xfrm>
          <a:prstGeom prst="rect">
            <a:avLst/>
          </a:prstGeom>
        </p:spPr>
      </p:pic>
      <p:pic>
        <p:nvPicPr>
          <p:cNvPr id="15" name="14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286544" y="1643056"/>
            <a:ext cx="1000132" cy="1000132"/>
          </a:xfrm>
          <a:prstGeom prst="rect">
            <a:avLst/>
          </a:prstGeom>
        </p:spPr>
      </p:pic>
      <p:pic>
        <p:nvPicPr>
          <p:cNvPr id="16" name="15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286544" y="2714626"/>
            <a:ext cx="1000132" cy="1000132"/>
          </a:xfrm>
          <a:prstGeom prst="rect">
            <a:avLst/>
          </a:prstGeom>
        </p:spPr>
      </p:pic>
      <p:pic>
        <p:nvPicPr>
          <p:cNvPr id="17" name="16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358082" y="1643056"/>
            <a:ext cx="1000132" cy="1000132"/>
          </a:xfrm>
          <a:prstGeom prst="rect">
            <a:avLst/>
          </a:prstGeom>
        </p:spPr>
      </p:pic>
      <p:pic>
        <p:nvPicPr>
          <p:cNvPr id="18" name="17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358082" y="2714626"/>
            <a:ext cx="1000132" cy="1000132"/>
          </a:xfrm>
          <a:prstGeom prst="rect">
            <a:avLst/>
          </a:prstGeom>
        </p:spPr>
      </p:pic>
      <p:pic>
        <p:nvPicPr>
          <p:cNvPr id="19" name="18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8358214" y="1643056"/>
            <a:ext cx="1000132" cy="1000132"/>
          </a:xfrm>
          <a:prstGeom prst="rect">
            <a:avLst/>
          </a:prstGeom>
        </p:spPr>
      </p:pic>
      <p:pic>
        <p:nvPicPr>
          <p:cNvPr id="20" name="19 Imagen" descr="black-sun-rays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8358214" y="2714626"/>
            <a:ext cx="1000132" cy="100013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C2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92365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0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714362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71436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142876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1428760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2143122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214312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285752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2857520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3571882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3571881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>
            <a:off x="4572000" y="4370288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rrows,png (2).png"/>
          <p:cNvPicPr>
            <a:picLocks noChangeAspect="1"/>
          </p:cNvPicPr>
          <p:nvPr/>
        </p:nvPicPr>
        <p:blipFill>
          <a:blip r:embed="rId3"/>
          <a:srcRect l="20004" t="5006" r="16254" b="8755"/>
          <a:stretch>
            <a:fillRect/>
          </a:stretch>
        </p:blipFill>
        <p:spPr>
          <a:xfrm flipH="1">
            <a:off x="4000496" y="4370287"/>
            <a:ext cx="571504" cy="77321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C2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64477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0"/>
            <a:ext cx="788906" cy="786276"/>
          </a:xfrm>
          <a:prstGeom prst="rect">
            <a:avLst/>
          </a:prstGeom>
        </p:spPr>
      </p:pic>
      <p:pic>
        <p:nvPicPr>
          <p:cNvPr id="4" name="3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357224"/>
            <a:ext cx="788906" cy="786276"/>
          </a:xfrm>
          <a:prstGeom prst="rect">
            <a:avLst/>
          </a:prstGeom>
        </p:spPr>
      </p:pic>
      <p:pic>
        <p:nvPicPr>
          <p:cNvPr id="5" name="4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5338" y="4357224"/>
            <a:ext cx="788906" cy="786276"/>
          </a:xfrm>
          <a:prstGeom prst="rect">
            <a:avLst/>
          </a:prstGeom>
        </p:spPr>
      </p:pic>
      <p:pic>
        <p:nvPicPr>
          <p:cNvPr id="6" name="5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643438" y="0"/>
            <a:ext cx="788906" cy="786276"/>
          </a:xfrm>
          <a:prstGeom prst="rect">
            <a:avLst/>
          </a:prstGeom>
        </p:spPr>
      </p:pic>
      <p:pic>
        <p:nvPicPr>
          <p:cNvPr id="7" name="6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3929072"/>
            <a:ext cx="788906" cy="786276"/>
          </a:xfrm>
          <a:prstGeom prst="rect">
            <a:avLst/>
          </a:prstGeom>
        </p:spPr>
      </p:pic>
      <p:pic>
        <p:nvPicPr>
          <p:cNvPr id="8" name="7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00958" y="3857634"/>
            <a:ext cx="788906" cy="786276"/>
          </a:xfrm>
          <a:prstGeom prst="rect">
            <a:avLst/>
          </a:prstGeom>
        </p:spPr>
      </p:pic>
      <p:pic>
        <p:nvPicPr>
          <p:cNvPr id="9" name="8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42" y="3500444"/>
            <a:ext cx="788906" cy="786276"/>
          </a:xfrm>
          <a:prstGeom prst="rect">
            <a:avLst/>
          </a:prstGeom>
        </p:spPr>
      </p:pic>
      <p:pic>
        <p:nvPicPr>
          <p:cNvPr id="10" name="9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86578" y="3357568"/>
            <a:ext cx="788906" cy="786276"/>
          </a:xfrm>
          <a:prstGeom prst="rect">
            <a:avLst/>
          </a:prstGeom>
        </p:spPr>
      </p:pic>
      <p:pic>
        <p:nvPicPr>
          <p:cNvPr id="11" name="10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2857502"/>
            <a:ext cx="788906" cy="786276"/>
          </a:xfrm>
          <a:prstGeom prst="rect">
            <a:avLst/>
          </a:prstGeom>
        </p:spPr>
      </p:pic>
      <p:pic>
        <p:nvPicPr>
          <p:cNvPr id="12" name="11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143636" y="2857502"/>
            <a:ext cx="788906" cy="786276"/>
          </a:xfrm>
          <a:prstGeom prst="rect">
            <a:avLst/>
          </a:prstGeom>
        </p:spPr>
      </p:pic>
      <p:pic>
        <p:nvPicPr>
          <p:cNvPr id="13" name="12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00364" y="2428874"/>
            <a:ext cx="788906" cy="786276"/>
          </a:xfrm>
          <a:prstGeom prst="rect">
            <a:avLst/>
          </a:prstGeom>
        </p:spPr>
      </p:pic>
      <p:pic>
        <p:nvPicPr>
          <p:cNvPr id="14" name="13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2285998"/>
            <a:ext cx="788906" cy="786276"/>
          </a:xfrm>
          <a:prstGeom prst="rect">
            <a:avLst/>
          </a:prstGeom>
        </p:spPr>
      </p:pic>
      <p:pic>
        <p:nvPicPr>
          <p:cNvPr id="15" name="14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1714494"/>
            <a:ext cx="788906" cy="786276"/>
          </a:xfrm>
          <a:prstGeom prst="rect">
            <a:avLst/>
          </a:prstGeom>
        </p:spPr>
      </p:pic>
      <p:pic>
        <p:nvPicPr>
          <p:cNvPr id="16" name="15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929190" y="1714494"/>
            <a:ext cx="788906" cy="786276"/>
          </a:xfrm>
          <a:prstGeom prst="rect">
            <a:avLst/>
          </a:prstGeom>
        </p:spPr>
      </p:pic>
      <p:pic>
        <p:nvPicPr>
          <p:cNvPr id="17" name="16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928676"/>
            <a:ext cx="788906" cy="786276"/>
          </a:xfrm>
          <a:prstGeom prst="rect">
            <a:avLst/>
          </a:prstGeom>
        </p:spPr>
      </p:pic>
      <p:pic>
        <p:nvPicPr>
          <p:cNvPr id="18" name="17 Imagen" descr="b-w-2026359_960_72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643438" y="928676"/>
            <a:ext cx="788906" cy="786276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C2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15865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0"/>
            <a:ext cx="1428760" cy="1224180"/>
          </a:xfrm>
          <a:prstGeom prst="rect">
            <a:avLst/>
          </a:prstGeom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0"/>
            <a:ext cx="1438284" cy="1224180"/>
          </a:xfrm>
          <a:prstGeom prst="rect">
            <a:avLst/>
          </a:prstGeom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642924"/>
            <a:ext cx="1428760" cy="1224180"/>
          </a:xfrm>
          <a:prstGeom prst="rect">
            <a:avLst/>
          </a:prstGeom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642924"/>
            <a:ext cx="1438284" cy="1224180"/>
          </a:xfrm>
          <a:prstGeom prst="rect">
            <a:avLst/>
          </a:prstGeom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1357322"/>
            <a:ext cx="1428760" cy="1224180"/>
          </a:xfrm>
          <a:prstGeom prst="rect">
            <a:avLst/>
          </a:prstGeom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1357322"/>
            <a:ext cx="1438284" cy="1224180"/>
          </a:xfrm>
          <a:prstGeom prst="rect">
            <a:avLst/>
          </a:prstGeom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2000246"/>
            <a:ext cx="1428760" cy="1224180"/>
          </a:xfrm>
          <a:prstGeom prst="rect">
            <a:avLst/>
          </a:prstGeom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2000246"/>
            <a:ext cx="1438284" cy="1224180"/>
          </a:xfrm>
          <a:prstGeom prst="rect">
            <a:avLst/>
          </a:prstGeom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2714644"/>
            <a:ext cx="1428760" cy="1224180"/>
          </a:xfrm>
          <a:prstGeom prst="rect">
            <a:avLst/>
          </a:prstGeom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2714644"/>
            <a:ext cx="1438284" cy="1224180"/>
          </a:xfrm>
          <a:prstGeom prst="rect">
            <a:avLst/>
          </a:prstGeom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3357568"/>
            <a:ext cx="1428760" cy="1224180"/>
          </a:xfrm>
          <a:prstGeom prst="rect">
            <a:avLst/>
          </a:prstGeom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3357568"/>
            <a:ext cx="1438284" cy="1224180"/>
          </a:xfrm>
          <a:prstGeom prst="rect">
            <a:avLst/>
          </a:prstGeom>
        </p:spPr>
      </p:pic>
      <p:pic>
        <p:nvPicPr>
          <p:cNvPr id="15" name="1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>
            <a:off x="4429124" y="4071966"/>
            <a:ext cx="1428760" cy="1224180"/>
          </a:xfrm>
          <a:prstGeom prst="rect">
            <a:avLst/>
          </a:prstGeom>
        </p:spPr>
      </p:pic>
      <p:pic>
        <p:nvPicPr>
          <p:cNvPr id="16" name="15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t="14897" r="25010"/>
          <a:stretch>
            <a:fillRect/>
          </a:stretch>
        </p:blipFill>
        <p:spPr>
          <a:xfrm flipH="1">
            <a:off x="3286116" y="4071966"/>
            <a:ext cx="1438284" cy="1224180"/>
          </a:xfrm>
          <a:prstGeom prst="rect">
            <a:avLst/>
          </a:prstGeom>
        </p:spPr>
      </p:pic>
      <p:pic>
        <p:nvPicPr>
          <p:cNvPr id="17" name="16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0"/>
            <a:ext cx="1438284" cy="1224180"/>
          </a:xfrm>
          <a:prstGeom prst="rect">
            <a:avLst/>
          </a:prstGeom>
        </p:spPr>
      </p:pic>
      <p:pic>
        <p:nvPicPr>
          <p:cNvPr id="18" name="17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642924"/>
            <a:ext cx="1438284" cy="1224180"/>
          </a:xfrm>
          <a:prstGeom prst="rect">
            <a:avLst/>
          </a:prstGeom>
        </p:spPr>
      </p:pic>
      <p:pic>
        <p:nvPicPr>
          <p:cNvPr id="19" name="18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1357322"/>
            <a:ext cx="1438284" cy="1224180"/>
          </a:xfrm>
          <a:prstGeom prst="rect">
            <a:avLst/>
          </a:prstGeom>
        </p:spPr>
      </p:pic>
      <p:pic>
        <p:nvPicPr>
          <p:cNvPr id="20" name="19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2000246"/>
            <a:ext cx="1438284" cy="1224180"/>
          </a:xfrm>
          <a:prstGeom prst="rect">
            <a:avLst/>
          </a:prstGeom>
        </p:spPr>
      </p:pic>
      <p:pic>
        <p:nvPicPr>
          <p:cNvPr id="21" name="20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2714644"/>
            <a:ext cx="1438284" cy="1224180"/>
          </a:xfrm>
          <a:prstGeom prst="rect">
            <a:avLst/>
          </a:prstGeom>
        </p:spPr>
      </p:pic>
      <p:pic>
        <p:nvPicPr>
          <p:cNvPr id="22" name="21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3357568"/>
            <a:ext cx="1438284" cy="1224180"/>
          </a:xfrm>
          <a:prstGeom prst="rect">
            <a:avLst/>
          </a:prstGeom>
        </p:spPr>
      </p:pic>
      <p:pic>
        <p:nvPicPr>
          <p:cNvPr id="23" name="22 Imagen" descr="239512369075211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rcRect t="14897" r="25010"/>
          <a:stretch>
            <a:fillRect/>
          </a:stretch>
        </p:blipFill>
        <p:spPr>
          <a:xfrm flipH="1">
            <a:off x="5214942" y="4071966"/>
            <a:ext cx="1438284" cy="1224180"/>
          </a:xfrm>
          <a:prstGeom prst="rect">
            <a:avLst/>
          </a:prstGeom>
        </p:spPr>
      </p:pic>
      <p:pic>
        <p:nvPicPr>
          <p:cNvPr id="24" name="2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0"/>
            <a:ext cx="1428760" cy="1224180"/>
          </a:xfrm>
          <a:prstGeom prst="rect">
            <a:avLst/>
          </a:prstGeom>
        </p:spPr>
      </p:pic>
      <p:pic>
        <p:nvPicPr>
          <p:cNvPr id="25" name="2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642924"/>
            <a:ext cx="1428760" cy="1224180"/>
          </a:xfrm>
          <a:prstGeom prst="rect">
            <a:avLst/>
          </a:prstGeom>
        </p:spPr>
      </p:pic>
      <p:pic>
        <p:nvPicPr>
          <p:cNvPr id="26" name="25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1357322"/>
            <a:ext cx="1428760" cy="1224180"/>
          </a:xfrm>
          <a:prstGeom prst="rect">
            <a:avLst/>
          </a:prstGeom>
        </p:spPr>
      </p:pic>
      <p:pic>
        <p:nvPicPr>
          <p:cNvPr id="27" name="26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2000246"/>
            <a:ext cx="1428760" cy="1224180"/>
          </a:xfrm>
          <a:prstGeom prst="rect">
            <a:avLst/>
          </a:prstGeom>
        </p:spPr>
      </p:pic>
      <p:pic>
        <p:nvPicPr>
          <p:cNvPr id="28" name="27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2714644"/>
            <a:ext cx="1428760" cy="1224180"/>
          </a:xfrm>
          <a:prstGeom prst="rect">
            <a:avLst/>
          </a:prstGeom>
        </p:spPr>
      </p:pic>
      <p:pic>
        <p:nvPicPr>
          <p:cNvPr id="29" name="28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3357568"/>
            <a:ext cx="1428760" cy="1224180"/>
          </a:xfrm>
          <a:prstGeom prst="rect">
            <a:avLst/>
          </a:prstGeom>
        </p:spPr>
      </p:pic>
      <p:pic>
        <p:nvPicPr>
          <p:cNvPr id="30" name="29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rcRect t="14897" r="25010"/>
          <a:stretch>
            <a:fillRect/>
          </a:stretch>
        </p:blipFill>
        <p:spPr>
          <a:xfrm>
            <a:off x="2500298" y="4071966"/>
            <a:ext cx="1428760" cy="1224180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65078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785800" cy="785800"/>
          </a:xfrm>
          <a:prstGeom prst="flowChartConnector">
            <a:avLst/>
          </a:prstGeom>
        </p:spPr>
      </p:pic>
      <p:pic>
        <p:nvPicPr>
          <p:cNvPr id="5" name="4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flowChartConnector">
            <a:avLst/>
          </a:prstGeom>
        </p:spPr>
      </p:pic>
      <p:pic>
        <p:nvPicPr>
          <p:cNvPr id="6" name="5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00" y="1857370"/>
            <a:ext cx="785800" cy="785800"/>
          </a:xfrm>
          <a:prstGeom prst="flowChartConnector">
            <a:avLst/>
          </a:prstGeom>
        </p:spPr>
      </p:pic>
      <p:pic>
        <p:nvPicPr>
          <p:cNvPr id="7" name="6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00" y="2643188"/>
            <a:ext cx="785800" cy="785800"/>
          </a:xfrm>
          <a:prstGeom prst="flowChartConnector">
            <a:avLst/>
          </a:prstGeom>
        </p:spPr>
      </p:pic>
      <p:pic>
        <p:nvPicPr>
          <p:cNvPr id="8" name="7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642924"/>
            <a:ext cx="785800" cy="785800"/>
          </a:xfrm>
          <a:prstGeom prst="flowChartConnector">
            <a:avLst/>
          </a:prstGeom>
        </p:spPr>
      </p:pic>
      <p:pic>
        <p:nvPicPr>
          <p:cNvPr id="9" name="8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3786196"/>
            <a:ext cx="785800" cy="785800"/>
          </a:xfrm>
          <a:prstGeom prst="flowChartConnector">
            <a:avLst/>
          </a:prstGeom>
        </p:spPr>
      </p:pic>
      <p:pic>
        <p:nvPicPr>
          <p:cNvPr id="10" name="9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1071552"/>
            <a:ext cx="785800" cy="785800"/>
          </a:xfrm>
          <a:prstGeom prst="flowChartConnector">
            <a:avLst/>
          </a:prstGeom>
        </p:spPr>
      </p:pic>
      <p:pic>
        <p:nvPicPr>
          <p:cNvPr id="11" name="10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3357568"/>
            <a:ext cx="785800" cy="785800"/>
          </a:xfrm>
          <a:prstGeom prst="flowChartConnector">
            <a:avLst/>
          </a:prstGeom>
        </p:spPr>
      </p:pic>
      <p:pic>
        <p:nvPicPr>
          <p:cNvPr id="12" name="11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1500180"/>
            <a:ext cx="785800" cy="785800"/>
          </a:xfrm>
          <a:prstGeom prst="flowChartConnector">
            <a:avLst/>
          </a:prstGeom>
        </p:spPr>
      </p:pic>
      <p:pic>
        <p:nvPicPr>
          <p:cNvPr id="13" name="12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3143254"/>
            <a:ext cx="785800" cy="785800"/>
          </a:xfrm>
          <a:prstGeom prst="flowChartConnector">
            <a:avLst/>
          </a:prstGeom>
        </p:spPr>
      </p:pic>
      <p:pic>
        <p:nvPicPr>
          <p:cNvPr id="14" name="13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1714494"/>
            <a:ext cx="785800" cy="785800"/>
          </a:xfrm>
          <a:prstGeom prst="flowChartConnector">
            <a:avLst/>
          </a:prstGeom>
        </p:spPr>
      </p:pic>
      <p:pic>
        <p:nvPicPr>
          <p:cNvPr id="15" name="14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2786064"/>
            <a:ext cx="785800" cy="785800"/>
          </a:xfrm>
          <a:prstGeom prst="flowChartConnector">
            <a:avLst/>
          </a:prstGeom>
        </p:spPr>
      </p:pic>
      <p:pic>
        <p:nvPicPr>
          <p:cNvPr id="16" name="15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857370"/>
            <a:ext cx="785800" cy="785800"/>
          </a:xfrm>
          <a:prstGeom prst="flowChartConnector">
            <a:avLst/>
          </a:prstGeom>
        </p:spPr>
      </p:pic>
      <p:pic>
        <p:nvPicPr>
          <p:cNvPr id="17" name="16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714626"/>
            <a:ext cx="785800" cy="785800"/>
          </a:xfrm>
          <a:prstGeom prst="flowChartConnector">
            <a:avLst/>
          </a:prstGeom>
        </p:spPr>
      </p:pic>
      <p:pic>
        <p:nvPicPr>
          <p:cNvPr id="18" name="17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1857370"/>
            <a:ext cx="785800" cy="785800"/>
          </a:xfrm>
          <a:prstGeom prst="flowChartConnector">
            <a:avLst/>
          </a:prstGeom>
        </p:spPr>
      </p:pic>
      <p:pic>
        <p:nvPicPr>
          <p:cNvPr id="19" name="18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2714626"/>
            <a:ext cx="785800" cy="785800"/>
          </a:xfrm>
          <a:prstGeom prst="flowChartConnector">
            <a:avLst/>
          </a:prstGeom>
        </p:spPr>
      </p:pic>
      <p:pic>
        <p:nvPicPr>
          <p:cNvPr id="20" name="19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388" y="1857370"/>
            <a:ext cx="785800" cy="785800"/>
          </a:xfrm>
          <a:prstGeom prst="flowChartConnector">
            <a:avLst/>
          </a:prstGeom>
        </p:spPr>
      </p:pic>
      <p:pic>
        <p:nvPicPr>
          <p:cNvPr id="21" name="20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2643188"/>
            <a:ext cx="785800" cy="785800"/>
          </a:xfrm>
          <a:prstGeom prst="flowChartConnector">
            <a:avLst/>
          </a:prstGeom>
        </p:spPr>
      </p:pic>
      <p:pic>
        <p:nvPicPr>
          <p:cNvPr id="22" name="21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00958" y="1928808"/>
            <a:ext cx="785800" cy="785800"/>
          </a:xfrm>
          <a:prstGeom prst="flowChartConnector">
            <a:avLst/>
          </a:prstGeom>
        </p:spPr>
      </p:pic>
      <p:pic>
        <p:nvPicPr>
          <p:cNvPr id="23" name="22 Imagen" descr="13c3c6f3afb391591298bcda4fb2b498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72396" y="2714626"/>
            <a:ext cx="785800" cy="785800"/>
          </a:xfrm>
          <a:prstGeom prst="flowChartConnector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gia-del-caballo-Peruano-de-Pas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79608" y="1"/>
            <a:ext cx="964391" cy="857237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964391" cy="857237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714348" y="642924"/>
            <a:ext cx="964391" cy="857237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7572396" y="714362"/>
            <a:ext cx="964391" cy="857237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1285866"/>
            <a:ext cx="964391" cy="857237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858016" y="1285866"/>
            <a:ext cx="964391" cy="857237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6072198" y="2000246"/>
            <a:ext cx="964391" cy="857237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2214546" y="2000246"/>
            <a:ext cx="964391" cy="857237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2714626"/>
            <a:ext cx="964391" cy="857237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2643188"/>
            <a:ext cx="964391" cy="857237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4929190" y="3500444"/>
            <a:ext cx="964391" cy="857237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tretch>
            <a:fillRect/>
          </a:stretch>
        </p:blipFill>
        <p:spPr>
          <a:xfrm>
            <a:off x="3214678" y="3429006"/>
            <a:ext cx="964391" cy="857237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4286263"/>
            <a:ext cx="964391" cy="857237"/>
          </a:xfrm>
          <a:prstGeom prst="rect">
            <a:avLst/>
          </a:prstGeom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4286263"/>
            <a:ext cx="964391" cy="857237"/>
          </a:xfrm>
          <a:prstGeom prst="rect">
            <a:avLst/>
          </a:prstGeom>
        </p:spPr>
      </p:pic>
      <p:pic>
        <p:nvPicPr>
          <p:cNvPr id="18" name="17 Imagen" descr="cooltext329115980825629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445995">
            <a:off x="6429388" y="3286130"/>
            <a:ext cx="1600000" cy="990476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785850" y="-357208"/>
            <a:ext cx="10501386" cy="6072230"/>
          </a:xfrm>
          <a:prstGeom prst="rect">
            <a:avLst/>
          </a:prstGeom>
          <a:gradFill flip="none" rotWithShape="1">
            <a:gsLst>
              <a:gs pos="81000">
                <a:srgbClr val="F4CD9A"/>
              </a:gs>
              <a:gs pos="50000">
                <a:srgbClr val="8A4500">
                  <a:shade val="67500"/>
                  <a:satMod val="115000"/>
                </a:srgbClr>
              </a:gs>
              <a:gs pos="100000">
                <a:srgbClr val="8A45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8000"/>
                            </p:stCondLst>
                            <p:childTnLst>
                              <p:par>
                                <p:cTn id="18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7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343</Words>
  <Application>Microsoft Office PowerPoint</Application>
  <PresentationFormat>Presentación en pantalla (16:9)</PresentationFormat>
  <Paragraphs>11</Paragraphs>
  <Slides>36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155</cp:revision>
  <dcterms:created xsi:type="dcterms:W3CDTF">2019-07-01T17:33:26Z</dcterms:created>
  <dcterms:modified xsi:type="dcterms:W3CDTF">2019-07-02T18:02:41Z</dcterms:modified>
</cp:coreProperties>
</file>