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84" r:id="rId5"/>
    <p:sldId id="311" r:id="rId6"/>
    <p:sldId id="314" r:id="rId7"/>
    <p:sldId id="313" r:id="rId8"/>
    <p:sldId id="312" r:id="rId9"/>
    <p:sldId id="309" r:id="rId10"/>
    <p:sldId id="308" r:id="rId11"/>
    <p:sldId id="307" r:id="rId12"/>
    <p:sldId id="306" r:id="rId13"/>
    <p:sldId id="305" r:id="rId14"/>
    <p:sldId id="304" r:id="rId15"/>
    <p:sldId id="303" r:id="rId16"/>
    <p:sldId id="302" r:id="rId17"/>
    <p:sldId id="301" r:id="rId18"/>
    <p:sldId id="300" r:id="rId19"/>
    <p:sldId id="299" r:id="rId20"/>
    <p:sldId id="298" r:id="rId21"/>
    <p:sldId id="297" r:id="rId22"/>
    <p:sldId id="296" r:id="rId23"/>
    <p:sldId id="295" r:id="rId24"/>
    <p:sldId id="294" r:id="rId25"/>
    <p:sldId id="293" r:id="rId26"/>
    <p:sldId id="292" r:id="rId27"/>
    <p:sldId id="291" r:id="rId28"/>
    <p:sldId id="290" r:id="rId29"/>
    <p:sldId id="289" r:id="rId30"/>
    <p:sldId id="288" r:id="rId31"/>
    <p:sldId id="287" r:id="rId32"/>
    <p:sldId id="317" r:id="rId33"/>
    <p:sldId id="316" r:id="rId34"/>
    <p:sldId id="315" r:id="rId35"/>
    <p:sldId id="322" r:id="rId36"/>
    <p:sldId id="321" r:id="rId37"/>
    <p:sldId id="320" r:id="rId38"/>
    <p:sldId id="319" r:id="rId39"/>
    <p:sldId id="318" r:id="rId40"/>
    <p:sldId id="286" r:id="rId41"/>
    <p:sldId id="283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K8J26Q7XkCNQ++K0+v5Pw==" hashData="CD0kUCNojsnd9kgcwQ2CxpySAy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1F89A-1211-4673-8E4E-22217811DCB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ED41A-0B4A-4297-A771-3274DB95BF8E}" type="datetimeFigureOut">
              <a:rPr lang="es-ES" smtClean="0"/>
              <a:pPr/>
              <a:t>14/07/2014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EAA15-D62E-4D7B-9E97-5071EDF70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1CCFF2F-A6C9-4BCC-9469-D4F94CA4AF8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6.png"/><Relationship Id="rId7" Type="http://schemas.openxmlformats.org/officeDocument/2006/relationships/image" Target="../media/image4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62861220_1282121414_ff447fda1e2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5095875" cy="54292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62861220_1282121414_ff447fda1e2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211959" y="-2"/>
            <a:ext cx="4932039" cy="54292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62861220_1282121414_ff447fda1e2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15075"/>
            <a:ext cx="5095875" cy="54292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62861220_1282121414_ff447fda1e2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59" y="6315073"/>
            <a:ext cx="4932039" cy="54292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62861220_1282121414_ff447fda1e2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7538" y="3157537"/>
            <a:ext cx="6858000" cy="54292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62861220_1282121414_ff447fda1e2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443537" y="3157538"/>
            <a:ext cx="6858000" cy="542925"/>
          </a:xfrm>
          <a:prstGeom prst="rect">
            <a:avLst/>
          </a:prstGeom>
          <a:noFill/>
        </p:spPr>
      </p:pic>
      <p:pic>
        <p:nvPicPr>
          <p:cNvPr id="10" name="Picture 12" descr="http://es.bloggif.com/tmp/f1189eb59e32a9c6f46574f27a0059eb/text.gif?140503165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764704"/>
            <a:ext cx="3962400" cy="466726"/>
          </a:xfrm>
          <a:prstGeom prst="rect">
            <a:avLst/>
          </a:prstGeom>
          <a:noFill/>
        </p:spPr>
      </p:pic>
      <p:pic>
        <p:nvPicPr>
          <p:cNvPr id="11" name="Picture 14" descr="http://es.bloggif.com/tmp/f1189eb59e32a9c6f46574f27a0059eb/text.gif?140503168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5877272"/>
            <a:ext cx="2809875" cy="438151"/>
          </a:xfrm>
          <a:prstGeom prst="rect">
            <a:avLst/>
          </a:prstGeom>
          <a:noFill/>
        </p:spPr>
      </p:pic>
      <p:pic>
        <p:nvPicPr>
          <p:cNvPr id="12" name="Picture 15" descr="C:\Users\Usuario\Desktop\descargas\ZNECESARIO PARA PPS\cd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5720090"/>
            <a:ext cx="864096" cy="607907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1143001" y="-1143001"/>
            <a:ext cx="6858000" cy="9144001"/>
          </a:xfrm>
          <a:prstGeom prst="rect">
            <a:avLst/>
          </a:prstGeom>
          <a:noFill/>
        </p:spPr>
      </p:pic>
      <p:pic>
        <p:nvPicPr>
          <p:cNvPr id="40962" name="Picture 2" descr="http://es.bloggif.com/tmp/a05982efd7b7f640182d807d221b1841/text.gif?1405372726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31640" y="1484784"/>
            <a:ext cx="6296025" cy="714375"/>
          </a:xfrm>
          <a:prstGeom prst="rect">
            <a:avLst/>
          </a:prstGeom>
          <a:noFill/>
        </p:spPr>
      </p:pic>
      <p:pic>
        <p:nvPicPr>
          <p:cNvPr id="40964" name="Picture 4" descr="http://es.bloggif.com/tmp/a05982efd7b7f640182d807d221b1841/text.gif?140537275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1680" y="2708920"/>
            <a:ext cx="5619750" cy="714375"/>
          </a:xfrm>
          <a:prstGeom prst="rect">
            <a:avLst/>
          </a:prstGeom>
          <a:noFill/>
        </p:spPr>
      </p:pic>
      <p:pic>
        <p:nvPicPr>
          <p:cNvPr id="40966" name="Picture 6" descr="http://es.bloggif.com/tmp/a05982efd7b7f640182d807d221b1841/text.gif?1405372793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824" y="3717032"/>
            <a:ext cx="3324225" cy="714375"/>
          </a:xfrm>
          <a:prstGeom prst="rect">
            <a:avLst/>
          </a:prstGeom>
          <a:noFill/>
        </p:spPr>
      </p:pic>
      <p:pic>
        <p:nvPicPr>
          <p:cNvPr id="40970" name="Picture 10" descr="http://es.bloggif.com/tmp/a05982efd7b7f640182d807d221b1841/text.gif?1405372945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23728" y="4797152"/>
            <a:ext cx="4705350" cy="57150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CHOCOLAT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2089454_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2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5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esktop\descargas\zzzzzzzzMARCOS\DEGADINESSSS\0_e41d3_cf7e46a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40</Words>
  <Application>Microsoft Office PowerPoint</Application>
  <PresentationFormat>Presentación en pantalla (4:3)</PresentationFormat>
  <Paragraphs>15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2014-07-08T21:11:43Z</dcterms:created>
  <dcterms:modified xsi:type="dcterms:W3CDTF">2014-07-14T21:22:56Z</dcterms:modified>
</cp:coreProperties>
</file>