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ms-office.activeX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activeX/activeX1.xml" ContentType="application/vnd.ms-office.activeX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1"/>
  </p:notesMasterIdLst>
  <p:sldIdLst>
    <p:sldId id="377" r:id="rId3"/>
    <p:sldId id="449" r:id="rId4"/>
    <p:sldId id="450" r:id="rId5"/>
    <p:sldId id="451" r:id="rId6"/>
    <p:sldId id="452" r:id="rId7"/>
    <p:sldId id="453" r:id="rId8"/>
    <p:sldId id="454" r:id="rId9"/>
    <p:sldId id="455" r:id="rId10"/>
    <p:sldId id="456" r:id="rId11"/>
    <p:sldId id="457" r:id="rId12"/>
    <p:sldId id="458" r:id="rId13"/>
    <p:sldId id="459" r:id="rId14"/>
    <p:sldId id="460" r:id="rId15"/>
    <p:sldId id="461" r:id="rId16"/>
    <p:sldId id="462" r:id="rId17"/>
    <p:sldId id="463" r:id="rId18"/>
    <p:sldId id="464" r:id="rId19"/>
    <p:sldId id="465" r:id="rId20"/>
    <p:sldId id="466" r:id="rId21"/>
    <p:sldId id="467" r:id="rId22"/>
    <p:sldId id="468" r:id="rId23"/>
    <p:sldId id="469" r:id="rId24"/>
    <p:sldId id="470" r:id="rId25"/>
    <p:sldId id="471" r:id="rId26"/>
    <p:sldId id="472" r:id="rId27"/>
    <p:sldId id="473" r:id="rId28"/>
    <p:sldId id="378" r:id="rId29"/>
    <p:sldId id="475" r:id="rId30"/>
  </p:sldIdLst>
  <p:sldSz cx="12422188" cy="6732588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x1x9TLYm91krAoyxQvMvfA" hashData="dR5F4RawIITzuBQEciWmvJDfHl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5C2C04"/>
    <a:srgbClr val="0F5D3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422" y="-906"/>
      </p:cViewPr>
      <p:guideLst>
        <p:guide orient="horz" pos="2121"/>
        <p:guide pos="391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5512D124-5CC6-11CF-8D67-00AA00BDCE1D}" ax:persistence="persistStorage" r:id="rId1"/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2D298-FFA8-48C3-A663-6D9ECF3D242D}" type="datetimeFigureOut">
              <a:rPr lang="es-ES" smtClean="0"/>
              <a:pPr/>
              <a:t>05/12/2016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266700" y="685800"/>
            <a:ext cx="63246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B6C893-7007-41EF-8A9F-BD20465E14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31666" y="2091467"/>
            <a:ext cx="10558861" cy="144314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63331" y="3815138"/>
            <a:ext cx="8695531" cy="1720551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05/12/2016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05/12/2016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81269" y="4326316"/>
            <a:ext cx="10558861" cy="133716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81269" y="2853560"/>
            <a:ext cx="10558861" cy="1472754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05/12/2016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21109" y="1570942"/>
            <a:ext cx="5486468" cy="444319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314612" y="1570942"/>
            <a:ext cx="5486468" cy="444319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05/12/2016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21115" y="1507043"/>
            <a:ext cx="5488624" cy="6280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21115" y="2135102"/>
            <a:ext cx="5488624" cy="387903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310307" y="1507043"/>
            <a:ext cx="5490779" cy="6280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310307" y="2135102"/>
            <a:ext cx="5490779" cy="387903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05/12/2016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05/12/2016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05/12/2016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21116" y="268060"/>
            <a:ext cx="4086815" cy="11408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856736" y="268058"/>
            <a:ext cx="6944350" cy="574607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21116" y="1408861"/>
            <a:ext cx="4086815" cy="460527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05/12/2016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434837" y="4712814"/>
            <a:ext cx="7453313" cy="55637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434837" y="601570"/>
            <a:ext cx="7453313" cy="403955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434837" y="5269186"/>
            <a:ext cx="7453313" cy="79014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05/12/2016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05/12/2016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9006094" y="269617"/>
            <a:ext cx="2794993" cy="574451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21110" y="269617"/>
            <a:ext cx="8177940" cy="574451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05/12/2016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31664" y="2091467"/>
            <a:ext cx="10558860" cy="144314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63328" y="3815133"/>
            <a:ext cx="8695532" cy="17205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21111" y="269619"/>
            <a:ext cx="11179970" cy="11220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21111" y="1570942"/>
            <a:ext cx="11179970" cy="444319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21117" y="6240114"/>
            <a:ext cx="2898510" cy="3584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354C7-5959-4C7D-94DD-666EBFEED782}" type="datetimeFigureOut">
              <a:rPr lang="es-ES" smtClean="0"/>
              <a:pPr/>
              <a:t>05/12/2016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244256" y="6240114"/>
            <a:ext cx="3933693" cy="3584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902574" y="6240114"/>
            <a:ext cx="2898510" cy="3584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>
    <p:comb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21109" y="6131019"/>
            <a:ext cx="2898511" cy="467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0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2.jpe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image" Target="../media/image38.png"/><Relationship Id="rId18" Type="http://schemas.openxmlformats.org/officeDocument/2006/relationships/image" Target="../media/image41.png"/><Relationship Id="rId3" Type="http://schemas.openxmlformats.org/officeDocument/2006/relationships/audio" Target="../media/audio3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4.png"/><Relationship Id="rId11" Type="http://schemas.openxmlformats.org/officeDocument/2006/relationships/image" Target="../media/image3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3.png"/><Relationship Id="rId9" Type="http://schemas.openxmlformats.org/officeDocument/2006/relationships/image" Target="../media/image3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1"/>
            <a:ext cx="12422188" cy="67512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19013" y="3319021"/>
            <a:ext cx="6732588" cy="9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9008617" y="3319023"/>
            <a:ext cx="6732588" cy="945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7" y="0"/>
            <a:ext cx="12422188" cy="68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7" y="6659270"/>
            <a:ext cx="12422188" cy="73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31100" y="5508752"/>
            <a:ext cx="840390" cy="75296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690329" y="4488411"/>
            <a:ext cx="3657404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2139128" y="1790958"/>
            <a:ext cx="8429684" cy="494163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El  avión  de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Donald  </a:t>
            </a:r>
            <a:r>
              <a:rPr lang="es-ES" sz="3200" kern="10" dirty="0" err="1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T</a:t>
            </a:r>
            <a:r>
              <a:rPr lang="es-ES" sz="3200" kern="10" dirty="0" err="1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rump</a:t>
            </a:r>
            <a:r>
              <a:rPr lang="es-ES" sz="3200" b="1" dirty="0" smtClean="0"/>
              <a:t> 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23000"/>
          </a:blip>
          <a:srcRect/>
          <a:stretch>
            <a:fillRect/>
          </a:stretch>
        </p:blipFill>
        <p:spPr bwMode="auto">
          <a:xfrm>
            <a:off x="1250234" y="5445738"/>
            <a:ext cx="2729019" cy="916983"/>
          </a:xfrm>
          <a:prstGeom prst="rect">
            <a:avLst/>
          </a:prstGeom>
          <a:noFill/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5165" y="750719"/>
            <a:ext cx="1393182" cy="7106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43871" y="185193"/>
            <a:ext cx="1061062" cy="1047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1000">
    <p:comb/>
    <p:sndAc>
      <p:stSnd>
        <p:snd r:embed="rId2" name="coniff, ray - perfidi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Resultado de imagen de el avion de tru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" y="0"/>
            <a:ext cx="12514987" cy="67325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282004" y="5512062"/>
            <a:ext cx="80970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100 MILLONES DE DOLARES</a:t>
            </a:r>
            <a:endParaRPr lang="es-E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-280549"/>
            <a:ext cx="12422188" cy="7013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3061342" y="1"/>
            <a:ext cx="6746645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  <a:t/>
            </a:r>
            <a:br>
              <a:rPr lang="es-ES" sz="2800" b="1" dirty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</a:br>
            <a:r>
              <a:rPr lang="es-ES" sz="2800" b="1" dirty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  <a:t>Así es el impresionante avión de Donald </a:t>
            </a:r>
            <a:r>
              <a:rPr lang="es-ES" sz="2800" b="1" dirty="0" err="1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  <a:t>Trump</a:t>
            </a:r>
            <a:endParaRPr lang="es-ES" sz="2800" b="1" dirty="0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Agency FB" pitchFamily="34" charset="0"/>
            </a:endParaRPr>
          </a:p>
          <a:p>
            <a:pPr algn="ctr"/>
            <a:r>
              <a:rPr lang="es-ES" sz="2800" dirty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  <a:t>El espectacular "</a:t>
            </a:r>
            <a:r>
              <a:rPr lang="es-ES" sz="2800" dirty="0" err="1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  <a:t>Trump</a:t>
            </a:r>
            <a:r>
              <a:rPr lang="es-ES" sz="2800" dirty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  <a:t> </a:t>
            </a:r>
            <a:r>
              <a:rPr lang="es-ES" sz="2800" dirty="0" err="1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  <a:t>Force</a:t>
            </a:r>
            <a:r>
              <a:rPr lang="es-ES" sz="2800" dirty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  <a:t> </a:t>
            </a:r>
            <a:r>
              <a:rPr lang="es-ES" sz="2800" dirty="0" err="1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  <a:t>One</a:t>
            </a:r>
            <a:r>
              <a:rPr lang="es-ES" sz="2800" dirty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Agency FB" pitchFamily="34" charset="0"/>
              </a:rPr>
              <a:t>" tiene detalles en oro de 24 quilates, comedor, regadera, pantallas y hasta una cama para el magnate</a:t>
            </a:r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4" descr="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" y="0"/>
            <a:ext cx="12422188" cy="6732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1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" y="0"/>
            <a:ext cx="12422188" cy="6732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 descr="1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" y="2"/>
            <a:ext cx="12422188" cy="6732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4" name="TextBox 2"/>
          <p:cNvSpPr txBox="1">
            <a:spLocks noChangeArrowheads="1"/>
          </p:cNvSpPr>
          <p:nvPr/>
        </p:nvSpPr>
        <p:spPr bwMode="auto">
          <a:xfrm>
            <a:off x="2" y="5917510"/>
            <a:ext cx="1242218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El Boeing está equipado con moderna "cabina".</a:t>
            </a:r>
            <a:endParaRPr lang="en-US" sz="2000" b="1" dirty="0">
              <a:solidFill>
                <a:srgbClr val="00FFFF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Resultado de imagen de el avion de tru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12422188" cy="679715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 descr="1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" y="2"/>
            <a:ext cx="12422188" cy="6732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6" name="TextBox 2"/>
          <p:cNvSpPr txBox="1">
            <a:spLocks noChangeArrowheads="1"/>
          </p:cNvSpPr>
          <p:nvPr/>
        </p:nvSpPr>
        <p:spPr bwMode="auto">
          <a:xfrm>
            <a:off x="2" y="6134139"/>
            <a:ext cx="124221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Donald </a:t>
            </a:r>
            <a:r>
              <a:rPr lang="es-ES" sz="2400" b="1" dirty="0" err="1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Trump</a:t>
            </a:r>
            <a:r>
              <a:rPr lang="es-ES" sz="2400" b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y su hija </a:t>
            </a:r>
            <a:r>
              <a:rPr lang="es-ES" sz="2400" b="1" dirty="0" err="1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Ivanka</a:t>
            </a:r>
            <a:r>
              <a:rPr lang="es-ES" sz="2400" b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. </a:t>
            </a:r>
            <a:endParaRPr lang="en-US" sz="2000" b="1" dirty="0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1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-631207"/>
            <a:ext cx="12422188" cy="73637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0" name="TextBox 2"/>
          <p:cNvSpPr txBox="1">
            <a:spLocks noChangeArrowheads="1"/>
          </p:cNvSpPr>
          <p:nvPr/>
        </p:nvSpPr>
        <p:spPr bwMode="auto">
          <a:xfrm>
            <a:off x="699027" y="5949845"/>
            <a:ext cx="1242218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l-PL" sz="2800" b="1" dirty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s-ES" sz="2800" b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En la entrevista con los periodistas en el avión.</a:t>
            </a:r>
            <a:endParaRPr lang="en-US" sz="2800" b="1" dirty="0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Resultado de imagen de el avion de tru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55318" y="-915172"/>
            <a:ext cx="12677506" cy="764776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 descr="1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12422188" cy="6972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809738" y="5728048"/>
            <a:ext cx="873513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Mientras Boeing 757-200 puede llevar 239 pasajeros,</a:t>
            </a:r>
            <a:br>
              <a:rPr lang="es-ES" sz="2400" b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</a:br>
            <a:r>
              <a:rPr lang="es-ES" sz="2400" b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El avión de </a:t>
            </a:r>
            <a:r>
              <a:rPr lang="es-ES" sz="2400" b="1" dirty="0" err="1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Trump</a:t>
            </a:r>
            <a:r>
              <a:rPr lang="es-ES" sz="2400" b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está configurado para sólo 43 pasajeros</a:t>
            </a:r>
            <a:endParaRPr lang="es-ES" sz="2400" b="1" dirty="0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 descr="1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12422188" cy="698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266190" y="5875657"/>
            <a:ext cx="111559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Cuenta con un dormitorio principal con paneles de seda equipado con una pantalla grande centro de entretenimiento que cuesta más que las casas de la gente.</a:t>
            </a:r>
            <a:endParaRPr lang="es-ES" sz="2400" b="1" dirty="0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 descr="1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562194" cy="6732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3244153" y="5654244"/>
            <a:ext cx="6211095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b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Bath no sólo tiene el nodo de oro de 24 </a:t>
            </a:r>
            <a:r>
              <a:rPr lang="es-ES" sz="2400" b="1" dirty="0" err="1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karatnou</a:t>
            </a:r>
            <a:r>
              <a:rPr lang="es-ES" sz="2400" b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, sino también una lluvia de oro.</a:t>
            </a:r>
            <a:endParaRPr lang="es-ES" sz="2400" b="1" dirty="0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12000">
    <p:comb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 descr="1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2422189" cy="6732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2559474" y="5801851"/>
            <a:ext cx="56868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El inodoro oculto bajo los sillones de cuero</a:t>
            </a:r>
            <a:r>
              <a:rPr lang="es-ES" b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.</a:t>
            </a:r>
            <a:endParaRPr lang="es-ES" b="1" dirty="0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 descr="1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3075448" cy="6732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comb/>
    <p:sndAc>
      <p:stSnd>
        <p:snd r:embed="rId2" name="04 - siboney.wav"/>
      </p:stSnd>
    </p:sndAc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 descr="1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2422188" cy="6732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2407323" y="5728048"/>
            <a:ext cx="797437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Prácticamente todos los encuentros en el plano del oro de 24 quilates plateado, incluso los cinturones de seguridad.</a:t>
            </a:r>
            <a:endParaRPr lang="es-ES" sz="2400" b="1" dirty="0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15000">
    <p:comb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 descr="1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2466399" cy="6732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 descr="1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2422188" cy="6732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6" name="TextBox 2"/>
          <p:cNvSpPr txBox="1">
            <a:spLocks noChangeArrowheads="1"/>
          </p:cNvSpPr>
          <p:nvPr/>
        </p:nvSpPr>
        <p:spPr bwMode="auto">
          <a:xfrm>
            <a:off x="-331394" y="5654242"/>
            <a:ext cx="1242218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b="1" dirty="0">
                <a:solidFill>
                  <a:srgbClr val="00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</a:rPr>
              <a:t>               </a:t>
            </a:r>
            <a:r>
              <a:rPr lang="es-ES" sz="2800" b="1" dirty="0">
                <a:solidFill>
                  <a:srgbClr val="00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                </a:t>
            </a:r>
            <a:r>
              <a:rPr lang="en-US" sz="2800" b="1" dirty="0">
                <a:solidFill>
                  <a:srgbClr val="00FFFF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</a:rPr>
              <a:t> </a:t>
            </a:r>
            <a:r>
              <a:rPr lang="es-ES" sz="2800" b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Y si usted es un huésped en el avión, lo que </a:t>
            </a:r>
          </a:p>
          <a:p>
            <a:pPr algn="ctr"/>
            <a:r>
              <a:rPr lang="es-ES" sz="2800" b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                                 sin </a:t>
            </a:r>
            <a:r>
              <a:rPr lang="es-ES" sz="2800" b="1" dirty="0" err="1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dudahabrá</a:t>
            </a:r>
            <a:r>
              <a:rPr lang="es-ES" sz="2800" b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 comida y entretenimiento.</a:t>
            </a:r>
            <a:endParaRPr lang="en-US" sz="2800" b="1" dirty="0">
              <a:solidFill>
                <a:srgbClr val="00FFFF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Times New Roman" pitchFamily="18" charset="0"/>
            </a:endParaRPr>
          </a:p>
        </p:txBody>
      </p:sp>
    </p:spTree>
  </p:cSld>
  <p:clrMapOvr>
    <a:masterClrMapping/>
  </p:clrMapOvr>
  <p:transition spd="slow" advTm="11000">
    <p:comb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 descr="1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2719825" cy="6732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0" name="TextBox 2"/>
          <p:cNvSpPr txBox="1">
            <a:spLocks noChangeArrowheads="1"/>
          </p:cNvSpPr>
          <p:nvPr/>
        </p:nvSpPr>
        <p:spPr bwMode="auto">
          <a:xfrm>
            <a:off x="2" y="5984525"/>
            <a:ext cx="1242218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También hay un comedor y un chef personal</a:t>
            </a:r>
            <a:r>
              <a:rPr lang="es-ES" sz="2000" dirty="0" smtClean="0"/>
              <a:t>.</a:t>
            </a:r>
            <a:endParaRPr lang="en-US" sz="2000" b="1" dirty="0">
              <a:solidFill>
                <a:srgbClr val="00FFFF"/>
              </a:solidFill>
            </a:endParaRP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" descr="1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" y="0"/>
            <a:ext cx="12422188" cy="6732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4" name="TextBox 2"/>
          <p:cNvSpPr txBox="1">
            <a:spLocks noChangeArrowheads="1"/>
          </p:cNvSpPr>
          <p:nvPr/>
        </p:nvSpPr>
        <p:spPr bwMode="auto">
          <a:xfrm>
            <a:off x="2103021" y="5949461"/>
            <a:ext cx="1242218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hay una sala privada para los huéspedes</a:t>
            </a:r>
            <a:r>
              <a:rPr lang="es-ES" sz="2800" dirty="0" smtClean="0"/>
              <a:t>.</a:t>
            </a:r>
            <a:endParaRPr lang="en-US" sz="2800" b="1" dirty="0">
              <a:solidFill>
                <a:srgbClr val="00FFFF"/>
              </a:solidFill>
            </a:endParaRPr>
          </a:p>
        </p:txBody>
      </p:sp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1" descr="1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2559892" cy="6732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067559" y="5096752"/>
            <a:ext cx="1057448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Pero, si usted quiere ver algo que es una de las principales</a:t>
            </a:r>
            <a:br>
              <a:rPr lang="es-ES" sz="2800" b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</a:br>
            <a:r>
              <a:rPr lang="es-ES" sz="2800" b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habitación, con su televisor de pantalla de 57 pulgadas y el acceso a 1.000 películas</a:t>
            </a:r>
            <a:endParaRPr lang="es-ES" sz="2800" b="1" dirty="0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17000">
    <p:comb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" descr="1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2422188" cy="6732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1" descr="1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2490556" cy="6732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Resultado de imagen de el avion de tru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2422188" cy="67325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1" descr="1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" y="0"/>
            <a:ext cx="12422188" cy="6732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8725568" y="6059329"/>
            <a:ext cx="369662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rgbClr val="FFFF00"/>
                </a:solidFill>
                <a:latin typeface="Times New Roman" pitchFamily="18" charset="0"/>
              </a:rPr>
              <a:t>  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♫</a:t>
            </a:r>
            <a:r>
              <a:rPr lang="en-US" sz="20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1700" b="1" i="1" dirty="0">
                <a:solidFill>
                  <a:srgbClr val="FFFF00"/>
                </a:solidFill>
                <a:latin typeface="Times New Roman" pitchFamily="18" charset="0"/>
              </a:rPr>
              <a:t>Turn on Speakers</a:t>
            </a:r>
          </a:p>
        </p:txBody>
      </p:sp>
      <p:sp>
        <p:nvSpPr>
          <p:cNvPr id="13322" name="Rectangle 10"/>
          <p:cNvSpPr>
            <a:spLocks noChangeArrowheads="1"/>
          </p:cNvSpPr>
          <p:nvPr/>
        </p:nvSpPr>
        <p:spPr bwMode="auto">
          <a:xfrm>
            <a:off x="2" y="2"/>
            <a:ext cx="254823" cy="3628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101568" tIns="95220" rIns="68241" bIns="12696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O</a:t>
            </a: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</p:txBody>
      </p:sp>
      <p:pic>
        <p:nvPicPr>
          <p:cNvPr id="13314" name="Picture 2" descr="10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20382" y="-210419"/>
            <a:ext cx="12742571" cy="715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ontrols>
      <p:control spid="1026" name="DefaultOcx" r:id="rId2" imgW="0" imgH="0"/>
    </p:controls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2422189" cy="6732588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19013" y="3319023"/>
            <a:ext cx="6732588" cy="945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9008617" y="3319023"/>
            <a:ext cx="6732588" cy="945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" y="0"/>
            <a:ext cx="12422188" cy="68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" y="6659270"/>
            <a:ext cx="12422188" cy="73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46637" y="5697791"/>
            <a:ext cx="818572" cy="67199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690329" y="4488411"/>
            <a:ext cx="3657404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875164" y="492060"/>
            <a:ext cx="5478806" cy="444587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7211226" y="651650"/>
            <a:ext cx="4752327" cy="508869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1720" tIns="50860" rIns="101720" bIns="50860">
            <a:spAutoFit/>
          </a:bodyPr>
          <a:lstStyle/>
          <a:p>
            <a:pPr algn="ctr" defTabSz="1017133" eaLnBrk="0" hangingPunct="0">
              <a:spcBef>
                <a:spcPct val="50000"/>
              </a:spcBef>
            </a:pPr>
            <a:endParaRPr lang="fr-FR" sz="4000" b="1" dirty="0">
              <a:solidFill>
                <a:srgbClr val="FF00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4000" b="1" dirty="0" err="1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Hoy</a:t>
            </a:r>
            <a:r>
              <a:rPr lang="fr-FR" sz="4000" b="1" dirty="0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4000" b="1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lunes, 05 de diciembre de 2016</a:t>
            </a:fld>
            <a:endParaRPr lang="es-ES" sz="4000" b="1" dirty="0">
              <a:solidFill>
                <a:srgbClr val="FF00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3600" b="1" dirty="0" err="1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Ahora</a:t>
            </a:r>
            <a:r>
              <a:rPr lang="fr-FR" sz="3600" b="1" dirty="0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 </a:t>
            </a:r>
            <a:r>
              <a:rPr lang="fr-FR" sz="3600" b="1" dirty="0" err="1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mismo</a:t>
            </a:r>
            <a:r>
              <a:rPr lang="fr-FR" sz="3600" b="1" dirty="0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600" b="1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20:34</a:t>
            </a:fld>
            <a:r>
              <a:rPr lang="fr-FR" sz="3600" b="1" dirty="0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 </a:t>
            </a:r>
            <a:r>
              <a:rPr lang="fr-FR" sz="3600" b="1" dirty="0" err="1" smtClean="0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horas</a:t>
            </a:r>
            <a:r>
              <a:rPr lang="fr-FR" sz="3600" b="1" dirty="0" smtClean="0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.</a:t>
            </a:r>
            <a:endParaRPr lang="fr-FR" sz="3600" b="1" dirty="0">
              <a:solidFill>
                <a:srgbClr val="FF00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endParaRPr lang="fr-FR" sz="36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lum bright="-25000" contrast="48000"/>
          </a:blip>
          <a:srcRect/>
          <a:stretch>
            <a:fillRect/>
          </a:stretch>
        </p:blipFill>
        <p:spPr bwMode="auto">
          <a:xfrm>
            <a:off x="1722697" y="5508752"/>
            <a:ext cx="2729019" cy="91698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6004059" y="3216681"/>
            <a:ext cx="414073" cy="299226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570937"/>
            <a:ext cx="12422188" cy="22442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795358"/>
            <a:ext cx="12422188" cy="4937231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691474" y="0"/>
            <a:ext cx="6625167" cy="1533534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870165"/>
            <a:ext cx="12422188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52774" y="4638005"/>
            <a:ext cx="3623138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660349" y="4114359"/>
            <a:ext cx="3209065" cy="2319003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486466" y="4787618"/>
            <a:ext cx="1656292" cy="972485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17455"/>
            <a:ext cx="724628" cy="523646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441100"/>
            <a:ext cx="724628" cy="523646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964746"/>
            <a:ext cx="724628" cy="523646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488392"/>
            <a:ext cx="724628" cy="523646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433363"/>
            <a:ext cx="12422188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5589984" y="822872"/>
            <a:ext cx="6556155" cy="206964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MANI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MANI</Template>
  <TotalTime>24</TotalTime>
  <Words>225</Words>
  <Application>Microsoft Office PowerPoint</Application>
  <PresentationFormat>Personalizado</PresentationFormat>
  <Paragraphs>30</Paragraphs>
  <Slides>28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28</vt:i4>
      </vt:variant>
    </vt:vector>
  </HeadingPairs>
  <TitlesOfParts>
    <vt:vector size="30" baseType="lpstr">
      <vt:lpstr>MANI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19</cp:revision>
  <dcterms:created xsi:type="dcterms:W3CDTF">2016-12-05T19:12:28Z</dcterms:created>
  <dcterms:modified xsi:type="dcterms:W3CDTF">2016-12-05T19:37:12Z</dcterms:modified>
</cp:coreProperties>
</file>