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1"/>
  </p:notesMasterIdLst>
  <p:sldIdLst>
    <p:sldId id="288" r:id="rId3"/>
    <p:sldId id="289" r:id="rId4"/>
    <p:sldId id="270" r:id="rId5"/>
    <p:sldId id="273" r:id="rId6"/>
    <p:sldId id="257" r:id="rId7"/>
    <p:sldId id="259" r:id="rId8"/>
    <p:sldId id="258" r:id="rId9"/>
    <p:sldId id="293" r:id="rId10"/>
    <p:sldId id="274" r:id="rId11"/>
    <p:sldId id="260" r:id="rId12"/>
    <p:sldId id="280" r:id="rId13"/>
    <p:sldId id="266" r:id="rId14"/>
    <p:sldId id="261" r:id="rId15"/>
    <p:sldId id="276" r:id="rId16"/>
    <p:sldId id="264" r:id="rId17"/>
    <p:sldId id="265" r:id="rId18"/>
    <p:sldId id="262" r:id="rId19"/>
    <p:sldId id="267" r:id="rId20"/>
    <p:sldId id="263" r:id="rId21"/>
    <p:sldId id="309" r:id="rId22"/>
    <p:sldId id="272" r:id="rId23"/>
    <p:sldId id="271" r:id="rId24"/>
    <p:sldId id="268" r:id="rId25"/>
    <p:sldId id="305" r:id="rId26"/>
    <p:sldId id="279" r:id="rId27"/>
    <p:sldId id="275" r:id="rId28"/>
    <p:sldId id="277" r:id="rId29"/>
    <p:sldId id="278" r:id="rId30"/>
    <p:sldId id="282" r:id="rId31"/>
    <p:sldId id="284" r:id="rId32"/>
    <p:sldId id="285" r:id="rId33"/>
    <p:sldId id="312" r:id="rId34"/>
    <p:sldId id="283" r:id="rId35"/>
    <p:sldId id="281" r:id="rId36"/>
    <p:sldId id="306" r:id="rId37"/>
    <p:sldId id="294" r:id="rId38"/>
    <p:sldId id="295" r:id="rId39"/>
    <p:sldId id="296" r:id="rId40"/>
    <p:sldId id="297" r:id="rId41"/>
    <p:sldId id="298" r:id="rId42"/>
    <p:sldId id="301" r:id="rId43"/>
    <p:sldId id="311" r:id="rId44"/>
    <p:sldId id="302" r:id="rId45"/>
    <p:sldId id="303" r:id="rId46"/>
    <p:sldId id="287" r:id="rId47"/>
    <p:sldId id="299" r:id="rId48"/>
    <p:sldId id="292" r:id="rId49"/>
    <p:sldId id="313" r:id="rId5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/rh2FGtLAFoy9F1bjwxZw==" hashData="bicN9j93SVGSgNjxK3xEFoOg7u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8F3EEC-724D-4B51-8C3C-3FB3B0AE6CD9}" type="datetimeFigureOut">
              <a:rPr lang="es-ES" smtClean="0"/>
              <a:t>03/09/2021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60CF1D-1EFF-4F70-8B4A-AD7B0E42B40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0766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60CF1D-1EFF-4F70-8B4A-AD7B0E42B402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0038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8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8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8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8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7AF2C9D-2026-478C-A746-35C9415BF097}" type="slidenum">
              <a:rPr lang="en-US" sz="1200" b="0" i="0">
                <a:latin typeface="Arial" charset="0"/>
              </a:rPr>
              <a:pPr eaLnBrk="1" hangingPunct="1"/>
              <a:t>32</a:t>
            </a:fld>
            <a:endParaRPr lang="en-US" sz="1200" b="0" i="0">
              <a:latin typeface="Arial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8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8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8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8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7AF2C9D-2026-478C-A746-35C9415BF097}" type="slidenum">
              <a:rPr lang="en-US" sz="1200" b="0" i="0">
                <a:latin typeface="Arial" charset="0"/>
              </a:rPr>
              <a:pPr eaLnBrk="1" hangingPunct="1"/>
              <a:t>42</a:t>
            </a:fld>
            <a:endParaRPr lang="en-US" sz="1200" b="0" i="0">
              <a:latin typeface="Arial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32347A-60CB-478F-9B12-C50FDB05EE4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12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41A00E-F0B4-4DDF-A58C-7FE72E13F79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828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35715D-0A1C-462D-A1FE-7236094699C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41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127F63-4D3F-4CD3-94A0-E2941C9800B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42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4D9D28-4235-4550-99D0-D2A2565781F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058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35B8CE-68E4-4243-8AFF-439E9FC34AD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51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3EA1C8-EE85-458E-B5E7-474D6C4BFB6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82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8A4A36-80EA-4684-A0FD-D3006DF33C90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578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5ACC13-AA0F-471F-A583-03D0C3D76D9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060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C8B4E4-C9A8-4E82-886A-E9B02FB6583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988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6835CC-DF0D-48EF-9204-BDC4237B366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03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129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rgbClr val="00FFFF"/>
          </a:fgClr>
          <a:bgClr>
            <a:srgbClr val="FFCC99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8A59E4D-29DC-4F54-B28C-A983E12EF343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4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2.gif"/><Relationship Id="rId4" Type="http://schemas.microsoft.com/office/2007/relationships/hdphoto" Target="../media/hdphoto1.wdp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5.png"/><Relationship Id="rId18" Type="http://schemas.openxmlformats.org/officeDocument/2006/relationships/image" Target="../media/image68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1.png"/><Relationship Id="rId11" Type="http://schemas.openxmlformats.org/officeDocument/2006/relationships/image" Target="../media/image6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0.png"/><Relationship Id="rId9" Type="http://schemas.openxmlformats.org/officeDocument/2006/relationships/image" Target="../media/image6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9340177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5" y="5857909"/>
            <a:ext cx="132332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62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8" y="4572026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06709" y="928670"/>
            <a:ext cx="8041755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El Arte y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la Paciencia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5611366"/>
            <a:ext cx="2008835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571999" y="-64296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7" y="764704"/>
            <a:ext cx="102552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5" y="174320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6417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  <p:sndAc>
          <p:stSnd>
            <p:snd r:embed="rId2" name="Guitare. THE POWER OF LOVE.wav"/>
          </p:stSnd>
        </p:sndAc>
      </p:transition>
    </mc:Choice>
    <mc:Fallback xmlns="">
      <p:transition spd="slow" advTm="11000">
        <p:fade/>
        <p:sndAc>
          <p:stSnd>
            <p:snd r:embed="rId9" name="Guitare. THE POWER OF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851579" y="1052736"/>
            <a:ext cx="7742901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b="1" i="1" dirty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Stan </a:t>
            </a:r>
            <a:r>
              <a:rPr lang="es-ES" altLang="es-ES" b="1" i="1" dirty="0" err="1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Munro</a:t>
            </a:r>
            <a:r>
              <a:rPr lang="es-ES" altLang="es-ES" b="1" i="1" dirty="0">
                <a:solidFill>
                  <a:srgbClr val="C00000"/>
                </a:solidFill>
                <a:latin typeface="Microsoft Sans Serif" pitchFamily="34" charset="0"/>
                <a:cs typeface="Microsoft Sans Serif" pitchFamily="34" charset="0"/>
              </a:rPr>
              <a:t> ha pasado los últimos seis años de su vida construyendo una pequeña ciudad de palillos con los edificios y monumentos más emblemáticos del mundo. Las reproducciones están realizadas a una escala 1:65 y hasta la fecha ha utilizado 6 millones de palillos de dientes y 644 litros de pegamento.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75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000">
        <p14:vortex dir="r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lavidajena.files.wordpress.com/2011/06/stanmunroysusmaquetashechasconpalillos022.jpg?w=640&amp;h=4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1" y="-243408"/>
            <a:ext cx="9468542" cy="734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3636" y="5403087"/>
            <a:ext cx="3490252" cy="1477328"/>
          </a:xfrm>
          <a:prstGeom prst="rect">
            <a:avLst/>
          </a:prstGeom>
          <a:solidFill>
            <a:schemeClr val="bg1">
              <a:lumMod val="75000"/>
              <a:alpha val="46000"/>
            </a:schemeClr>
          </a:solidFill>
          <a:ln>
            <a:solidFill>
              <a:schemeClr val="accent3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Stan trabaja en el Museo de Ciencia y Tecnología en Syracuse (Nueva York) y al parecer dispone de mucho tiempo libre.</a:t>
            </a:r>
            <a:endParaRPr lang="es-E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98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92" y="-200628"/>
            <a:ext cx="9413527" cy="7307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models | Maquetas de edificios, Artesanías con palitos de helado, Paletas  de helad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0"/>
            <a:ext cx="7236296" cy="6953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238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image002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image004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2009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image00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Catedral de&#10;San Pedro&#10;del Vaticano&#10;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937"/>
            <a:ext cx="9123883" cy="685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2699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0">
        <p14:vortex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Toothpick Art by Stan Munro | Different kinds of art, Art, Miniature displ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294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67" y="0"/>
            <a:ext cx="91535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0055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57594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ARTE A PALOS | papeldeces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2856" cy="7239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553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image01111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image006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57594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67" y="0"/>
            <a:ext cx="91535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Hace esculturas increíbles con palillos de helados - TKM United Stat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Hace esculturas increíbles con palillos de helados - TKM United State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6" descr="Hace esculturas increíbles con palillos de helados - TKM United State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502" y="764704"/>
            <a:ext cx="7103427" cy="53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804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image009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0"/>
            <a:ext cx="64801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image0101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67" y="0"/>
            <a:ext cx="91535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mage0077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57594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https://lavidajena.files.wordpress.com/2011/06/stanmunroysusmaquetashechasconpalillos05.jpg?w=640&amp;h=3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23" y="0"/>
            <a:ext cx="92075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image008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image.slidesharecdn.com/arteconpalillosdedientes-110620082505-phpapp01/95/arte-con-palillos-de-dientes-15-728.jpg?cb=130855840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936"/>
            <a:ext cx="9133417" cy="685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1429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5000">
        <p14:vortex dir="r"/>
      </p:transition>
    </mc:Choice>
    <mc:Fallback xmlns="">
      <p:transition spd="slow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lavidajena.files.wordpress.com/2011/06/stanmunroysusmaquetashechasconpalillos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579" y="-171400"/>
            <a:ext cx="9183316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339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  <p:sndAc>
          <p:stSnd>
            <p:snd r:embed="rId2" name="Floyd Cramer - Unchained Melody.wav"/>
          </p:stSnd>
        </p:sndAc>
      </p:transition>
    </mc:Choice>
    <mc:Fallback xmlns="">
      <p:transition spd="slow" advTm="6000">
        <p:fade/>
        <p:sndAc>
          <p:stSnd>
            <p:snd r:embed="rId4" name="Floyd Cramer - Unchained Melody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lavidajena.files.wordpress.com/2011/06/stanmunroysusmaquetashechasconpalillos03.jpg?w=640&amp;h=4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593" y="0"/>
            <a:ext cx="9324528" cy="6985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670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image01313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Nueva carpeta (2)\Stan Munro y sus maquetas hechas con palillos 21.jpg.cr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049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Jose Luis\Desktop\Nueva carpeta (2)\edificios-con-palillos-para-dientes-picadientes-buildings-construccion-maquetas72.jpg.crdownlo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3246" y="1588"/>
            <a:ext cx="4082727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727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67" y="0"/>
            <a:ext cx="91535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6" name="Picture 2" descr="Stan Munro y sus increibles maquetas hechas con palillos – Rincón Abstrac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708" y="4763"/>
            <a:ext cx="5256584" cy="6853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381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spontaneidad y productividad: conozca la (feliz) teoría del Flow [parte  2/2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559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410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La escultura de palillos de Scott Weaver - Undermat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1" y="-13894"/>
            <a:ext cx="9314676" cy="6871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908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Stan Munro y sus increibles maquetas hechas con palillos – Rincón Abstrac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" y="0"/>
            <a:ext cx="9331062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654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2.bp.blogspot.com/-8zNlCYITfq4/U5ESQrxmUXI/AAAAAAAA5b4/8Q7eJHTq0xM/s1600/Sin+t%C3%ADtulo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" y="0"/>
            <a:ext cx="9238505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797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i1.wp.com/1.bp.blogspot.com/-0PfCKj46ICY/Ta9yxmgdbGI/AAAAAAAAJoI/MC2wNy7ERQw/s640/Stan+Munro+y+sus+maquetas+hechas+con+palillos+06.jpg?resize=640%2C4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5" y="-23572"/>
            <a:ext cx="9631488" cy="7052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3784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i2.wp.com/2.bp.blogspot.com/-r5QaOiQa_DI/Ta9za-wemrI/AAAAAAAAJog/ZCfBbuh_T1Q/s640/Stan+Munro+y+sus+maquetas+hechas+con+palillos+12.jpg?resize=480%2C6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-224599"/>
            <a:ext cx="5655891" cy="7511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483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1" descr="kader zw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-38100"/>
            <a:ext cx="922020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palitos de helad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886408"/>
            <a:ext cx="7311765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9243518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3.bp.blogspot.com/-BJy-1wtB48Y/U5ESMBsH9VI/AAAAAAAA5bc/YJ3fjHXS51E/s1600/10-imag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9229112" cy="687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09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La Escultura De Palillos Mas Grande Del Mundo — Steem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816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52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lavidajena.files.wordpress.com/2011/06/stanmunroysusmaquetashechasconpalillos24.jpg?w=480&amp;h=6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32" y="-25190"/>
            <a:ext cx="5172655" cy="7126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s://lavidajena.files.wordpress.com/2011/06/stanmunroysusmaquetashechasconpalillos28.jpg?w=478&amp;h=6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-25190"/>
            <a:ext cx="4438650" cy="688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1844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Nueva carpeta (2)\0583ba32-7a61-454e-91e7-4b51edbe29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06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Nueva carpeta (2)\041df1f159e6c6a536813294896ecf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-346550"/>
            <a:ext cx="5400600" cy="720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787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Nueva carpeta (2)\b1ed8b47-3ba1-4e52-804a-e38a4ac4d3d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606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27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Nueva carpeta (2)\b76285222cb66bf423311d2e6db38b9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355" y="-36513"/>
            <a:ext cx="9184296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99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Nueva carpeta (2)\c1b48605-caf5-4b44-a8d4-5755119c03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-262720"/>
            <a:ext cx="6359996" cy="7568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5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  <p:sndAc>
          <p:stSnd>
            <p:snd r:embed="rId2" name="Serenade Issac Stern.wav"/>
          </p:stSnd>
        </p:sndAc>
      </p:transition>
    </mc:Choice>
    <mc:Fallback xmlns="">
      <p:transition spd="slow" advTm="6000">
        <p:fade/>
        <p:sndAc>
          <p:stSnd>
            <p:snd r:embed="rId4" name="Serenade Issac Ster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Nueva carpeta (2)\ed63c557-1884-43bc-8382-04c37a6894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038" y="9128"/>
            <a:ext cx="9456038" cy="6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5422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1" descr="kader zw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-38100"/>
            <a:ext cx="922020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Jose Luis\Desktop\Nueva carpeta (2)\e7f8556589d0ce5a174a9c3daac24fc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31120"/>
            <a:ext cx="7200800" cy="499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4227278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Nueva carpeta (2)\fc9c09bd-92fc-4997-ae18-7e2c92dced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" y="-14043"/>
            <a:ext cx="9162724" cy="6872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487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Nueva carpeta (2)\escultura_hecha_con_palillos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434" y="30392"/>
            <a:ext cx="9324950" cy="6944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478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ace esculturas increíbles con palillos de helados - TKM United Stat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796" y="0"/>
            <a:ext cx="920779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991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67" y="0"/>
            <a:ext cx="91535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Jose Luis\Desktop\Nueva carpeta (2)\d175a9be05940a78b118377066f110c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880" y="-58291"/>
            <a:ext cx="6048672" cy="697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098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1793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01" y="49543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8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8478" y="5464910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76949" y="1067209"/>
            <a:ext cx="3570598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833270" y="218760"/>
            <a:ext cx="3498199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03 de septiembre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13:00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5210969"/>
            <a:ext cx="2008835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448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Arte y la Paciencia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Arte y la Paciencia</Template>
  <TotalTime>16</TotalTime>
  <Words>136</Words>
  <Application>Microsoft Office PowerPoint</Application>
  <PresentationFormat>Presentación en pantalla (4:3)</PresentationFormat>
  <Paragraphs>19</Paragraphs>
  <Slides>48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El Arte y la Paciencia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LP</dc:description>
  <cp:lastModifiedBy>Jose Luis</cp:lastModifiedBy>
  <cp:revision>6</cp:revision>
  <dcterms:created xsi:type="dcterms:W3CDTF">2021-09-03T10:59:53Z</dcterms:created>
  <dcterms:modified xsi:type="dcterms:W3CDTF">2021-09-03T11:16:12Z</dcterms:modified>
</cp:coreProperties>
</file>