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86" r:id="rId3"/>
    <p:sldId id="256" r:id="rId4"/>
    <p:sldId id="269" r:id="rId5"/>
    <p:sldId id="293" r:id="rId6"/>
    <p:sldId id="266" r:id="rId7"/>
    <p:sldId id="261" r:id="rId8"/>
    <p:sldId id="274" r:id="rId9"/>
    <p:sldId id="273" r:id="rId10"/>
    <p:sldId id="276" r:id="rId11"/>
    <p:sldId id="275" r:id="rId12"/>
    <p:sldId id="272" r:id="rId13"/>
    <p:sldId id="271" r:id="rId14"/>
    <p:sldId id="270" r:id="rId15"/>
    <p:sldId id="268" r:id="rId16"/>
    <p:sldId id="267" r:id="rId17"/>
    <p:sldId id="263" r:id="rId18"/>
    <p:sldId id="262" r:id="rId19"/>
    <p:sldId id="260" r:id="rId20"/>
    <p:sldId id="285" r:id="rId21"/>
    <p:sldId id="284" r:id="rId22"/>
    <p:sldId id="283" r:id="rId23"/>
    <p:sldId id="282" r:id="rId24"/>
    <p:sldId id="281" r:id="rId25"/>
    <p:sldId id="280" r:id="rId26"/>
    <p:sldId id="279" r:id="rId27"/>
    <p:sldId id="292" r:id="rId28"/>
    <p:sldId id="278" r:id="rId29"/>
    <p:sldId id="277" r:id="rId30"/>
    <p:sldId id="291" r:id="rId31"/>
    <p:sldId id="290" r:id="rId32"/>
    <p:sldId id="289" r:id="rId33"/>
    <p:sldId id="288" r:id="rId34"/>
    <p:sldId id="257" r:id="rId35"/>
    <p:sldId id="287" r:id="rId36"/>
    <p:sldId id="258" r:id="rId37"/>
    <p:sldId id="259" r:id="rId38"/>
    <p:sldId id="294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oKPtD7TmFkJGSk5AgdUhQ" hashData="wRPrOvmJrbyyKEMOsSkXyT8n/s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CB9661"/>
    <a:srgbClr val="1B190F"/>
    <a:srgbClr val="D60005"/>
    <a:srgbClr val="FF373C"/>
    <a:srgbClr val="FF7C80"/>
    <a:srgbClr val="FF3300"/>
    <a:srgbClr val="0000FF"/>
    <a:srgbClr val="6C0000"/>
    <a:srgbClr val="CFD25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80" autoAdjust="0"/>
    <p:restoredTop sz="94671" autoAdjust="0"/>
  </p:normalViewPr>
  <p:slideViewPr>
    <p:cSldViewPr>
      <p:cViewPr>
        <p:scale>
          <a:sx n="60" d="100"/>
          <a:sy n="60" d="100"/>
        </p:scale>
        <p:origin x="-780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0A9801-2C9A-44BB-86E8-62346F6EEEB1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8BFAA3-0AC8-4E9D-BEC2-1F245BFCF3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8BFAA3-0AC8-4E9D-BEC2-1F245BFCF3D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0B91BD-C3AE-44FC-819D-320E2E2E377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9F36F-DA6B-41AA-9D4D-DF2FE6FE554F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49015-F238-4CDB-8355-A111FB8F2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5EBEC2B-BB70-4640-B262-7883A64BF08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pc3kQlAK1qjm81go1_128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0042"/>
            <a:ext cx="9144000" cy="6000792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0"/>
            <a:ext cx="3071802" cy="6858000"/>
          </a:xfrm>
          <a:prstGeom prst="flowChartDecision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3000364" y="0"/>
            <a:ext cx="3143272" cy="6858000"/>
          </a:xfrm>
          <a:prstGeom prst="flowChartDecision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1571604" cy="3429000"/>
          </a:xfrm>
          <a:prstGeom prst="rt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500438"/>
            <a:ext cx="1571604" cy="3357562"/>
          </a:xfrm>
          <a:prstGeom prst="rt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500166" y="3429000"/>
            <a:ext cx="3071834" cy="3429000"/>
          </a:xfrm>
          <a:prstGeom prst="triangle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1500166" y="0"/>
            <a:ext cx="3071834" cy="3357562"/>
          </a:xfrm>
          <a:prstGeom prst="triangle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6000760" y="0"/>
            <a:ext cx="3143240" cy="6858000"/>
          </a:xfrm>
          <a:prstGeom prst="flowChartDecision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7500958" y="0"/>
            <a:ext cx="1643042" cy="3429000"/>
          </a:xfrm>
          <a:prstGeom prst="rt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572396" y="3429000"/>
            <a:ext cx="1571604" cy="3429000"/>
          </a:xfrm>
          <a:prstGeom prst="rt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4572000" y="3429000"/>
            <a:ext cx="3000396" cy="3429000"/>
          </a:xfrm>
          <a:prstGeom prst="triangle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flipV="1">
            <a:off x="4500562" y="0"/>
            <a:ext cx="3143272" cy="3357562"/>
          </a:xfrm>
          <a:prstGeom prst="triangle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2428860" y="857232"/>
            <a:ext cx="1047750" cy="942976"/>
          </a:xfrm>
          <a:prstGeom prst="rect">
            <a:avLst/>
          </a:prstGeom>
          <a:noFill/>
        </p:spPr>
      </p:pic>
      <p:pic>
        <p:nvPicPr>
          <p:cNvPr id="20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5429256" y="785794"/>
            <a:ext cx="1981200" cy="990601"/>
          </a:xfrm>
          <a:prstGeom prst="rect">
            <a:avLst/>
          </a:prstGeom>
          <a:noFill/>
        </p:spPr>
      </p:pic>
      <p:pic>
        <p:nvPicPr>
          <p:cNvPr id="21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5786446" y="2071678"/>
            <a:ext cx="714375" cy="981076"/>
          </a:xfrm>
          <a:prstGeom prst="rect">
            <a:avLst/>
          </a:prstGeom>
          <a:noFill/>
        </p:spPr>
      </p:pic>
      <p:pic>
        <p:nvPicPr>
          <p:cNvPr id="22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5429256" y="3429000"/>
            <a:ext cx="1114425" cy="1019176"/>
          </a:xfrm>
          <a:prstGeom prst="rect">
            <a:avLst/>
          </a:prstGeom>
          <a:noFill/>
        </p:spPr>
      </p:pic>
      <p:pic>
        <p:nvPicPr>
          <p:cNvPr id="23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3643306" y="4857760"/>
            <a:ext cx="3471892" cy="1038225"/>
          </a:xfrm>
          <a:prstGeom prst="rect">
            <a:avLst/>
          </a:prstGeom>
          <a:noFill/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6143636" y="6429396"/>
            <a:ext cx="27527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3" name="PAINTINGS SERGE MARSHENNIKOV ★ SMOOTH JAZ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8k2l5AZfR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0"/>
            <a:ext cx="642910" cy="6858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0"/>
            <a:ext cx="64291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794" y="0"/>
            <a:ext cx="642910" cy="6858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298" y="0"/>
            <a:ext cx="64291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071834" y="0"/>
            <a:ext cx="642910" cy="6858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714744" y="0"/>
            <a:ext cx="64291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357686" y="0"/>
            <a:ext cx="642910" cy="6858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000628" y="0"/>
            <a:ext cx="64291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572132" y="0"/>
            <a:ext cx="642910" cy="6858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215074" y="0"/>
            <a:ext cx="64291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858016" y="0"/>
            <a:ext cx="642910" cy="6858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500958" y="0"/>
            <a:ext cx="64291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072462" y="0"/>
            <a:ext cx="642942" cy="6858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dur466dxA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7223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3000364" cy="207170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00306"/>
            <a:ext cx="3000364" cy="2000264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00570"/>
            <a:ext cx="3000364" cy="200026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000364" y="428604"/>
            <a:ext cx="3071834" cy="2071702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00364" y="2500306"/>
            <a:ext cx="3071834" cy="200026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64" y="4500570"/>
            <a:ext cx="3143272" cy="2000264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428604"/>
            <a:ext cx="3071802" cy="207170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072198" y="2500306"/>
            <a:ext cx="3071802" cy="2000264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072198" y="4500570"/>
            <a:ext cx="3071802" cy="200026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pby6kwR2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333863">
            <a:off x="161462" y="2733207"/>
            <a:ext cx="3500462" cy="3500462"/>
          </a:xfrm>
          <a:prstGeom prst="teardrop">
            <a:avLst/>
          </a:prstGeom>
          <a:solidFill>
            <a:srgbClr val="FF53CA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801287">
            <a:off x="4858007" y="428884"/>
            <a:ext cx="3500462" cy="3500462"/>
          </a:xfrm>
          <a:prstGeom prst="teardrop">
            <a:avLst/>
          </a:prstGeom>
          <a:solidFill>
            <a:srgbClr val="FF53CA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262638">
            <a:off x="2542549" y="3582943"/>
            <a:ext cx="3259027" cy="3332306"/>
          </a:xfrm>
          <a:prstGeom prst="teardrop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039591">
            <a:off x="816456" y="173545"/>
            <a:ext cx="3500462" cy="3500462"/>
          </a:xfrm>
          <a:prstGeom prst="teardrop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176153">
            <a:off x="2817340" y="-86740"/>
            <a:ext cx="3097619" cy="3193765"/>
          </a:xfrm>
          <a:prstGeom prst="teardrop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19704">
            <a:off x="4512657" y="3202568"/>
            <a:ext cx="3500462" cy="3500462"/>
          </a:xfrm>
          <a:prstGeom prst="teardrop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a92x4XKrE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286412"/>
          </a:xfrm>
          <a:prstGeom prst="rect">
            <a:avLst/>
          </a:prstGeom>
          <a:solidFill>
            <a:srgbClr val="CB9661">
              <a:alpha val="70000"/>
            </a:srgbClr>
          </a:solidFill>
        </p:spPr>
      </p:pic>
      <p:sp>
        <p:nvSpPr>
          <p:cNvPr id="5" name="4 Rectángulo"/>
          <p:cNvSpPr/>
          <p:nvPr/>
        </p:nvSpPr>
        <p:spPr>
          <a:xfrm rot="5400000">
            <a:off x="4179091" y="-2607479"/>
            <a:ext cx="785818" cy="9144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4143388" y="-1785958"/>
            <a:ext cx="857224" cy="9144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4107669" y="-892983"/>
            <a:ext cx="928662" cy="9144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4107669" y="35711"/>
            <a:ext cx="928662" cy="9144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107669" y="1821669"/>
            <a:ext cx="928662" cy="9144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4143384" y="928690"/>
            <a:ext cx="857232" cy="9144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179103" y="-4179103"/>
            <a:ext cx="785794" cy="9144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4179091" y="-3393297"/>
            <a:ext cx="785818" cy="914400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86rbwUDsY1qjm81go5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643174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71900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00562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88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357950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286676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15338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571480"/>
            <a:ext cx="9144000" cy="628652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c9bquG2ZQ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72188"/>
          </a:xfrm>
          <a:prstGeom prst="rect">
            <a:avLst/>
          </a:prstGeom>
          <a:effectLst/>
        </p:spPr>
      </p:pic>
      <p:sp>
        <p:nvSpPr>
          <p:cNvPr id="5" name="4 Lágrima"/>
          <p:cNvSpPr/>
          <p:nvPr/>
        </p:nvSpPr>
        <p:spPr>
          <a:xfrm rot="333863">
            <a:off x="161462" y="2733207"/>
            <a:ext cx="3500462" cy="3500462"/>
          </a:xfrm>
          <a:prstGeom prst="teardrop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1801287">
            <a:off x="4858007" y="428884"/>
            <a:ext cx="3500462" cy="3500462"/>
          </a:xfrm>
          <a:prstGeom prst="teardrop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262638">
            <a:off x="2542549" y="3582943"/>
            <a:ext cx="3259027" cy="3332306"/>
          </a:xfrm>
          <a:prstGeom prst="teardrop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039591">
            <a:off x="816456" y="173545"/>
            <a:ext cx="3500462" cy="3500462"/>
          </a:xfrm>
          <a:prstGeom prst="teardrop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76153">
            <a:off x="2817340" y="-86740"/>
            <a:ext cx="3097619" cy="3193765"/>
          </a:xfrm>
          <a:prstGeom prst="teardrop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519704">
            <a:off x="4512657" y="3202566"/>
            <a:ext cx="3500462" cy="3500462"/>
          </a:xfrm>
          <a:prstGeom prst="teardrop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d8htaxKWM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06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357166"/>
            <a:ext cx="4429124" cy="6072230"/>
          </a:xfrm>
          <a:prstGeom prst="rtTriangl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 flipV="1">
            <a:off x="-821553" y="1178719"/>
            <a:ext cx="6072230" cy="4429124"/>
          </a:xfrm>
          <a:prstGeom prst="rtTriangle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429124" y="0"/>
            <a:ext cx="4714876" cy="6429396"/>
          </a:xfrm>
          <a:prstGeom prst="rtTriangle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V="1">
            <a:off x="3714730" y="1000125"/>
            <a:ext cx="6072229" cy="4786313"/>
          </a:xfrm>
          <a:prstGeom prst="rtTriangl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agfqqqndy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92933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5857892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928662" cy="5857892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0"/>
            <a:ext cx="928662" cy="5857892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643174" y="0"/>
            <a:ext cx="928662" cy="5857892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71900" y="0"/>
            <a:ext cx="928662" cy="5857892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00562" y="0"/>
            <a:ext cx="928662" cy="5857892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88" y="0"/>
            <a:ext cx="928662" cy="5857892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357950" y="0"/>
            <a:ext cx="928662" cy="5857892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286676" y="0"/>
            <a:ext cx="928662" cy="5857892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15338" y="0"/>
            <a:ext cx="928662" cy="5857892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c7hcaf1KA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3071802" cy="3357562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071802" y="0"/>
            <a:ext cx="3000396" cy="3357562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072198" y="0"/>
            <a:ext cx="3071802" cy="3357562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357562"/>
            <a:ext cx="3071802" cy="3500438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71802" y="3357562"/>
            <a:ext cx="3000396" cy="3500438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072198" y="3357562"/>
            <a:ext cx="3071802" cy="3500438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5" presetClass="exit" presetSubtype="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5" presetClass="exit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d14m0XKQr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0"/>
            <a:ext cx="3071802" cy="6858000"/>
          </a:xfrm>
          <a:prstGeom prst="flowChartDecision">
            <a:avLst/>
          </a:prstGeom>
          <a:solidFill>
            <a:schemeClr val="bg1">
              <a:lumMod val="65000"/>
              <a:lumOff val="3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3071802" y="0"/>
            <a:ext cx="3000396" cy="6858000"/>
          </a:xfrm>
          <a:prstGeom prst="flowChartDecision">
            <a:avLst/>
          </a:prstGeom>
          <a:solidFill>
            <a:schemeClr val="bg1">
              <a:lumMod val="65000"/>
              <a:lumOff val="3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6072198" y="0"/>
            <a:ext cx="3071802" cy="6858000"/>
          </a:xfrm>
          <a:prstGeom prst="flowChartDecision">
            <a:avLst/>
          </a:prstGeom>
          <a:solidFill>
            <a:schemeClr val="bg1">
              <a:lumMod val="65000"/>
              <a:lumOff val="3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1571604" cy="3357562"/>
          </a:xfrm>
          <a:prstGeom prst="rt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7643834" y="0"/>
            <a:ext cx="1500166" cy="3357562"/>
          </a:xfrm>
          <a:prstGeom prst="rt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500438"/>
            <a:ext cx="1500166" cy="3357562"/>
          </a:xfrm>
          <a:prstGeom prst="rt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500958" y="3429000"/>
            <a:ext cx="1643042" cy="3429000"/>
          </a:xfrm>
          <a:prstGeom prst="rt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1500166" y="3429000"/>
            <a:ext cx="3143272" cy="3429000"/>
          </a:xfrm>
          <a:prstGeom prst="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00562" y="3429000"/>
            <a:ext cx="3143272" cy="3429000"/>
          </a:xfrm>
          <a:prstGeom prst="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1500166" y="0"/>
            <a:ext cx="3071834" cy="3429000"/>
          </a:xfrm>
          <a:prstGeom prst="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4572000" y="0"/>
            <a:ext cx="3000396" cy="3429000"/>
          </a:xfrm>
          <a:prstGeom prst="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da5x2vh29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715016"/>
          </a:xfrm>
          <a:prstGeom prst="rect">
            <a:avLst/>
          </a:prstGeom>
          <a:effectLst/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FF7C80">
              <a:alpha val="7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FF7C80">
              <a:alpha val="7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5" grpId="1" animBg="1"/>
      <p:bldP spid="6" grpId="0" animBg="1"/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dn7snRH59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5"/>
            <a:ext cx="9144000" cy="6000793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0" y="357166"/>
            <a:ext cx="4572000" cy="6000792"/>
          </a:xfrm>
          <a:prstGeom prst="moon">
            <a:avLst/>
          </a:prstGeom>
          <a:solidFill>
            <a:srgbClr val="6C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572000" y="357166"/>
            <a:ext cx="4572000" cy="6000792"/>
          </a:xfrm>
          <a:prstGeom prst="moon">
            <a:avLst/>
          </a:prstGeom>
          <a:solidFill>
            <a:srgbClr val="6C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1571612"/>
            <a:ext cx="2285984" cy="3571900"/>
          </a:xfrm>
          <a:prstGeom prst="moon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858000" y="1500174"/>
            <a:ext cx="2286000" cy="3714776"/>
          </a:xfrm>
          <a:prstGeom prst="moon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42939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dus2ks2hC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2935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00042"/>
            <a:ext cx="9144000" cy="57148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71546"/>
            <a:ext cx="9144000" cy="57148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643050"/>
            <a:ext cx="9144000" cy="57148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143140"/>
            <a:ext cx="9144000" cy="57148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714620"/>
            <a:ext cx="9144000" cy="57148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214710"/>
            <a:ext cx="9144000" cy="57148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786190"/>
            <a:ext cx="9144000" cy="57148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286256"/>
            <a:ext cx="9144000" cy="57148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786322"/>
            <a:ext cx="9144000" cy="57148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5357826"/>
            <a:ext cx="9144000" cy="57148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857892"/>
            <a:ext cx="9144000" cy="57148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CB9661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e218dxYOa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3000364" cy="2143116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000364" y="0"/>
            <a:ext cx="3143240" cy="2143116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143636" y="0"/>
            <a:ext cx="3000364" cy="2143116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143116"/>
            <a:ext cx="3000364" cy="2500306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00364" y="2143116"/>
            <a:ext cx="3143240" cy="2500306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143636" y="2143116"/>
            <a:ext cx="3000364" cy="2500306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643446"/>
            <a:ext cx="3000364" cy="2214554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4643446"/>
            <a:ext cx="3143240" cy="2214554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143636" y="4643446"/>
            <a:ext cx="3000364" cy="2214554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cc5y8ZoW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5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643174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71900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00562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88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357950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286676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15338" y="0"/>
            <a:ext cx="928662" cy="5857892"/>
          </a:xfrm>
          <a:prstGeom prst="rect">
            <a:avLst/>
          </a:prstGeom>
          <a:solidFill>
            <a:srgbClr val="6C00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eno3y538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86454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-2"/>
            <a:ext cx="4500562" cy="6858000"/>
          </a:xfrm>
          <a:prstGeom prst="rtTriangle">
            <a:avLst/>
          </a:prstGeom>
          <a:solidFill>
            <a:srgbClr val="CB966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V="1">
            <a:off x="-1178718" y="1178720"/>
            <a:ext cx="6857998" cy="4500562"/>
          </a:xfrm>
          <a:prstGeom prst="rtTriangle">
            <a:avLst/>
          </a:prstGeom>
          <a:solidFill>
            <a:schemeClr val="bg1">
              <a:lumMod val="50000"/>
              <a:lumOff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00562" y="0"/>
            <a:ext cx="4643438" cy="6858000"/>
          </a:xfrm>
          <a:prstGeom prst="rtTriangle">
            <a:avLst/>
          </a:prstGeom>
          <a:solidFill>
            <a:srgbClr val="CB966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3393282" y="1107280"/>
            <a:ext cx="6857998" cy="4643438"/>
          </a:xfrm>
          <a:prstGeom prst="rtTriangle">
            <a:avLst/>
          </a:prstGeom>
          <a:solidFill>
            <a:schemeClr val="bg1">
              <a:lumMod val="50000"/>
              <a:lumOff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pbpyxBOW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89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3071802" cy="2500306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500306"/>
            <a:ext cx="3071802" cy="2357454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857736"/>
            <a:ext cx="3071802" cy="200026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71802" y="0"/>
            <a:ext cx="3071834" cy="2500306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071802" y="2500306"/>
            <a:ext cx="3071834" cy="235745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71802" y="4857736"/>
            <a:ext cx="3071834" cy="2000264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143636" y="0"/>
            <a:ext cx="3000364" cy="2500306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143636" y="2500306"/>
            <a:ext cx="3000364" cy="2357454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143636" y="4857736"/>
            <a:ext cx="3000364" cy="200026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t0uextPt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6C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6C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uu84syrD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075" y="500042"/>
            <a:ext cx="9184075" cy="592933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-2"/>
            <a:ext cx="4500562" cy="6858000"/>
          </a:xfrm>
          <a:prstGeom prst="rtTriangle">
            <a:avLst/>
          </a:prstGeom>
          <a:solidFill>
            <a:srgbClr val="CB966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 flipV="1">
            <a:off x="-1178718" y="1178720"/>
            <a:ext cx="6857998" cy="4500562"/>
          </a:xfrm>
          <a:prstGeom prst="rtTriangle">
            <a:avLst/>
          </a:prstGeom>
          <a:solidFill>
            <a:schemeClr val="bg1">
              <a:lumMod val="65000"/>
              <a:lumOff val="3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00562" y="0"/>
            <a:ext cx="4643438" cy="6858000"/>
          </a:xfrm>
          <a:prstGeom prst="rtTriangle">
            <a:avLst/>
          </a:prstGeom>
          <a:solidFill>
            <a:srgbClr val="CB966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V="1">
            <a:off x="3393282" y="1107280"/>
            <a:ext cx="6857998" cy="4643438"/>
          </a:xfrm>
          <a:prstGeom prst="rtTriangle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v4h0KIlo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607220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585789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928662" cy="585789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0"/>
            <a:ext cx="928662" cy="585789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643174" y="0"/>
            <a:ext cx="928662" cy="585789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71900" y="0"/>
            <a:ext cx="928662" cy="585789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00562" y="0"/>
            <a:ext cx="928662" cy="585789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88" y="0"/>
            <a:ext cx="928662" cy="585789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357950" y="0"/>
            <a:ext cx="928662" cy="585789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286676" y="0"/>
            <a:ext cx="928662" cy="585789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15338" y="0"/>
            <a:ext cx="928662" cy="585789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v4p9rCTd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571998" cy="6858000"/>
          </a:xfrm>
          <a:prstGeom prst="rtTriangle">
            <a:avLst/>
          </a:prstGeom>
          <a:solidFill>
            <a:srgbClr val="6C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V="1">
            <a:off x="-1142998" y="1143002"/>
            <a:ext cx="6857998" cy="4571998"/>
          </a:xfrm>
          <a:prstGeom prst="rtTriangle">
            <a:avLst/>
          </a:prstGeom>
          <a:solidFill>
            <a:srgbClr val="CFD25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1998" y="0"/>
            <a:ext cx="4572002" cy="6858000"/>
          </a:xfrm>
          <a:prstGeom prst="rtTriangle">
            <a:avLst/>
          </a:prstGeom>
          <a:solidFill>
            <a:srgbClr val="6C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3429000" y="1142998"/>
            <a:ext cx="6857998" cy="4572002"/>
          </a:xfrm>
          <a:prstGeom prst="rtTriangle">
            <a:avLst/>
          </a:prstGeom>
          <a:solidFill>
            <a:srgbClr val="CFD25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v4tfxgZp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33863">
            <a:off x="161462" y="2733207"/>
            <a:ext cx="3500462" cy="3500462"/>
          </a:xfrm>
          <a:prstGeom prst="teardrop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1801287">
            <a:off x="4858007" y="428884"/>
            <a:ext cx="3500462" cy="3500462"/>
          </a:xfrm>
          <a:prstGeom prst="teardrop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262638">
            <a:off x="2971177" y="3511506"/>
            <a:ext cx="3259027" cy="3332306"/>
          </a:xfrm>
          <a:prstGeom prst="teardrop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039591">
            <a:off x="816456" y="173545"/>
            <a:ext cx="3500462" cy="3500462"/>
          </a:xfrm>
          <a:prstGeom prst="teardrop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76153">
            <a:off x="3103092" y="-86738"/>
            <a:ext cx="3097619" cy="3193765"/>
          </a:xfrm>
          <a:prstGeom prst="teardrop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757203">
            <a:off x="4726970" y="3202566"/>
            <a:ext cx="3500462" cy="3500462"/>
          </a:xfrm>
          <a:prstGeom prst="teardrop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2">
              <a:lumMod val="60000"/>
              <a:lumOff val="40000"/>
              <a:alpha val="73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  <a:alpha val="73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0sejfjaJ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892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64291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0"/>
            <a:ext cx="64291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64291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64291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71834" y="0"/>
            <a:ext cx="64291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714744" y="0"/>
            <a:ext cx="64291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357686" y="0"/>
            <a:ext cx="64291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000628" y="0"/>
            <a:ext cx="64291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572132" y="0"/>
            <a:ext cx="785818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357950" y="0"/>
            <a:ext cx="785818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072330" y="0"/>
            <a:ext cx="785818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786710" y="0"/>
            <a:ext cx="642942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0skvkuii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8289"/>
            <a:ext cx="9144000" cy="566142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00042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71546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643050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143140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714620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214710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786190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286256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786322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286388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786454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0000FF">
              <a:alpha val="68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vx5es2NE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286388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785794"/>
            <a:ext cx="9144000" cy="5357850"/>
          </a:xfrm>
          <a:prstGeom prst="triangle">
            <a:avLst/>
          </a:prstGeom>
          <a:solidFill>
            <a:schemeClr val="tx2">
              <a:lumMod val="90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2500306"/>
            <a:ext cx="9144000" cy="3643338"/>
          </a:xfrm>
          <a:prstGeom prst="triangle">
            <a:avLst/>
          </a:prstGeom>
          <a:solidFill>
            <a:schemeClr val="tx2">
              <a:lumMod val="50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3714752"/>
            <a:ext cx="9144000" cy="2428892"/>
          </a:xfrm>
          <a:prstGeom prst="triangle">
            <a:avLst/>
          </a:prstGeom>
          <a:solidFill>
            <a:schemeClr val="tx2">
              <a:lumMod val="2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7jg5hbkO1qjm81go1_1280.jpg"/>
          <p:cNvPicPr>
            <a:picLocks noChangeAspect="1"/>
          </p:cNvPicPr>
          <p:nvPr/>
        </p:nvPicPr>
        <p:blipFill>
          <a:blip r:embed="rId2"/>
          <a:srcRect l="1354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3143240" cy="2357430"/>
          </a:xfrm>
          <a:prstGeom prst="rect">
            <a:avLst/>
          </a:prstGeom>
          <a:solidFill>
            <a:schemeClr val="accent6">
              <a:lumMod val="50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143240" y="0"/>
            <a:ext cx="3000396" cy="2357430"/>
          </a:xfrm>
          <a:prstGeom prst="rect">
            <a:avLst/>
          </a:prstGeom>
          <a:solidFill>
            <a:schemeClr val="accent6">
              <a:lumMod val="50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143636" y="0"/>
            <a:ext cx="3000364" cy="2357430"/>
          </a:xfrm>
          <a:prstGeom prst="rect">
            <a:avLst/>
          </a:prstGeom>
          <a:solidFill>
            <a:schemeClr val="accent6">
              <a:lumMod val="50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357430"/>
            <a:ext cx="3143240" cy="2286016"/>
          </a:xfrm>
          <a:prstGeom prst="rect">
            <a:avLst/>
          </a:prstGeom>
          <a:solidFill>
            <a:schemeClr val="accent6">
              <a:lumMod val="50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143240" y="2357430"/>
            <a:ext cx="3000396" cy="2286016"/>
          </a:xfrm>
          <a:prstGeom prst="rect">
            <a:avLst/>
          </a:prstGeom>
          <a:solidFill>
            <a:schemeClr val="accent6">
              <a:lumMod val="50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143636" y="2357430"/>
            <a:ext cx="3000364" cy="2286016"/>
          </a:xfrm>
          <a:prstGeom prst="rect">
            <a:avLst/>
          </a:prstGeom>
          <a:solidFill>
            <a:schemeClr val="accent6">
              <a:lumMod val="50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643446"/>
            <a:ext cx="3143240" cy="2214554"/>
          </a:xfrm>
          <a:prstGeom prst="rect">
            <a:avLst/>
          </a:prstGeom>
          <a:solidFill>
            <a:schemeClr val="accent6">
              <a:lumMod val="50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143240" y="4643446"/>
            <a:ext cx="3000396" cy="2214554"/>
          </a:xfrm>
          <a:prstGeom prst="rect">
            <a:avLst/>
          </a:prstGeom>
          <a:solidFill>
            <a:schemeClr val="accent6">
              <a:lumMod val="50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143636" y="4643446"/>
            <a:ext cx="3000364" cy="2214554"/>
          </a:xfrm>
          <a:prstGeom prst="rect">
            <a:avLst/>
          </a:prstGeom>
          <a:solidFill>
            <a:schemeClr val="accent6">
              <a:lumMod val="50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8" presetClass="exit" presetSubtype="3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animEffect transition="out" filter="diamond(out)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animEffect transition="out" filter="diamond(out)">
                                      <p:cBhvr>
                                        <p:cTn id="3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11228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11228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qgna7MFl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86455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357158" y="500042"/>
            <a:ext cx="5214942" cy="5786478"/>
          </a:xfrm>
          <a:prstGeom prst="moon">
            <a:avLst/>
          </a:prstGeom>
          <a:solidFill>
            <a:srgbClr val="FF33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3500430" y="500042"/>
            <a:ext cx="5214942" cy="5715040"/>
          </a:xfrm>
          <a:prstGeom prst="moon">
            <a:avLst/>
          </a:prstGeom>
          <a:solidFill>
            <a:srgbClr val="FF33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vxg17b07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8105"/>
            <a:ext cx="9144000" cy="574178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tx1">
              <a:lumMod val="75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1500174"/>
            <a:ext cx="9144000" cy="5357826"/>
          </a:xfrm>
          <a:prstGeom prst="diamond">
            <a:avLst/>
          </a:prstGeom>
          <a:solidFill>
            <a:schemeClr val="bg1">
              <a:lumMod val="75000"/>
              <a:lumOff val="25000"/>
              <a:alpha val="7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14480" y="2928934"/>
            <a:ext cx="5857884" cy="3929066"/>
          </a:xfrm>
          <a:prstGeom prst="diamond">
            <a:avLst/>
          </a:prstGeom>
          <a:solidFill>
            <a:schemeClr val="bg1">
              <a:lumMod val="85000"/>
              <a:lumOff val="15000"/>
              <a:alpha val="7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vxu250vJ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203"/>
            <a:ext cx="9144000" cy="58935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</p:pic>
      <p:sp>
        <p:nvSpPr>
          <p:cNvPr id="5" name="4 Triángulo isósceles"/>
          <p:cNvSpPr/>
          <p:nvPr/>
        </p:nvSpPr>
        <p:spPr>
          <a:xfrm rot="5400000">
            <a:off x="1643042" y="-1143000"/>
            <a:ext cx="5857916" cy="9144000"/>
          </a:xfrm>
          <a:prstGeom prst="triangle">
            <a:avLst/>
          </a:prstGeom>
          <a:solidFill>
            <a:schemeClr val="accent1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107173" y="607215"/>
            <a:ext cx="5857916" cy="5643570"/>
          </a:xfrm>
          <a:prstGeom prst="triangle">
            <a:avLst/>
          </a:prstGeom>
          <a:solidFill>
            <a:schemeClr val="accent1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928710" y="1428752"/>
            <a:ext cx="5786478" cy="3929058"/>
          </a:xfrm>
          <a:prstGeom prst="triangle">
            <a:avLst/>
          </a:prstGeom>
          <a:solidFill>
            <a:schemeClr val="bg2">
              <a:lumMod val="60000"/>
              <a:lumOff val="4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571480"/>
            <a:ext cx="9144000" cy="571504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hb1cgA25i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26511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642918"/>
            <a:ext cx="3071802" cy="5643602"/>
          </a:xfrm>
          <a:prstGeom prst="flowChartDecision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3071802" y="642918"/>
            <a:ext cx="3000396" cy="5715040"/>
          </a:xfrm>
          <a:prstGeom prst="flowChartDecision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642918"/>
            <a:ext cx="1500166" cy="2643206"/>
          </a:xfrm>
          <a:prstGeom prst="rt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3500438"/>
            <a:ext cx="1500166" cy="2857520"/>
          </a:xfrm>
          <a:prstGeom prst="rt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1571604" y="3571876"/>
            <a:ext cx="3000396" cy="2714644"/>
          </a:xfrm>
          <a:prstGeom prst="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1571604" y="642918"/>
            <a:ext cx="2928958" cy="2857520"/>
          </a:xfrm>
          <a:prstGeom prst="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6000760" y="428604"/>
            <a:ext cx="3143240" cy="5786478"/>
          </a:xfrm>
          <a:prstGeom prst="flowChartDecision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7643834" y="642918"/>
            <a:ext cx="1500166" cy="2643206"/>
          </a:xfrm>
          <a:prstGeom prst="rt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572396" y="3000372"/>
            <a:ext cx="1571604" cy="3286148"/>
          </a:xfrm>
          <a:prstGeom prst="rt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572000" y="3357562"/>
            <a:ext cx="3000396" cy="2928958"/>
          </a:xfrm>
          <a:prstGeom prst="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flipV="1">
            <a:off x="4500562" y="642918"/>
            <a:ext cx="2857520" cy="2643206"/>
          </a:xfrm>
          <a:prstGeom prst="triangle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5" grpId="1" animBg="1"/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hb1f0nZ60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50719"/>
          </a:xfrm>
          <a:prstGeom prst="rect">
            <a:avLst/>
          </a:prstGeom>
        </p:spPr>
      </p:pic>
      <p:sp>
        <p:nvSpPr>
          <p:cNvPr id="5" name="4 Proceso"/>
          <p:cNvSpPr/>
          <p:nvPr/>
        </p:nvSpPr>
        <p:spPr>
          <a:xfrm>
            <a:off x="0" y="571480"/>
            <a:ext cx="1214414" cy="5715040"/>
          </a:xfrm>
          <a:prstGeom prst="flowChartProcess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1214414" y="571480"/>
            <a:ext cx="1214414" cy="5715040"/>
          </a:xfrm>
          <a:prstGeom prst="flowChartProcess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2428892" y="571480"/>
            <a:ext cx="1214414" cy="5715040"/>
          </a:xfrm>
          <a:prstGeom prst="flowChartProcess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3643306" y="571480"/>
            <a:ext cx="1214414" cy="5715040"/>
          </a:xfrm>
          <a:prstGeom prst="flowChartProcess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>
            <a:off x="4857752" y="571480"/>
            <a:ext cx="1357322" cy="5715040"/>
          </a:xfrm>
          <a:prstGeom prst="flowChartProcess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6215074" y="571480"/>
            <a:ext cx="1143008" cy="5715040"/>
          </a:xfrm>
          <a:prstGeom prst="flowChartProcess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7358082" y="571480"/>
            <a:ext cx="1285884" cy="5715040"/>
          </a:xfrm>
          <a:prstGeom prst="flowChartProcess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8643966" y="571480"/>
            <a:ext cx="500034" cy="5715040"/>
          </a:xfrm>
          <a:prstGeom prst="flowChartProcess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j1p7urQ8s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482828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0"/>
            <a:ext cx="9144000" cy="6858000"/>
          </a:xfrm>
          <a:prstGeom prst="flowChartExtract">
            <a:avLst/>
          </a:prstGeom>
          <a:solidFill>
            <a:schemeClr val="accent2">
              <a:lumMod val="5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0" y="1562088"/>
            <a:ext cx="9144000" cy="5295912"/>
          </a:xfrm>
          <a:prstGeom prst="flowChartExtract">
            <a:avLst/>
          </a:prstGeom>
          <a:solidFill>
            <a:schemeClr val="accent2">
              <a:lumMod val="60000"/>
              <a:lumOff val="4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0" y="3286124"/>
            <a:ext cx="9144000" cy="3571876"/>
          </a:xfrm>
          <a:prstGeom prst="flowChartExtract">
            <a:avLst/>
          </a:prstGeom>
          <a:solidFill>
            <a:schemeClr val="accent2">
              <a:lumMod val="20000"/>
              <a:lumOff val="8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hb196lm3I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8105"/>
            <a:ext cx="9144000" cy="574178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CB9661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iqosfMX08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455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3071802" cy="2500306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00306"/>
            <a:ext cx="3071802" cy="2357454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857736"/>
            <a:ext cx="3071802" cy="2000264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071802" y="0"/>
            <a:ext cx="3000396" cy="2500306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71802" y="2500306"/>
            <a:ext cx="3000396" cy="2357454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71802" y="4857736"/>
            <a:ext cx="3000396" cy="2000264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0"/>
            <a:ext cx="3071802" cy="2500306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072198" y="2500306"/>
            <a:ext cx="3071802" cy="2357454"/>
          </a:xfrm>
          <a:prstGeom prst="rect">
            <a:avLst/>
          </a:prstGeom>
          <a:solidFill>
            <a:srgbClr val="CB96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072198" y="4857736"/>
            <a:ext cx="3071802" cy="2000264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8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ihlkqTFn51qjm81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95367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0" y="0"/>
            <a:ext cx="9144000" cy="5857892"/>
          </a:xfrm>
          <a:prstGeom prst="flowChartMerge">
            <a:avLst/>
          </a:prstGeom>
          <a:solidFill>
            <a:srgbClr val="663300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5072074"/>
          </a:xfrm>
          <a:prstGeom prst="flowChartMerge">
            <a:avLst/>
          </a:prstGeom>
          <a:solidFill>
            <a:srgbClr val="CB9661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4143380"/>
          </a:xfrm>
          <a:prstGeom prst="flowChartMerge">
            <a:avLst/>
          </a:prstGeom>
          <a:solidFill>
            <a:srgbClr val="CB9661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6" name="Picture 4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2857488" y="5643578"/>
            <a:ext cx="3786214" cy="3905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ARTE  Y EL DESNU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ARTE  Y EL DESNUDO</Template>
  <TotalTime>0</TotalTime>
  <Words>41</Words>
  <Application>Microsoft Office PowerPoint</Application>
  <PresentationFormat>Presentación en pantalla (4:3)</PresentationFormat>
  <Paragraphs>16</Paragraphs>
  <Slides>37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EL ARTE  Y EL DESNUDO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2013-04-28T17:28:16Z</dcterms:created>
  <dcterms:modified xsi:type="dcterms:W3CDTF">2013-04-28T17:29:34Z</dcterms:modified>
</cp:coreProperties>
</file>