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377" r:id="rId3"/>
    <p:sldId id="435" r:id="rId4"/>
    <p:sldId id="407" r:id="rId5"/>
    <p:sldId id="479" r:id="rId6"/>
    <p:sldId id="440" r:id="rId7"/>
    <p:sldId id="454" r:id="rId8"/>
    <p:sldId id="486" r:id="rId9"/>
    <p:sldId id="487" r:id="rId10"/>
    <p:sldId id="382" r:id="rId11"/>
    <p:sldId id="477" r:id="rId12"/>
    <p:sldId id="439" r:id="rId13"/>
    <p:sldId id="489" r:id="rId14"/>
    <p:sldId id="441" r:id="rId15"/>
    <p:sldId id="476" r:id="rId16"/>
    <p:sldId id="443" r:id="rId17"/>
    <p:sldId id="410" r:id="rId18"/>
    <p:sldId id="478" r:id="rId19"/>
    <p:sldId id="445" r:id="rId20"/>
    <p:sldId id="446" r:id="rId21"/>
    <p:sldId id="447" r:id="rId22"/>
    <p:sldId id="453" r:id="rId23"/>
    <p:sldId id="450" r:id="rId24"/>
    <p:sldId id="451" r:id="rId25"/>
    <p:sldId id="452" r:id="rId26"/>
    <p:sldId id="444" r:id="rId27"/>
    <p:sldId id="457" r:id="rId28"/>
    <p:sldId id="482" r:id="rId29"/>
    <p:sldId id="458" r:id="rId30"/>
    <p:sldId id="459" r:id="rId31"/>
    <p:sldId id="460" r:id="rId32"/>
    <p:sldId id="465" r:id="rId33"/>
    <p:sldId id="472" r:id="rId34"/>
    <p:sldId id="462" r:id="rId35"/>
    <p:sldId id="481" r:id="rId36"/>
    <p:sldId id="384" r:id="rId37"/>
    <p:sldId id="408" r:id="rId38"/>
    <p:sldId id="490" r:id="rId39"/>
    <p:sldId id="395" r:id="rId40"/>
    <p:sldId id="470" r:id="rId41"/>
    <p:sldId id="473" r:id="rId42"/>
    <p:sldId id="416" r:id="rId43"/>
    <p:sldId id="378" r:id="rId44"/>
    <p:sldId id="491" r:id="rId45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45jby5XU8BzOYpHsYIImw" hashData="bUcxmigqqh+5AahU1cBvAZNFfU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0000CC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30/07/2016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es/url?sa=i&amp;rct=j&amp;q=&amp;esrc=s&amp;source=images&amp;cd=&amp;cad=rja&amp;uact=8&amp;ved=0ahUKEwj9_uDD04TOAhXB0RoKHabRDsEQjRwIBw&amp;url=http://www.huffpostmaghreb.com/2016/03/18/street-art-eglise-youssoufia-photos_n_9498762.html&amp;psig=AFQjCNHRnVbCy0R49j9plTEKNQ-owXbFhA&amp;ust=1469193134745369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soocurious.com/fr/peintures-eglise-abandonnee/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8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7047" y="1458896"/>
            <a:ext cx="9501254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ARTE DE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OKUDA SAN  MIGUEL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09 Forever in Love愛到永恆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19989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134501" y="2459028"/>
            <a:ext cx="77041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66FFCC"/>
                </a:solidFill>
                <a:latin typeface="Agency FB" pitchFamily="34" charset="0"/>
              </a:rPr>
              <a:t>El artista </a:t>
            </a:r>
            <a:r>
              <a:rPr lang="es-ES" sz="2800" b="1" dirty="0" err="1" smtClean="0">
                <a:solidFill>
                  <a:srgbClr val="66FFCC"/>
                </a:solidFill>
                <a:latin typeface="Agency FB" pitchFamily="34" charset="0"/>
              </a:rPr>
              <a:t>Okuda</a:t>
            </a:r>
            <a:r>
              <a:rPr lang="es-ES" sz="2800" b="1" dirty="0" smtClean="0">
                <a:solidFill>
                  <a:srgbClr val="66FFCC"/>
                </a:solidFill>
                <a:latin typeface="Agency FB" pitchFamily="34" charset="0"/>
              </a:rPr>
              <a:t> San Miguel se define a él mismo como un “colorista geométrico” y lo demuestra en su última intervención al vestir una antigua iglesia de una fábrica de explosivos con murales, en colaboración con Red Bull Templo </a:t>
            </a:r>
            <a:r>
              <a:rPr lang="es-ES" sz="2800" b="1" dirty="0" err="1" smtClean="0">
                <a:solidFill>
                  <a:srgbClr val="66FFCC"/>
                </a:solidFill>
                <a:latin typeface="Agency FB" pitchFamily="34" charset="0"/>
              </a:rPr>
              <a:t>Kaos</a:t>
            </a:r>
            <a:r>
              <a:rPr lang="es-ES" sz="2800" b="1" dirty="0" smtClean="0">
                <a:solidFill>
                  <a:srgbClr val="66FFCC"/>
                </a:solidFill>
                <a:latin typeface="Agency FB" pitchFamily="34" charset="0"/>
              </a:rPr>
              <a:t>.</a:t>
            </a:r>
          </a:p>
          <a:p>
            <a:r>
              <a:rPr lang="es-ES" sz="2800" b="1" dirty="0" err="1" smtClean="0">
                <a:solidFill>
                  <a:srgbClr val="66FFCC"/>
                </a:solidFill>
                <a:latin typeface="Agency FB" pitchFamily="34" charset="0"/>
              </a:rPr>
              <a:t>Okuda</a:t>
            </a:r>
            <a:r>
              <a:rPr lang="es-ES" sz="2800" b="1" dirty="0" smtClean="0">
                <a:solidFill>
                  <a:srgbClr val="66FFCC"/>
                </a:solidFill>
                <a:latin typeface="Agency FB" pitchFamily="34" charset="0"/>
              </a:rPr>
              <a:t> San Miguel ha plasmado su estilo cubriendo internamente la iglesia con imágenes isométricas y personajes que encontramos recurrentemente en su trabajo, dando como resultado un auténtico templo del arte y el </a:t>
            </a:r>
            <a:r>
              <a:rPr lang="es-ES" sz="2800" b="1" dirty="0" err="1" smtClean="0">
                <a:solidFill>
                  <a:srgbClr val="66FFCC"/>
                </a:solidFill>
                <a:latin typeface="Agency FB" pitchFamily="34" charset="0"/>
              </a:rPr>
              <a:t>skate</a:t>
            </a:r>
            <a:r>
              <a:rPr lang="es-ES" sz="2800" b="1" dirty="0" smtClean="0">
                <a:solidFill>
                  <a:srgbClr val="66FFCC"/>
                </a:solidFill>
                <a:latin typeface="Agency FB" pitchFamily="34" charset="0"/>
              </a:rPr>
              <a:t>.</a:t>
            </a:r>
            <a:endParaRPr lang="es-ES" sz="2800" b="1" dirty="0">
              <a:solidFill>
                <a:srgbClr val="66FFCC"/>
              </a:solidFill>
              <a:latin typeface="Agency FB" pitchFamily="34" charset="0"/>
            </a:endParaRPr>
          </a:p>
        </p:txBody>
      </p:sp>
      <p:pic>
        <p:nvPicPr>
          <p:cNvPr id="15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1" y="0"/>
            <a:ext cx="11267162" cy="7632700"/>
          </a:xfrm>
          <a:prstGeom prst="frame">
            <a:avLst>
              <a:gd name="adj1" fmla="val 8426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499" y="0"/>
            <a:ext cx="11267164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00FF00"/>
            </a:solidFill>
          </a:ln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1" y="0"/>
            <a:ext cx="11267162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FF0000"/>
            </a:solidFill>
          </a:ln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2" cy="7632700"/>
          </a:xfrm>
          <a:prstGeom prst="frame">
            <a:avLst>
              <a:gd name="adj1" fmla="val 8981"/>
            </a:avLst>
          </a:prstGeom>
          <a:noFill/>
          <a:ln w="38100">
            <a:solidFill>
              <a:srgbClr val="0000FF"/>
            </a:solidFill>
          </a:ln>
        </p:spPr>
      </p:pic>
      <p:pic>
        <p:nvPicPr>
          <p:cNvPr id="7" name="Picture 2" descr="C:\Users\Jose Luis\Desktop\video-okuda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9563922" y="0"/>
            <a:ext cx="1705741" cy="76327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" y="0"/>
            <a:ext cx="1705741" cy="76327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C:\Users\Jose Luis\Desktop\0_aimg883336-L.p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5741" y="0"/>
            <a:ext cx="7858180" cy="7659827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8651492" y="840992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-840991" y="840991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-840990" y="3228580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>
            <a:off x="8651492" y="2942829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>
            <a:off x="8651492" y="5228845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>
            <a:off x="-840991" y="5443159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>
            <a:off x="8651492" y="7657737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 Cheurón"/>
          <p:cNvSpPr/>
          <p:nvPr/>
        </p:nvSpPr>
        <p:spPr>
          <a:xfrm rot="5400000">
            <a:off x="-840991" y="7657737"/>
            <a:ext cx="3459161" cy="177718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91361" y="2173276"/>
            <a:ext cx="9278170" cy="4910377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5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s-ES" sz="5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5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ESTA IGLESIA ABANDONADA SE CONVIRTIÓ EN UN TEMPLO DEL ARTE DE LA CALLE</a:t>
            </a:r>
            <a:endParaRPr lang="es-ES" sz="5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2" descr="C:\Users\Jose Luis\Desktop\10847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76725" cy="2676525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8000" contrast="82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AbandonedChurchInMorocc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okuda_church_youssoufia_mtn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Okuda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623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Jose Luis\Desktop\church-art-skate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okuda-san-miguel-skate-park-church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5829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visu-eglise-4"/>
          <p:cNvPicPr>
            <a:picLocks noChangeAspect="1" noChangeArrowheads="1"/>
          </p:cNvPicPr>
          <p:nvPr/>
        </p:nvPicPr>
        <p:blipFill>
          <a:blip r:embed="rId2"/>
          <a:srcRect t="15486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11" name="10 Arco de bloque"/>
          <p:cNvSpPr/>
          <p:nvPr/>
        </p:nvSpPr>
        <p:spPr>
          <a:xfrm rot="5400000">
            <a:off x="6667430" y="-378211"/>
            <a:ext cx="3526591" cy="4703519"/>
          </a:xfrm>
          <a:prstGeom prst="blockArc">
            <a:avLst>
              <a:gd name="adj1" fmla="val 10801916"/>
              <a:gd name="adj2" fmla="val 21386851"/>
              <a:gd name="adj3" fmla="val 8334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1301096" y="-418847"/>
            <a:ext cx="3607864" cy="4703519"/>
          </a:xfrm>
          <a:prstGeom prst="blockArc">
            <a:avLst>
              <a:gd name="adj1" fmla="val 10823328"/>
              <a:gd name="adj2" fmla="val 21489985"/>
              <a:gd name="adj3" fmla="val 6040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5400000">
            <a:off x="1341732" y="3388667"/>
            <a:ext cx="3526591" cy="4703519"/>
          </a:xfrm>
          <a:prstGeom prst="blockArc">
            <a:avLst>
              <a:gd name="adj1" fmla="val 10768302"/>
              <a:gd name="adj2" fmla="val 21485642"/>
              <a:gd name="adj3" fmla="val 7231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>
            <a:off x="6796111" y="3348031"/>
            <a:ext cx="3445316" cy="4703519"/>
          </a:xfrm>
          <a:prstGeom prst="blockArc">
            <a:avLst>
              <a:gd name="adj1" fmla="val 10845365"/>
              <a:gd name="adj2" fmla="val 21263854"/>
              <a:gd name="adj3" fmla="val 7468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>
            <a:off x="6489384" y="-378211"/>
            <a:ext cx="3526591" cy="4703519"/>
          </a:xfrm>
          <a:prstGeom prst="blockArc">
            <a:avLst>
              <a:gd name="adj1" fmla="val 10815172"/>
              <a:gd name="adj2" fmla="val 21517560"/>
              <a:gd name="adj3" fmla="val 8376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>
            <a:off x="6663068" y="3303031"/>
            <a:ext cx="3445316" cy="4793519"/>
          </a:xfrm>
          <a:prstGeom prst="blockArc">
            <a:avLst>
              <a:gd name="adj1" fmla="val 10762504"/>
              <a:gd name="adj2" fmla="val 21265463"/>
              <a:gd name="adj3" fmla="val 7798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>
            <a:off x="1165643" y="3388667"/>
            <a:ext cx="3526591" cy="4703519"/>
          </a:xfrm>
          <a:prstGeom prst="blockArc">
            <a:avLst>
              <a:gd name="adj1" fmla="val 10804590"/>
              <a:gd name="adj2" fmla="val 21413752"/>
              <a:gd name="adj3" fmla="val 7262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>
            <a:off x="1125008" y="-418847"/>
            <a:ext cx="3607864" cy="4703519"/>
          </a:xfrm>
          <a:prstGeom prst="blockArc">
            <a:avLst>
              <a:gd name="adj1" fmla="val 10839416"/>
              <a:gd name="adj2" fmla="val 21487988"/>
              <a:gd name="adj3" fmla="val 6824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sz="1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p3_kaos_temple_okuda_san_miguel_ink_and_movement_la_inglesia_skate_yatz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soocurious.com/fr/wp-content/uploads/2016/03/visu-eglise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7917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glesia-skate1--510x286--550x3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356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349343" y="1316020"/>
            <a:ext cx="3491692" cy="5279709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latin typeface="Agency FB" pitchFamily="34" charset="0"/>
              </a:rPr>
              <a:t/>
            </a:r>
            <a:br>
              <a:rPr lang="es-ES" sz="2400" b="1" dirty="0" smtClean="0">
                <a:solidFill>
                  <a:srgbClr val="00FF00"/>
                </a:solidFill>
                <a:latin typeface="Agency FB" pitchFamily="34" charset="0"/>
              </a:rPr>
            </a:br>
            <a:r>
              <a:rPr lang="es-ES" sz="2400" b="1" dirty="0" err="1">
                <a:solidFill>
                  <a:srgbClr val="00FF00"/>
                </a:solidFill>
                <a:latin typeface="Agency FB" pitchFamily="34" charset="0"/>
              </a:rPr>
              <a:t>Okuda</a:t>
            </a:r>
            <a:r>
              <a:rPr lang="es-ES" sz="2400" b="1" dirty="0">
                <a:solidFill>
                  <a:srgbClr val="00FF00"/>
                </a:solidFill>
                <a:latin typeface="Agency FB" pitchFamily="34" charset="0"/>
              </a:rPr>
              <a:t> San Miguel es un pintor español , que ve en los lugares y edificios de oportunidades para crear y dar rienda suelta a su imaginación en desuso . La iglesia abandonada en Marruecos </a:t>
            </a:r>
            <a:r>
              <a:rPr lang="es-ES" sz="2400" b="1" dirty="0" err="1">
                <a:solidFill>
                  <a:srgbClr val="00FF00"/>
                </a:solidFill>
                <a:latin typeface="Agency FB" pitchFamily="34" charset="0"/>
              </a:rPr>
              <a:t>Youssoufia</a:t>
            </a:r>
            <a:r>
              <a:rPr lang="es-ES" sz="2400" b="1" dirty="0">
                <a:solidFill>
                  <a:srgbClr val="00FF00"/>
                </a:solidFill>
                <a:latin typeface="Agency FB" pitchFamily="34" charset="0"/>
              </a:rPr>
              <a:t> revivió gracias a las pinturas de colores y gigantescas de la artista. El español pintado </a:t>
            </a:r>
            <a:endParaRPr lang="es-ES" sz="2400" b="1" dirty="0" smtClean="0">
              <a:solidFill>
                <a:srgbClr val="00FF00"/>
              </a:solidFill>
              <a:latin typeface="Agency FB" pitchFamily="34" charset="0"/>
            </a:endParaRPr>
          </a:p>
          <a:p>
            <a:pPr algn="ctr"/>
            <a:r>
              <a:rPr lang="es-ES" sz="2400" b="1" dirty="0" smtClean="0">
                <a:solidFill>
                  <a:srgbClr val="00FF00"/>
                </a:solidFill>
                <a:latin typeface="Agency FB" pitchFamily="34" charset="0"/>
              </a:rPr>
              <a:t>" </a:t>
            </a:r>
            <a:r>
              <a:rPr lang="es-ES" sz="2400" b="1" dirty="0">
                <a:solidFill>
                  <a:srgbClr val="00FF00"/>
                </a:solidFill>
                <a:latin typeface="Agency FB" pitchFamily="34" charset="0"/>
              </a:rPr>
              <a:t>11 espejismos de la libertad " en diferentes paredes de la iglesia .</a:t>
            </a:r>
          </a:p>
        </p:txBody>
      </p:sp>
      <p:pic>
        <p:nvPicPr>
          <p:cNvPr id="3" name="Picture 2" descr="http://i.huffpost.com/gadgets/slideshows/482916/slide_482916_6619966_free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b="8572"/>
          <a:stretch>
            <a:fillRect/>
          </a:stretch>
        </p:blipFill>
        <p:spPr bwMode="auto">
          <a:xfrm>
            <a:off x="0" y="0"/>
            <a:ext cx="6938459" cy="7632700"/>
          </a:xfrm>
          <a:prstGeom prst="rect">
            <a:avLst/>
          </a:prstGeom>
          <a:noFill/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920715" y="0"/>
            <a:ext cx="434894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Jose Luis\Desktop\Okuda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539221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2278195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5095611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7913027" y="539222"/>
            <a:ext cx="3895858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539220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2278195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5095611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7913026" y="4276065"/>
            <a:ext cx="3895857" cy="281741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FF0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tumblr_o22rh5HBxN1rf9hn3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96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706401" y="1744648"/>
            <a:ext cx="4143404" cy="5279709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/>
            </a:r>
            <a:b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</a:br>
            <a:r>
              <a:rPr lang="es-ES" sz="2800" b="1" dirty="0">
                <a:solidFill>
                  <a:srgbClr val="00FF00"/>
                </a:solidFill>
                <a:latin typeface="Agency FB" pitchFamily="34" charset="0"/>
              </a:rPr>
              <a:t>El poder del arte reside en su capacidad única para rehabilitar los lugares más tristes y abandonados posibles . Muchos artistas que ven edificios abandonados un soporte escala para sus creaciones . Artista español </a:t>
            </a:r>
            <a:r>
              <a:rPr lang="es-ES" sz="2800" b="1" dirty="0" err="1">
                <a:solidFill>
                  <a:srgbClr val="00FF00"/>
                </a:solidFill>
                <a:latin typeface="Agency FB" pitchFamily="34" charset="0"/>
              </a:rPr>
              <a:t>Okuda</a:t>
            </a:r>
            <a:r>
              <a:rPr lang="es-ES" sz="2800" b="1" dirty="0">
                <a:solidFill>
                  <a:srgbClr val="00FF00"/>
                </a:solidFill>
                <a:latin typeface="Agency FB" pitchFamily="34" charset="0"/>
              </a:rPr>
              <a:t> San Miguel ha utilizado su arte para magnificar una iglesia abandonada en Marruecos . </a:t>
            </a:r>
          </a:p>
        </p:txBody>
      </p:sp>
      <p:pic>
        <p:nvPicPr>
          <p:cNvPr id="3" name="Image 1" descr="visu-eglise-18.jpg"/>
          <p:cNvPicPr>
            <a:picLocks noGrp="1" noChangeAspect="1"/>
          </p:cNvPicPr>
          <p:nvPr isPhoto="1"/>
        </p:nvPicPr>
        <p:blipFill>
          <a:blip r:embed="rId2"/>
          <a:srcRect l="4923" t="3203" r="4923" b="3203"/>
          <a:stretch>
            <a:fillRect/>
          </a:stretch>
        </p:blipFill>
        <p:spPr bwMode="auto">
          <a:xfrm>
            <a:off x="-1" y="-1"/>
            <a:ext cx="6134897" cy="766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9000" contrast="50000"/>
          </a:blip>
          <a:srcRect/>
          <a:stretch>
            <a:fillRect/>
          </a:stretch>
        </p:blipFill>
        <p:spPr bwMode="auto">
          <a:xfrm>
            <a:off x="6063459" y="0"/>
            <a:ext cx="52062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soocurious.com/fr/wp-content/uploads/2016/03/visu-eglis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410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ikibuzz.biz/wp-content/uploads/2016/03/visu-eglise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410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visu-eglise-10.jpg"/>
          <p:cNvPicPr>
            <a:picLocks noGrp="1" noChangeAspect="1"/>
          </p:cNvPicPr>
          <p:nvPr isPhoto="1"/>
        </p:nvPicPr>
        <p:blipFill>
          <a:blip r:embed="rId3"/>
          <a:srcRect l="2458" t="3203" r="3092" b="3203"/>
          <a:stretch>
            <a:fillRect/>
          </a:stretch>
        </p:blipFill>
        <p:spPr bwMode="auto">
          <a:xfrm>
            <a:off x="-1" y="0"/>
            <a:ext cx="1137272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1"/>
    <p:sndAc>
      <p:stSnd>
        <p:snd r:embed="rId2" name="El padrino (piano de Nino Rota)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920583" y="1744648"/>
            <a:ext cx="4556716" cy="484882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Majestuosos leones y osos imponentes adornan la fachada con colores hermosos. Los 11 frescos que adornan toda la iglesia y </a:t>
            </a:r>
            <a:r>
              <a:rPr lang="es-ES" sz="2400" b="1" dirty="0" smtClean="0">
                <a:solidFill>
                  <a:srgbClr val="00FF00"/>
                </a:solidFill>
                <a:latin typeface="Agency FB" pitchFamily="34" charset="0"/>
              </a:rPr>
              <a:t>elegantemente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interactúan con los elementos arquitectónicos. Para lograr esto,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Okuda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San Miguel utiliza una amplia paleta de colores saturados y pintado formas geométricas. El resultado es simplemente impresionante.</a:t>
            </a:r>
            <a:endParaRPr lang="es-ES" sz="28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pic>
        <p:nvPicPr>
          <p:cNvPr id="3" name="Picture 2" descr="https://s-media-cache-ak0.pinimg.com/236x/18/39/c8/1839c8a6aedfbafad0be793542e205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419" y="315888"/>
            <a:ext cx="5194647" cy="7036447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8000" contrast="82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visu-eglise-12.jpg"/>
          <p:cNvPicPr>
            <a:picLocks noGrp="1" noChangeAspect="1"/>
          </p:cNvPicPr>
          <p:nvPr isPhoto="1"/>
        </p:nvPicPr>
        <p:blipFill>
          <a:blip r:embed="rId2"/>
          <a:srcRect l="2458" t="3203" r="1824" b="3203"/>
          <a:stretch>
            <a:fillRect/>
          </a:stretch>
        </p:blipFill>
        <p:spPr bwMode="auto">
          <a:xfrm>
            <a:off x="-1" y="-1"/>
            <a:ext cx="11269663" cy="763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su-eglise-3.jpg"/>
          <p:cNvPicPr>
            <a:picLocks noGrp="1" noChangeAspect="1"/>
          </p:cNvPicPr>
          <p:nvPr isPhoto="1"/>
        </p:nvPicPr>
        <p:blipFill>
          <a:blip r:embed="rId2"/>
          <a:srcRect l="2669" t="3203" r="2669" b="3203"/>
          <a:stretch>
            <a:fillRect/>
          </a:stretch>
        </p:blipFill>
        <p:spPr bwMode="auto">
          <a:xfrm>
            <a:off x="1277113" y="0"/>
            <a:ext cx="8548624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visu-eglise-16.jpg"/>
          <p:cNvPicPr>
            <a:picLocks noGrp="1" noChangeAspect="1"/>
          </p:cNvPicPr>
          <p:nvPr isPhoto="1"/>
        </p:nvPicPr>
        <p:blipFill>
          <a:blip r:embed="rId2"/>
          <a:srcRect l="2458" t="4139" r="2458" b="3203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su-eglise-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08708" y="0"/>
            <a:ext cx="845224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visu-eglise-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408708" y="0"/>
            <a:ext cx="845224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visu-eglise-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1408708" y="0"/>
            <a:ext cx="845224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visu-eglise-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1408708" y="0"/>
            <a:ext cx="845224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onector"/>
          <p:cNvSpPr/>
          <p:nvPr/>
        </p:nvSpPr>
        <p:spPr>
          <a:xfrm>
            <a:off x="0" y="0"/>
            <a:ext cx="1348552" cy="7632700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9921111" y="0"/>
            <a:ext cx="1348552" cy="7632700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Skate-templo-02.jpg"/>
          <p:cNvPicPr>
            <a:picLocks noChangeAspect="1" noChangeArrowheads="1"/>
          </p:cNvPicPr>
          <p:nvPr/>
        </p:nvPicPr>
        <p:blipFill>
          <a:blip r:embed="rId2"/>
          <a:srcRect l="8517" r="815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visu-eglise-6.jpg"/>
          <p:cNvPicPr>
            <a:picLocks noGrp="1" noChangeAspect="1"/>
          </p:cNvPicPr>
          <p:nvPr isPhoto="1"/>
        </p:nvPicPr>
        <p:blipFill>
          <a:blip r:embed="rId2"/>
          <a:srcRect l="4359" t="4139" r="4359" b="4139"/>
          <a:stretch>
            <a:fillRect/>
          </a:stretch>
        </p:blipFill>
        <p:spPr bwMode="auto">
          <a:xfrm>
            <a:off x="1419990" y="0"/>
            <a:ext cx="8482984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isósceles"/>
          <p:cNvSpPr/>
          <p:nvPr/>
        </p:nvSpPr>
        <p:spPr>
          <a:xfrm>
            <a:off x="9921111" y="0"/>
            <a:ext cx="1348552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0"/>
            <a:ext cx="1348551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9921111" y="-3816350"/>
            <a:ext cx="1348552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-3816350"/>
            <a:ext cx="1348551" cy="76327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visu-eglise-11.jpg"/>
          <p:cNvPicPr>
            <a:picLocks noGrp="1" noChangeAspect="1"/>
          </p:cNvPicPr>
          <p:nvPr isPhoto="1"/>
        </p:nvPicPr>
        <p:blipFill>
          <a:blip r:embed="rId2"/>
          <a:srcRect l="2315" t="2564" r="2750" b="3058"/>
          <a:stretch>
            <a:fillRect/>
          </a:stretch>
        </p:blipFill>
        <p:spPr bwMode="auto">
          <a:xfrm>
            <a:off x="-223085" y="-255616"/>
            <a:ext cx="11715832" cy="7888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visu-eglise-9.jpg"/>
          <p:cNvPicPr>
            <a:picLocks noGrp="1" noChangeAspect="1"/>
          </p:cNvPicPr>
          <p:nvPr isPhoto="1"/>
        </p:nvPicPr>
        <p:blipFill>
          <a:blip r:embed="rId2"/>
          <a:srcRect l="1726" t="3735" r="3432" b="5366"/>
          <a:stretch>
            <a:fillRect/>
          </a:stretch>
        </p:blipFill>
        <p:spPr bwMode="auto">
          <a:xfrm>
            <a:off x="-508837" y="-327054"/>
            <a:ext cx="11778500" cy="7959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ver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visu-eglise-14.jpg"/>
          <p:cNvPicPr>
            <a:picLocks noGrp="1" noChangeAspect="1"/>
          </p:cNvPicPr>
          <p:nvPr isPhoto="1"/>
        </p:nvPicPr>
        <p:blipFill>
          <a:blip r:embed="rId2"/>
          <a:srcRect l="2936" t="3203" r="2479" b="3203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soocurious.com/fr/wp-content/uploads/2016/03/visu-eglise-19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7179" y="0"/>
            <a:ext cx="7572428" cy="7871250"/>
          </a:xfrm>
          <a:prstGeom prst="rect">
            <a:avLst/>
          </a:prstGeom>
          <a:noFill/>
        </p:spPr>
      </p:pic>
      <p:sp>
        <p:nvSpPr>
          <p:cNvPr id="3" name="2 Conector"/>
          <p:cNvSpPr/>
          <p:nvPr/>
        </p:nvSpPr>
        <p:spPr>
          <a:xfrm>
            <a:off x="-1" y="0"/>
            <a:ext cx="1705741" cy="76327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Conector"/>
          <p:cNvSpPr/>
          <p:nvPr/>
        </p:nvSpPr>
        <p:spPr>
          <a:xfrm>
            <a:off x="9421045" y="0"/>
            <a:ext cx="1848618" cy="76327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visu-eglise-15.jpg"/>
          <p:cNvPicPr>
            <a:picLocks noGrp="1" noChangeAspect="1"/>
          </p:cNvPicPr>
          <p:nvPr isPhoto="1"/>
        </p:nvPicPr>
        <p:blipFill>
          <a:blip r:embed="rId2"/>
          <a:srcRect l="3092" t="3203" r="2458" b="3203"/>
          <a:stretch>
            <a:fillRect/>
          </a:stretch>
        </p:blipFill>
        <p:spPr bwMode="auto">
          <a:xfrm>
            <a:off x="-1" y="0"/>
            <a:ext cx="1137272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art-okuda-04-805x5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4194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soocurious.com/fr/wp-content/uploads/2015/12/une-eglise-skate-park-2-740x3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7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8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7" y="0"/>
            <a:ext cx="905547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1" y="7632700"/>
            <a:ext cx="88045" cy="5088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5" y="0"/>
            <a:ext cx="79239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1" descr="visu-eglise-8.jpg"/>
          <p:cNvPicPr>
            <a:picLocks noGrp="1" noChangeAspect="1"/>
          </p:cNvPicPr>
          <p:nvPr isPhoto="1"/>
        </p:nvPicPr>
        <p:blipFill>
          <a:blip r:embed="rId2"/>
          <a:srcRect l="2669" t="3203" r="2669" b="3203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Elipse"/>
          <p:cNvSpPr/>
          <p:nvPr/>
        </p:nvSpPr>
        <p:spPr>
          <a:xfrm>
            <a:off x="5810921" y="318030"/>
            <a:ext cx="2377195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614906"/>
            <a:ext cx="2377194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0" y="318030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836523"/>
            <a:ext cx="2377194" cy="2226204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747448"/>
            <a:ext cx="2126353" cy="2093662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76160" y="2703248"/>
            <a:ext cx="2377195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5017794"/>
            <a:ext cx="2377194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1" y="5008960"/>
            <a:ext cx="2377195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5088467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318030"/>
            <a:ext cx="2377194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5099067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2" y="289760"/>
            <a:ext cx="2377194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>
            <a:off x="0" y="0"/>
            <a:ext cx="11269663" cy="7632700"/>
          </a:xfrm>
          <a:prstGeom prst="bevel">
            <a:avLst>
              <a:gd name="adj" fmla="val 3356"/>
            </a:avLst>
          </a:prstGeom>
          <a:solidFill>
            <a:srgbClr val="00FF00"/>
          </a:solidFill>
          <a:ln w="381000">
            <a:solidFill>
              <a:srgbClr val="FF0000"/>
            </a:solidFill>
            <a:miter lim="800000"/>
            <a:headEnd/>
            <a:tailEnd/>
          </a:ln>
          <a:effectLst>
            <a:prstShdw prst="shdw17" dist="17961" dir="2700000">
              <a:srgbClr val="6B6B6B"/>
            </a:prstShdw>
          </a:effectLst>
        </p:spPr>
        <p:txBody>
          <a:bodyPr wrap="none" lIns="108009" tIns="54004" rIns="108009" bIns="54004" anchor="ctr"/>
          <a:lstStyle/>
          <a:p>
            <a:endParaRPr lang="it-IT" sz="2800" dirty="0"/>
          </a:p>
        </p:txBody>
      </p:sp>
      <p:sp>
        <p:nvSpPr>
          <p:cNvPr id="58371" name="Rectangle 3" descr="fundo-creme5"/>
          <p:cNvSpPr>
            <a:spLocks noChangeArrowheads="1"/>
          </p:cNvSpPr>
          <p:nvPr/>
        </p:nvSpPr>
        <p:spPr bwMode="auto">
          <a:xfrm>
            <a:off x="221090" y="210253"/>
            <a:ext cx="10790310" cy="724223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lIns="108009" tIns="54004" rIns="108009" bIns="54004" anchor="ctr"/>
          <a:lstStyle/>
          <a:p>
            <a:endParaRPr lang="it-IT" sz="2800" dirty="0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399134" y="371034"/>
            <a:ext cx="10471395" cy="6890632"/>
          </a:xfrm>
          <a:prstGeom prst="rect">
            <a:avLst/>
          </a:prstGeom>
          <a:solidFill>
            <a:srgbClr val="FFFF00"/>
          </a:solidFill>
          <a:ln w="323850">
            <a:solidFill>
              <a:srgbClr val="C2C2C2"/>
            </a:solidFill>
            <a:miter lim="800000"/>
            <a:headEnd/>
            <a:tailEnd/>
          </a:ln>
          <a:effectLst>
            <a:prstShdw prst="shdw17" dist="17961" dir="13500000">
              <a:srgbClr val="747474"/>
            </a:prstShdw>
          </a:effectLst>
        </p:spPr>
        <p:txBody>
          <a:bodyPr wrap="none" lIns="108009" tIns="54004" rIns="108009" bIns="54004" anchor="ctr"/>
          <a:lstStyle/>
          <a:p>
            <a:endParaRPr lang="it-IT" sz="2800" dirty="0"/>
          </a:p>
        </p:txBody>
      </p:sp>
      <p:pic>
        <p:nvPicPr>
          <p:cNvPr id="14" name="Picture 2" descr="C:\Users\Jose Luis\Desktop\Iglesia-Skate-de-Asturias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490" grpId="1" animBg="1"/>
      <p:bldP spid="5837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Jose Luis\Desktop\churgskatepark1-900x6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674465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1" y="0"/>
            <a:ext cx="1551535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7" y="0"/>
            <a:ext cx="1598491" cy="7632700"/>
          </a:xfrm>
          <a:prstGeom prst="triangl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4" y="0"/>
            <a:ext cx="1598492" cy="7632700"/>
          </a:xfrm>
          <a:prstGeom prst="triangl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3" y="0"/>
            <a:ext cx="1686536" cy="7632700"/>
          </a:xfrm>
          <a:prstGeom prst="triangle">
            <a:avLst/>
          </a:prstGeom>
          <a:solidFill>
            <a:schemeClr val="accent6">
              <a:lumMod val="75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4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soocurious.com/fr/wp-content/uploads/2016/03/visu-eglise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7113" y="0"/>
            <a:ext cx="8715436" cy="76327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1205675" cy="7632700"/>
          </a:xfrm>
          <a:prstGeom prst="triangle">
            <a:avLst/>
          </a:prstGeom>
          <a:solidFill>
            <a:srgbClr val="FFFF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10063988" y="0"/>
            <a:ext cx="1205675" cy="7632700"/>
          </a:xfrm>
          <a:prstGeom prst="triangle">
            <a:avLst/>
          </a:prstGeom>
          <a:solidFill>
            <a:srgbClr val="FFFF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-3398888"/>
            <a:ext cx="1205675" cy="7632700"/>
          </a:xfrm>
          <a:prstGeom prst="triangle">
            <a:avLst/>
          </a:prstGeom>
          <a:solidFill>
            <a:srgbClr val="FFFF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0063988" y="-3327450"/>
            <a:ext cx="1205675" cy="7632700"/>
          </a:xfrm>
          <a:prstGeom prst="triangle">
            <a:avLst/>
          </a:prstGeom>
          <a:solidFill>
            <a:srgbClr val="FFFF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206467" y="1530334"/>
            <a:ext cx="3786214" cy="5525930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/>
            </a:r>
            <a:b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</a:br>
            <a:r>
              <a:rPr lang="es-ES" sz="3200" b="1" dirty="0">
                <a:solidFill>
                  <a:srgbClr val="00FF00"/>
                </a:solidFill>
                <a:latin typeface="Agency FB" pitchFamily="34" charset="0"/>
              </a:rPr>
              <a:t>La acción </a:t>
            </a:r>
            <a:r>
              <a:rPr lang="es-ES" sz="3200" b="1" dirty="0" err="1">
                <a:solidFill>
                  <a:srgbClr val="00FF00"/>
                </a:solidFill>
                <a:latin typeface="Agency FB" pitchFamily="34" charset="0"/>
              </a:rPr>
              <a:t>Okuda</a:t>
            </a:r>
            <a:r>
              <a:rPr lang="es-ES" sz="3200" b="1" dirty="0">
                <a:solidFill>
                  <a:srgbClr val="00FF00"/>
                </a:solidFill>
                <a:latin typeface="Agency FB" pitchFamily="34" charset="0"/>
              </a:rPr>
              <a:t> San Miguel demuestra que el arte puede traer vida y frescura a cualquier edificio , incluso abandonados . </a:t>
            </a:r>
            <a:endParaRPr lang="es-ES" sz="3200" b="1" dirty="0" smtClean="0">
              <a:solidFill>
                <a:srgbClr val="00FF00"/>
              </a:solidFill>
              <a:latin typeface="Agency FB" pitchFamily="34" charset="0"/>
            </a:endParaRP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>Artista </a:t>
            </a:r>
            <a:r>
              <a:rPr lang="es-ES" sz="3200" b="1" dirty="0">
                <a:solidFill>
                  <a:srgbClr val="00FF00"/>
                </a:solidFill>
                <a:latin typeface="Agency FB" pitchFamily="34" charset="0"/>
              </a:rPr>
              <a:t>español a las influencias del arte de la </a:t>
            </a:r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>calle, este no es </a:t>
            </a:r>
            <a:r>
              <a:rPr lang="es-ES" sz="3200" b="1" dirty="0">
                <a:solidFill>
                  <a:srgbClr val="00FF00"/>
                </a:solidFill>
                <a:latin typeface="Agency FB" pitchFamily="34" charset="0"/>
              </a:rPr>
              <a:t>su primer intento .</a:t>
            </a:r>
          </a:p>
        </p:txBody>
      </p:sp>
      <p:pic>
        <p:nvPicPr>
          <p:cNvPr id="3" name="Picture 2" descr="https://s-media-cache-ak0.pinimg.com/236x/b4/9d/49/b49d495cef51a90496d2b3eec1795ac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784794" cy="7632700"/>
          </a:xfrm>
          <a:prstGeom prst="rect">
            <a:avLst/>
          </a:prstGeom>
          <a:noFill/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77839" y="0"/>
            <a:ext cx="44918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3259796"/>
            <a:ext cx="56348" cy="79508"/>
          </a:xfrm>
          <a:prstGeom prst="donut">
            <a:avLst>
              <a:gd name="adj" fmla="val 1452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8" y="4690936"/>
            <a:ext cx="88045" cy="50883"/>
          </a:xfrm>
          <a:prstGeom prst="donut">
            <a:avLst>
              <a:gd name="adj" fmla="val 124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" y="5724525"/>
            <a:ext cx="2201107" cy="190817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8" y="-1351659"/>
            <a:ext cx="88045" cy="50883"/>
          </a:xfrm>
          <a:prstGeom prst="donut">
            <a:avLst>
              <a:gd name="adj" fmla="val 1247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1" y="389585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2" y="0"/>
            <a:ext cx="2113061" cy="1892275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" y="197354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" y="1"/>
            <a:ext cx="2201107" cy="198768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2" y="1892275"/>
            <a:ext cx="2113061" cy="192407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2" y="3816350"/>
            <a:ext cx="2113061" cy="1924077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2" y="5740427"/>
            <a:ext cx="2113061" cy="189227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5" name="Picture 2" descr="C:\Users\Jose Luis\Desktop\okuda_Skater_FeelDesain_00.jpg"/>
          <p:cNvPicPr>
            <a:picLocks noChangeAspect="1" noChangeArrowheads="1"/>
          </p:cNvPicPr>
          <p:nvPr/>
        </p:nvPicPr>
        <p:blipFill>
          <a:blip r:embed="rId4"/>
          <a:srcRect l="49818"/>
          <a:stretch>
            <a:fillRect/>
          </a:stretch>
        </p:blipFill>
        <p:spPr bwMode="auto">
          <a:xfrm>
            <a:off x="2420121" y="530202"/>
            <a:ext cx="6357982" cy="6435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sábado, 30 de julio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16:09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00"/>
                            </p:stCondLst>
                            <p:childTnLst>
                              <p:par>
                                <p:cTn id="24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ARTE DE OKUDA SAN MIGU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ARTE DE OKUDA SAN MIGUEL</Template>
  <TotalTime>1</TotalTime>
  <Words>110</Words>
  <Application>Microsoft Office PowerPoint</Application>
  <PresentationFormat>Personalizado</PresentationFormat>
  <Paragraphs>21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EL ARTE DE OKUDA SAN MIGUEL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2016-07-30T14:09:33Z</dcterms:created>
  <dcterms:modified xsi:type="dcterms:W3CDTF">2016-07-30T14:11:01Z</dcterms:modified>
</cp:coreProperties>
</file>