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295" r:id="rId3"/>
    <p:sldId id="256" r:id="rId4"/>
    <p:sldId id="311" r:id="rId5"/>
    <p:sldId id="315" r:id="rId6"/>
    <p:sldId id="314" r:id="rId7"/>
    <p:sldId id="308" r:id="rId8"/>
    <p:sldId id="312" r:id="rId9"/>
    <p:sldId id="288" r:id="rId10"/>
    <p:sldId id="313" r:id="rId11"/>
    <p:sldId id="309" r:id="rId12"/>
    <p:sldId id="307" r:id="rId13"/>
    <p:sldId id="306" r:id="rId14"/>
    <p:sldId id="289" r:id="rId15"/>
    <p:sldId id="305" r:id="rId16"/>
    <p:sldId id="310" r:id="rId17"/>
    <p:sldId id="304" r:id="rId18"/>
    <p:sldId id="303" r:id="rId19"/>
    <p:sldId id="302" r:id="rId20"/>
    <p:sldId id="290" r:id="rId21"/>
    <p:sldId id="300" r:id="rId22"/>
    <p:sldId id="298" r:id="rId23"/>
    <p:sldId id="301" r:id="rId24"/>
    <p:sldId id="297" r:id="rId25"/>
    <p:sldId id="296" r:id="rId26"/>
    <p:sldId id="294" r:id="rId27"/>
    <p:sldId id="292" r:id="rId28"/>
    <p:sldId id="293" r:id="rId29"/>
    <p:sldId id="291" r:id="rId30"/>
    <p:sldId id="283" r:id="rId31"/>
    <p:sldId id="287" r:id="rId32"/>
    <p:sldId id="281" r:id="rId33"/>
    <p:sldId id="299" r:id="rId34"/>
    <p:sldId id="286" r:id="rId35"/>
    <p:sldId id="285" r:id="rId36"/>
    <p:sldId id="280" r:id="rId37"/>
    <p:sldId id="284" r:id="rId38"/>
    <p:sldId id="282" r:id="rId39"/>
    <p:sldId id="279" r:id="rId40"/>
    <p:sldId id="278" r:id="rId41"/>
    <p:sldId id="277" r:id="rId42"/>
    <p:sldId id="276" r:id="rId43"/>
    <p:sldId id="275" r:id="rId44"/>
    <p:sldId id="274" r:id="rId45"/>
    <p:sldId id="271" r:id="rId46"/>
    <p:sldId id="267" r:id="rId47"/>
    <p:sldId id="273" r:id="rId48"/>
    <p:sldId id="266" r:id="rId49"/>
    <p:sldId id="272" r:id="rId50"/>
    <p:sldId id="270" r:id="rId51"/>
    <p:sldId id="269" r:id="rId52"/>
    <p:sldId id="268" r:id="rId53"/>
    <p:sldId id="265" r:id="rId54"/>
    <p:sldId id="264" r:id="rId55"/>
    <p:sldId id="262" r:id="rId56"/>
    <p:sldId id="261" r:id="rId57"/>
    <p:sldId id="259" r:id="rId58"/>
    <p:sldId id="258" r:id="rId59"/>
    <p:sldId id="316" r:id="rId60"/>
    <p:sldId id="257" r:id="rId61"/>
    <p:sldId id="260" r:id="rId62"/>
    <p:sldId id="317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dtrH3AFEIygbcc6bz4chw" hashData="3out2nJeRUiiqhtERsSUGgNGq/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9F299"/>
    <a:srgbClr val="996633"/>
    <a:srgbClr val="004EEA"/>
    <a:srgbClr val="0037A4"/>
    <a:srgbClr val="461E64"/>
    <a:srgbClr val="FF9900"/>
    <a:srgbClr val="854562"/>
    <a:srgbClr val="9C5BCD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27" autoAdjust="0"/>
    <p:restoredTop sz="94660"/>
  </p:normalViewPr>
  <p:slideViewPr>
    <p:cSldViewPr>
      <p:cViewPr>
        <p:scale>
          <a:sx n="42" d="100"/>
          <a:sy n="42" d="100"/>
        </p:scale>
        <p:origin x="-870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84FFC-5351-486B-93C0-EC36F47298E1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344B69-993F-49F7-AC58-022B9BED80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44B69-993F-49F7-AC58-022B9BED80CF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8C19F-14BB-446B-BEBA-72721B7246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0564B-29E8-4E35-9245-92583543D287}" type="datetimeFigureOut">
              <a:rPr lang="es-ES" smtClean="0"/>
              <a:pPr/>
              <a:t>03/02/2015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C0A96-9FC3-42C6-BD31-AEC42A37A9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BEEB74-818C-469B-AC9B-1A905BEBE8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678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6789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10" name="9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0">
                <a:srgbClr val="F9F299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928662" y="357166"/>
            <a:ext cx="1104899" cy="876300"/>
          </a:xfrm>
          <a:prstGeom prst="rect">
            <a:avLst/>
          </a:prstGeom>
          <a:noFill/>
        </p:spPr>
      </p:pic>
      <p:pic>
        <p:nvPicPr>
          <p:cNvPr id="31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571737" y="357166"/>
            <a:ext cx="2286016" cy="876300"/>
          </a:xfrm>
          <a:prstGeom prst="rect">
            <a:avLst/>
          </a:prstGeom>
          <a:noFill/>
        </p:spPr>
      </p:pic>
      <p:pic>
        <p:nvPicPr>
          <p:cNvPr id="63500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286380" y="357166"/>
            <a:ext cx="1285884" cy="866776"/>
          </a:xfrm>
          <a:prstGeom prst="rect">
            <a:avLst/>
          </a:prstGeom>
          <a:noFill/>
        </p:spPr>
      </p:pic>
      <p:pic>
        <p:nvPicPr>
          <p:cNvPr id="63502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072330" y="357166"/>
            <a:ext cx="1071570" cy="876300"/>
          </a:xfrm>
          <a:prstGeom prst="rect">
            <a:avLst/>
          </a:prstGeom>
          <a:noFill/>
        </p:spPr>
      </p:pic>
      <p:pic>
        <p:nvPicPr>
          <p:cNvPr id="63504" name="Picture 1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857356" y="1357298"/>
            <a:ext cx="5500726" cy="876300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6242244" y="607220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36" name="35 Imagen" descr="0(2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7000">
    <p:sndAc>
      <p:stSnd loop="1">
        <p:snd r:embed="rId2" name="Jesse Cook Dance of Spr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8000"/>
                            </p:stCondLst>
                            <p:childTnLst>
                              <p:par>
                                <p:cTn id="35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2" presetID="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8410">
            <a:off x="7115936" y="4246253"/>
            <a:ext cx="1999757" cy="192241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36" y="-285776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9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36" y="-285776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37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Anillo"/>
          <p:cNvSpPr/>
          <p:nvPr/>
        </p:nvSpPr>
        <p:spPr>
          <a:xfrm>
            <a:off x="3000364" y="2071678"/>
            <a:ext cx="2857520" cy="2786082"/>
          </a:xfrm>
          <a:prstGeom prst="donut">
            <a:avLst>
              <a:gd name="adj" fmla="val 3042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00430" y="0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571868" y="4929198"/>
            <a:ext cx="2000200" cy="1928802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00100" y="2571744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000760" y="2500306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14480" y="785794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14942" y="714356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214942" y="4214818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643042" y="4357694"/>
            <a:ext cx="2000200" cy="2000240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428728" y="0"/>
            <a:ext cx="6715172" cy="6858000"/>
          </a:xfrm>
          <a:prstGeom prst="donut">
            <a:avLst>
              <a:gd name="adj" fmla="val 2046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237637">
            <a:off x="2678762" y="1552637"/>
            <a:ext cx="4000789" cy="3824162"/>
          </a:xfrm>
          <a:prstGeom prst="donut">
            <a:avLst>
              <a:gd name="adj" fmla="val 20461"/>
            </a:avLst>
          </a:prstGeom>
          <a:blipFill>
            <a:blip r:embed="rId3">
              <a:duotone>
                <a:prstClr val="black"/>
                <a:srgbClr val="005AD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EE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108482" y="-24922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114708" y="-2428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088953" y="80281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095179" y="8091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037044" y="175103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043270" y="175739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037044" y="2536855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043270" y="2543212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037044" y="339411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043270" y="340046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037044" y="4108489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043270" y="411484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56488">
            <a:off x="4108483" y="496574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2952">
            <a:off x="3114709" y="4972104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sp>
        <p:nvSpPr>
          <p:cNvPr id="31" name="30 Rectángulo"/>
          <p:cNvSpPr/>
          <p:nvPr/>
        </p:nvSpPr>
        <p:spPr>
          <a:xfrm>
            <a:off x="-642974" y="-357214"/>
            <a:ext cx="10215634" cy="10072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8" name="7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222169" y="4011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555466" y="445152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822033" y="396478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624775" y="272609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345429" y="2666062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1869672" y="1502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330477" y="80121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738826" y="124285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25000"/>
                  <a:alpha val="1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7437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38410">
            <a:off x="7115936" y="4246253"/>
            <a:ext cx="1999757" cy="1922418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-209934" y="-91399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85818">
            <a:off x="8177785" y="-93922"/>
            <a:ext cx="1015368" cy="103213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04444" y="408668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7362494" y="480105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1218826" y="1123047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6576675" y="1123047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2004644" y="1980303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933732" y="1908866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2647586" y="2766121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147916" y="2694683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3361966" y="3551940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4504973" y="3480502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61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854562">
                  <a:shade val="67500"/>
                  <a:satMod val="115000"/>
                </a:srgbClr>
              </a:gs>
              <a:gs pos="100000">
                <a:srgbClr val="85456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00364" y="2071678"/>
            <a:ext cx="2857520" cy="2786082"/>
          </a:xfrm>
          <a:prstGeom prst="donut">
            <a:avLst>
              <a:gd name="adj" fmla="val 30425"/>
            </a:avLst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00430" y="0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71868" y="4929198"/>
            <a:ext cx="2000200" cy="1928802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00100" y="2571744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000760" y="2500306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14480" y="785794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14942" y="714356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214942" y="4214818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4357694"/>
            <a:ext cx="2000200" cy="2000240"/>
          </a:xfrm>
          <a:prstGeom prst="donut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14" name="13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E4D1F">
                  <a:shade val="67500"/>
                  <a:satMod val="115000"/>
                </a:srgbClr>
              </a:gs>
              <a:gs pos="100000">
                <a:srgbClr val="3E4D1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8" name="17 Imagen" descr="espiral_de_rayas_2_by_stuffbydelf-d48fccf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1714488"/>
            <a:ext cx="1087392" cy="1714512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0" y="3500438"/>
            <a:ext cx="1087392" cy="1714512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14297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1142976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8601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2286016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428992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3428992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4572000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150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5715008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913632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6913632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566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rot="10800000">
            <a:off x="8056608" y="3643314"/>
            <a:ext cx="1087392" cy="1714512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07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11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15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19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3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7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31" dur="3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35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2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222169" y="4011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555466" y="445152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822033" y="396478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624775" y="272609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345429" y="2666062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1869672" y="1502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330477" y="80121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738826" y="124285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006600">
                  <a:alpha val="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38410">
            <a:off x="7115936" y="4246253"/>
            <a:ext cx="1999757" cy="192241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3" name="12 Imagen" descr="espiral_de_rayas_2_by_stuffbydelf-d48fccf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875" y="0"/>
            <a:ext cx="9155875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3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5000">
                <a:srgbClr val="50260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1714488"/>
            <a:ext cx="1087392" cy="1714512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0" y="3500438"/>
            <a:ext cx="1087392" cy="1714512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14297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1142976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28601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2285984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28992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3428992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4572000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50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5715008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913632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6913632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80566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8056608" y="3643314"/>
            <a:ext cx="1087392" cy="1714512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3" name="12 Imagen" descr="espiral_de_rayas_2_by_stuffbydelf-d48fccf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F1292">
                  <a:shade val="67500"/>
                  <a:satMod val="115000"/>
                </a:srgbClr>
              </a:gs>
              <a:gs pos="100000">
                <a:srgbClr val="4F12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11" name="10 Imagen" descr="sun4_Clip_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42848"/>
            <a:ext cx="6715152" cy="6715152"/>
          </a:xfrm>
          <a:prstGeom prst="donut">
            <a:avLst/>
          </a:prstGeom>
        </p:spPr>
      </p:pic>
      <p:pic>
        <p:nvPicPr>
          <p:cNvPr id="14" name="13 Imagen" descr="efectos,circulos ,png,zoomgraf.blogspot (9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1857364"/>
            <a:ext cx="3296749" cy="328614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108482" y="-24922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114708" y="-2428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088953" y="80281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095179" y="8091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037044" y="175103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043270" y="175739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037044" y="2536855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043270" y="2543212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037044" y="339411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043270" y="340046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037044" y="4108489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043270" y="411484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656488">
            <a:off x="4108483" y="496574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2952">
            <a:off x="3114709" y="4972104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sp>
        <p:nvSpPr>
          <p:cNvPr id="19" name="18 Rectángulo"/>
          <p:cNvSpPr/>
          <p:nvPr/>
        </p:nvSpPr>
        <p:spPr>
          <a:xfrm>
            <a:off x="-642974" y="-357214"/>
            <a:ext cx="10215634" cy="99298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222169" y="4011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555466" y="445152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822033" y="396478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624775" y="272609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345429" y="2666062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1869672" y="1502765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330477" y="80121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738826" y="1242859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0000">
                  <a:shade val="30000"/>
                  <a:satMod val="115000"/>
                  <a:alpha val="4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38410">
            <a:off x="7115936" y="4246253"/>
            <a:ext cx="1999757" cy="1922418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3" name="12 Imagen" descr="espiral_de_rayas_2_by_stuffbydelf-d48fccf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4EEA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65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tx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14488"/>
            <a:ext cx="1087392" cy="1714512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0" y="3500438"/>
            <a:ext cx="1087392" cy="1714512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142976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285984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572000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715008" y="3643314"/>
            <a:ext cx="1087392" cy="1714512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13632" y="1785926"/>
            <a:ext cx="1087392" cy="1714512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913632" y="3571876"/>
            <a:ext cx="1087392" cy="1714512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56608" y="1857364"/>
            <a:ext cx="1087392" cy="1714512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8056608" y="3643314"/>
            <a:ext cx="1087392" cy="1714512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365045" y="3940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698342" y="438008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964909" y="389334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767651" y="265465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488305" y="259462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2012548" y="1431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473353" y="72978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881702" y="117142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0628" cy="6858000"/>
          </a:xfrm>
          <a:prstGeom prst="rect">
            <a:avLst/>
          </a:prstGeom>
        </p:spPr>
      </p:pic>
      <p:pic>
        <p:nvPicPr>
          <p:cNvPr id="5" name="4 Imagen" descr="sun4_Clip_Art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1285852" y="142848"/>
            <a:ext cx="6715152" cy="6715152"/>
          </a:xfrm>
          <a:prstGeom prst="donut">
            <a:avLst/>
          </a:prstGeom>
        </p:spPr>
      </p:pic>
      <p:pic>
        <p:nvPicPr>
          <p:cNvPr id="6" name="5 Imagen" descr="efectos,circulos ,png,zoomgraf.blogspot (9)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3000364" y="1857364"/>
            <a:ext cx="3296749" cy="328614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108482" y="-24922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114708" y="-2428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088953" y="80281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095179" y="8091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037044" y="175103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043270" y="175739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037044" y="2536855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043270" y="2543212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037044" y="339411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043270" y="340046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037044" y="4108489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043270" y="411484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656488">
            <a:off x="4108483" y="496574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812952">
            <a:off x="3114709" y="4972104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sp>
        <p:nvSpPr>
          <p:cNvPr id="19" name="18 Rectángulo"/>
          <p:cNvSpPr/>
          <p:nvPr/>
        </p:nvSpPr>
        <p:spPr>
          <a:xfrm>
            <a:off x="-642974" y="-357214"/>
            <a:ext cx="10215634" cy="98584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-209934" y="-91399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85818">
            <a:off x="8177785" y="-93922"/>
            <a:ext cx="1015368" cy="103213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04444" y="408668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7362494" y="480105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1218826" y="1123047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6576675" y="1123047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2004644" y="1980303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933732" y="1908866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2647586" y="2766121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5147916" y="2694683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3361966" y="3551940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934">
            <a:off x="4504973" y="3480502"/>
            <a:ext cx="1132707" cy="105719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21563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8410">
            <a:off x="7115936" y="4246253"/>
            <a:ext cx="1999757" cy="1922418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99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38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00206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8410">
            <a:off x="7115935" y="4460566"/>
            <a:ext cx="1999757" cy="192241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0" y="3341"/>
            <a:ext cx="9148460" cy="6854659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3" name="12 Imagen" descr="espiral_de_rayas_2_by_stuffbydelf-d48fccf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2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143240" y="2071678"/>
            <a:ext cx="2857520" cy="2786082"/>
          </a:xfrm>
          <a:prstGeom prst="donut">
            <a:avLst>
              <a:gd name="adj" fmla="val 304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0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4929198"/>
            <a:ext cx="2000200" cy="1928802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2976" y="257174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143636" y="250030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857356" y="7857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18" y="71435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4214818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43576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108482" y="-24922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114708" y="-2428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088953" y="80281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095179" y="80917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037044" y="175103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043270" y="1757393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037044" y="2536855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043270" y="2543212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037044" y="3394110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043270" y="340046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037044" y="4108489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043270" y="4114846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656488">
            <a:off x="4108483" y="4965747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12952">
            <a:off x="3114709" y="4972104"/>
            <a:ext cx="2071702" cy="20717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31750"/>
          </a:effectLst>
        </p:spPr>
      </p:pic>
      <p:sp>
        <p:nvSpPr>
          <p:cNvPr id="19" name="18 Rectángulo"/>
          <p:cNvSpPr/>
          <p:nvPr/>
        </p:nvSpPr>
        <p:spPr>
          <a:xfrm>
            <a:off x="-642974" y="-357214"/>
            <a:ext cx="10215634" cy="99298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365045" y="3940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698342" y="438008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964909" y="389334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767651" y="265465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488305" y="259462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2012548" y="1431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473353" y="72978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881702" y="117142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chemeClr val="tx2">
                  <a:lumMod val="90000"/>
                  <a:shade val="30000"/>
                  <a:satMod val="115000"/>
                  <a:alpha val="4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44606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8604"/>
            <a:ext cx="1785950" cy="178595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714884"/>
            <a:ext cx="1785950" cy="1785950"/>
          </a:xfrm>
          <a:prstGeom prst="rect">
            <a:avLst/>
          </a:prstGeom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500306"/>
            <a:ext cx="1785950" cy="1785950"/>
          </a:xfrm>
          <a:prstGeom prst="rect">
            <a:avLst/>
          </a:prstGeom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2643182"/>
            <a:ext cx="1785950" cy="178595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000108"/>
            <a:ext cx="1785950" cy="1785950"/>
          </a:xfrm>
          <a:prstGeom prst="rect">
            <a:avLst/>
          </a:prstGeom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857232"/>
            <a:ext cx="1785950" cy="1785950"/>
          </a:xfrm>
          <a:prstGeom prst="rect">
            <a:avLst/>
          </a:prstGeom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4143380"/>
            <a:ext cx="1785950" cy="1785950"/>
          </a:xfrm>
          <a:prstGeom prst="rect">
            <a:avLst/>
          </a:prstGeom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4143380"/>
            <a:ext cx="1785950" cy="1785950"/>
          </a:xfrm>
          <a:prstGeom prst="rect">
            <a:avLst/>
          </a:prstGeom>
        </p:spPr>
      </p:pic>
      <p:pic>
        <p:nvPicPr>
          <p:cNvPr id="13" name="12 Imagen" descr="espiral_de_rayas_2_by_stuffbydelf-d48fccf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8410">
            <a:off x="7115935" y="4460566"/>
            <a:ext cx="1999757" cy="192241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143240" y="2071678"/>
            <a:ext cx="2857520" cy="2786082"/>
          </a:xfrm>
          <a:prstGeom prst="donut">
            <a:avLst>
              <a:gd name="adj" fmla="val 30425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0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4929198"/>
            <a:ext cx="2000200" cy="1928802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2976" y="257174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143636" y="250030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857356" y="7857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18" y="71435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4214818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43576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428860" y="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28572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28572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57150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57150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3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3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14300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14300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42873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42873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71451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71451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200024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200024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228601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228601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57174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57174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85752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85752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314324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314324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342902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342902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71475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71475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400052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400052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428625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428625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450057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4500570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478629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478629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507207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5072074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535780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535780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564357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5643578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592930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5929306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428860" y="621508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500562" y="6215082"/>
            <a:ext cx="2071702" cy="642918"/>
          </a:xfrm>
          <a:prstGeom prst="triangle">
            <a:avLst/>
          </a:prstGeom>
          <a:gradFill flip="none" rotWithShape="1">
            <a:gsLst>
              <a:gs pos="24000">
                <a:srgbClr val="00B05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61E6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n4_Clip_Art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142848"/>
            <a:ext cx="6715152" cy="6715152"/>
          </a:xfrm>
          <a:prstGeom prst="donut">
            <a:avLst/>
          </a:prstGeom>
        </p:spPr>
      </p:pic>
      <p:pic>
        <p:nvPicPr>
          <p:cNvPr id="6" name="5 Imagen" descr="efectos,circulos ,png,zoomgraf.blogspot (9)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857364"/>
            <a:ext cx="3296749" cy="328614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643446"/>
            <a:ext cx="2000264" cy="185741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8410">
            <a:off x="7115935" y="4460566"/>
            <a:ext cx="1999757" cy="1922418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28596" y="3786190"/>
            <a:ext cx="1928826" cy="1857388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38410">
            <a:off x="6514716" y="3406321"/>
            <a:ext cx="1985589" cy="2023517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928662" y="2714620"/>
            <a:ext cx="2071702" cy="192882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38410">
            <a:off x="5995669" y="2719688"/>
            <a:ext cx="1936075" cy="206433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1571604" y="1785926"/>
            <a:ext cx="2000264" cy="207170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38410">
            <a:off x="5436825" y="1936028"/>
            <a:ext cx="2000441" cy="2128687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3108" y="928670"/>
            <a:ext cx="2071670" cy="200026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38410">
            <a:off x="4943620" y="1045357"/>
            <a:ext cx="1939075" cy="1981204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2714612" y="0"/>
            <a:ext cx="1928794" cy="1928802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38410">
            <a:off x="4426634" y="83261"/>
            <a:ext cx="1877684" cy="1833720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9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143240" y="2071678"/>
            <a:ext cx="2857520" cy="2786082"/>
          </a:xfrm>
          <a:prstGeom prst="donut">
            <a:avLst>
              <a:gd name="adj" fmla="val 30425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643306" y="0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4929198"/>
            <a:ext cx="2000200" cy="1928802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2976" y="257174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143636" y="250030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857356" y="7857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18" y="714356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4214818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4357694"/>
            <a:ext cx="2000200" cy="2000240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 w="19050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1571612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286744" y="1500174"/>
            <a:ext cx="857256" cy="35719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8148" y="1785926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28596" y="1857364"/>
            <a:ext cx="857256" cy="300039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85786" y="2143116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7358082" y="2071678"/>
            <a:ext cx="857256" cy="242889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285852" y="2285992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858016" y="2214554"/>
            <a:ext cx="857256" cy="207170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2428868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6357950" y="2357430"/>
            <a:ext cx="857256" cy="171451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143108" y="2571744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857884" y="2500306"/>
            <a:ext cx="857256" cy="14287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786050" y="2714620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429256" y="2643182"/>
            <a:ext cx="857256" cy="114300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16" y="2857496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5072066" y="2857496"/>
            <a:ext cx="857256" cy="785818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786182" y="2928934"/>
            <a:ext cx="714380" cy="71438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643438" y="2928934"/>
            <a:ext cx="714380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2000">
                <a:schemeClr val="accent6">
                  <a:lumMod val="7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2571736" y="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643438" y="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571736" y="28572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643438" y="28572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571736" y="57150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643438" y="57150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71736" y="85723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643438" y="85723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571736" y="114300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643438" y="114300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571736" y="142873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643438" y="142873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571736" y="171451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643438" y="171451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571736" y="200024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643438" y="200024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571736" y="228601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643438" y="228601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571736" y="257174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643438" y="257174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571736" y="285752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643438" y="285752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571736" y="314324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643438" y="314324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571736" y="342902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643438" y="342902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571736" y="371475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643438" y="371475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571736" y="400052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643438" y="400052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571736" y="428625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643438" y="428625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571736" y="450057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643438" y="4500570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571736" y="478629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643438" y="478629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571736" y="507207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643438" y="5072074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571736" y="535780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643438" y="535780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571736" y="564357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643438" y="5643578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571736" y="592930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643438" y="5929306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2571736" y="621508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isósceles"/>
          <p:cNvSpPr/>
          <p:nvPr/>
        </p:nvSpPr>
        <p:spPr>
          <a:xfrm>
            <a:off x="4643438" y="6215082"/>
            <a:ext cx="2071702" cy="642918"/>
          </a:xfrm>
          <a:prstGeom prst="triangle">
            <a:avLst/>
          </a:prstGeom>
          <a:gradFill flip="none" rotWithShape="1">
            <a:gsLst>
              <a:gs pos="67000">
                <a:schemeClr val="accent6">
                  <a:lumMod val="50000"/>
                  <a:alpha val="71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265487">
            <a:off x="2365045" y="3940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0448">
            <a:off x="3698342" y="438008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964909" y="3893346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92406">
            <a:off x="1767651" y="2654658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01400">
            <a:off x="5488305" y="2594624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58201">
            <a:off x="2012548" y="1431327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638559">
            <a:off x="3473353" y="72978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621088">
            <a:off x="4881702" y="1171421"/>
            <a:ext cx="1785950" cy="1714512"/>
          </a:xfrm>
          <a:prstGeom prst="teardrop">
            <a:avLst>
              <a:gd name="adj" fmla="val 147158"/>
            </a:avLst>
          </a:prstGeom>
          <a:gradFill flip="none" rotWithShape="1">
            <a:gsLst>
              <a:gs pos="44000">
                <a:srgbClr val="FFCC00">
                  <a:shade val="30000"/>
                  <a:satMod val="115000"/>
                  <a:alpha val="4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071670" y="0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6143644"/>
            <a:ext cx="51435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14290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5857892"/>
            <a:ext cx="47863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500042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60" y="5572140"/>
            <a:ext cx="435771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14612" y="785794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5286388"/>
            <a:ext cx="378621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107154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00364" y="5000636"/>
            <a:ext cx="335758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1357298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14678" y="4643446"/>
            <a:ext cx="2928958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1643050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8992" y="4357694"/>
            <a:ext cx="2500330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1928802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000504"/>
            <a:ext cx="2000264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214554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857620" y="3714752"/>
            <a:ext cx="157163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00306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071934" y="3429000"/>
            <a:ext cx="1214446" cy="71435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047567">
            <a:off x="571472" y="3786190"/>
            <a:ext cx="2324100" cy="1476375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-642974" y="-357214"/>
            <a:ext cx="10215634" cy="8358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16</Paragraphs>
  <Slides>61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112</cp:revision>
  <dcterms:created xsi:type="dcterms:W3CDTF">2015-02-02T18:27:23Z</dcterms:created>
  <dcterms:modified xsi:type="dcterms:W3CDTF">2015-02-03T20:08:40Z</dcterms:modified>
</cp:coreProperties>
</file>