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291" r:id="rId4"/>
    <p:sldId id="262" r:id="rId5"/>
    <p:sldId id="256" r:id="rId6"/>
    <p:sldId id="292" r:id="rId7"/>
    <p:sldId id="258" r:id="rId8"/>
    <p:sldId id="274" r:id="rId9"/>
    <p:sldId id="259" r:id="rId10"/>
    <p:sldId id="275" r:id="rId11"/>
    <p:sldId id="260" r:id="rId12"/>
    <p:sldId id="276" r:id="rId13"/>
    <p:sldId id="264" r:id="rId14"/>
    <p:sldId id="277" r:id="rId15"/>
    <p:sldId id="261" r:id="rId16"/>
    <p:sldId id="278" r:id="rId17"/>
    <p:sldId id="263" r:id="rId18"/>
    <p:sldId id="279" r:id="rId19"/>
    <p:sldId id="265" r:id="rId20"/>
    <p:sldId id="280" r:id="rId21"/>
    <p:sldId id="269" r:id="rId22"/>
    <p:sldId id="281" r:id="rId23"/>
    <p:sldId id="266" r:id="rId24"/>
    <p:sldId id="282" r:id="rId25"/>
    <p:sldId id="270" r:id="rId26"/>
    <p:sldId id="283" r:id="rId27"/>
    <p:sldId id="267" r:id="rId28"/>
    <p:sldId id="284" r:id="rId29"/>
    <p:sldId id="271" r:id="rId30"/>
    <p:sldId id="285" r:id="rId31"/>
    <p:sldId id="268" r:id="rId32"/>
    <p:sldId id="286" r:id="rId33"/>
    <p:sldId id="272" r:id="rId34"/>
    <p:sldId id="287" r:id="rId35"/>
    <p:sldId id="273" r:id="rId36"/>
    <p:sldId id="288" r:id="rId37"/>
    <p:sldId id="289" r:id="rId38"/>
    <p:sldId id="290" r:id="rId39"/>
  </p:sldIdLst>
  <p:sldSz cx="9144000" cy="5143500" type="screen16x9"/>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k7p3YR9P6jhyuG1CEY27A" hashData="2/zpJqliEmOsizeSQFxPYYogKy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a:srgbClr val="CC9900"/>
    <a:srgbClr val="760000"/>
    <a:srgbClr val="700000"/>
    <a:srgbClr val="1B6911"/>
    <a:srgbClr val="1E1727"/>
    <a:srgbClr val="0F3909"/>
    <a:srgbClr val="0A24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4211" autoAdjust="0"/>
    <p:restoredTop sz="94660"/>
  </p:normalViewPr>
  <p:slideViewPr>
    <p:cSldViewPr>
      <p:cViewPr>
        <p:scale>
          <a:sx n="286" d="100"/>
          <a:sy n="286" d="100"/>
        </p:scale>
        <p:origin x="3210" y="221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8"/>
            <a:ext cx="8229600" cy="857250"/>
          </a:xfrm>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61371744-17A4-45EC-B2FC-0D4D3138244C}" type="datetimeFigureOut">
              <a:rPr lang="es-PE" smtClean="0"/>
              <a:pPr/>
              <a:t>13/03/2017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EE806F7-9E2B-403E-A6F4-DEBE0F764A92}"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1371744-17A4-45EC-B2FC-0D4D3138244C}" type="datetimeFigureOut">
              <a:rPr lang="es-PE" smtClean="0"/>
              <a:pPr/>
              <a:t>13/03/2017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EE806F7-9E2B-403E-A6F4-DEBE0F764A9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2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2.pn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image" Target="../media/image56.png"/></Relationships>
</file>

<file path=ppt/slides/_rels/slide2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xml"/><Relationship Id="rId4" Type="http://schemas.openxmlformats.org/officeDocument/2006/relationships/image" Target="../media/image60.png"/></Relationships>
</file>

<file path=ppt/slides/_rels/slide3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2.png"/><Relationship Id="rId1" Type="http://schemas.openxmlformats.org/officeDocument/2006/relationships/slideLayout" Target="../slideLayouts/slideLayout1.xml"/><Relationship Id="rId4" Type="http://schemas.openxmlformats.org/officeDocument/2006/relationships/image" Target="../media/image63.png"/></Relationships>
</file>

<file path=ppt/slides/_rels/slide3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5.png"/><Relationship Id="rId1" Type="http://schemas.openxmlformats.org/officeDocument/2006/relationships/slideLayout" Target="../slideLayouts/slideLayout1.xml"/><Relationship Id="rId4" Type="http://schemas.openxmlformats.org/officeDocument/2006/relationships/image" Target="../media/image66.png"/></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36.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1.gif"/></Relationships>
</file>

<file path=ppt/slides/_rels/slide37.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7.png"/><Relationship Id="rId18" Type="http://schemas.openxmlformats.org/officeDocument/2006/relationships/image" Target="../media/image80.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9.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3.png"/><Relationship Id="rId11" Type="http://schemas.openxmlformats.org/officeDocument/2006/relationships/image" Target="../media/image76.png"/><Relationship Id="rId5" Type="http://schemas.openxmlformats.org/officeDocument/2006/relationships/hyperlink" Target="http://www.mispps.com/" TargetMode="External"/><Relationship Id="rId15" Type="http://schemas.openxmlformats.org/officeDocument/2006/relationships/image" Target="../media/image78.png"/><Relationship Id="rId10" Type="http://schemas.openxmlformats.org/officeDocument/2006/relationships/hyperlink" Target="https://www.facebook.com/mispps" TargetMode="External"/><Relationship Id="rId4" Type="http://schemas.openxmlformats.org/officeDocument/2006/relationships/image" Target="../media/image72.png"/><Relationship Id="rId9" Type="http://schemas.openxmlformats.org/officeDocument/2006/relationships/image" Target="../media/image75.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760000">
                <a:shade val="67500"/>
                <a:satMod val="115000"/>
              </a:srgbClr>
            </a:gs>
            <a:gs pos="100000">
              <a:srgbClr val="7600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4" name="3 Imagen" descr="pouring-red-wine-near-the-fire.jpg"/>
          <p:cNvPicPr>
            <a:picLocks noChangeAspect="1"/>
          </p:cNvPicPr>
          <p:nvPr/>
        </p:nvPicPr>
        <p:blipFill>
          <a:blip r:embed="rId3"/>
          <a:stretch>
            <a:fillRect/>
          </a:stretch>
        </p:blipFill>
        <p:spPr>
          <a:xfrm>
            <a:off x="0" y="0"/>
            <a:ext cx="9141769" cy="5143500"/>
          </a:xfrm>
          <a:prstGeom prst="rect">
            <a:avLst/>
          </a:prstGeom>
          <a:effectLst/>
        </p:spPr>
      </p:pic>
      <p:sp>
        <p:nvSpPr>
          <p:cNvPr id="122" name="121 Anillo"/>
          <p:cNvSpPr/>
          <p:nvPr/>
        </p:nvSpPr>
        <p:spPr>
          <a:xfrm>
            <a:off x="280222" y="0"/>
            <a:ext cx="642910" cy="2357454"/>
          </a:xfrm>
          <a:prstGeom prst="donut">
            <a:avLst>
              <a:gd name="adj" fmla="val 18846"/>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3" name="122 Anillo"/>
          <p:cNvSpPr/>
          <p:nvPr/>
        </p:nvSpPr>
        <p:spPr>
          <a:xfrm>
            <a:off x="708818" y="71438"/>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4" name="123 Anillo"/>
          <p:cNvSpPr/>
          <p:nvPr/>
        </p:nvSpPr>
        <p:spPr>
          <a:xfrm>
            <a:off x="1280322" y="214314"/>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5" name="124 Anillo"/>
          <p:cNvSpPr/>
          <p:nvPr/>
        </p:nvSpPr>
        <p:spPr>
          <a:xfrm>
            <a:off x="1851826" y="450608"/>
            <a:ext cx="577002" cy="2621225"/>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6" name="125 Anillo"/>
          <p:cNvSpPr/>
          <p:nvPr/>
        </p:nvSpPr>
        <p:spPr>
          <a:xfrm>
            <a:off x="2423330" y="593484"/>
            <a:ext cx="577002" cy="2621225"/>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7" name="126 Anillo"/>
          <p:cNvSpPr/>
          <p:nvPr/>
        </p:nvSpPr>
        <p:spPr>
          <a:xfrm>
            <a:off x="2923428" y="736360"/>
            <a:ext cx="500066" cy="2621225"/>
          </a:xfrm>
          <a:prstGeom prst="donut">
            <a:avLst>
              <a:gd name="adj" fmla="val 18846"/>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8" name="127 Anillo"/>
          <p:cNvSpPr/>
          <p:nvPr/>
        </p:nvSpPr>
        <p:spPr>
          <a:xfrm>
            <a:off x="3352024" y="928694"/>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9" name="128 Anillo"/>
          <p:cNvSpPr/>
          <p:nvPr/>
        </p:nvSpPr>
        <p:spPr>
          <a:xfrm>
            <a:off x="3923528" y="1121026"/>
            <a:ext cx="577002" cy="2522311"/>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0" name="129 Anillo"/>
          <p:cNvSpPr/>
          <p:nvPr/>
        </p:nvSpPr>
        <p:spPr>
          <a:xfrm>
            <a:off x="4495032" y="1285884"/>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1" name="130 Anillo"/>
          <p:cNvSpPr/>
          <p:nvPr/>
        </p:nvSpPr>
        <p:spPr>
          <a:xfrm>
            <a:off x="5066536" y="1450740"/>
            <a:ext cx="577002" cy="2621225"/>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2" name="131 Anillo"/>
          <p:cNvSpPr/>
          <p:nvPr/>
        </p:nvSpPr>
        <p:spPr>
          <a:xfrm>
            <a:off x="5566602" y="1643074"/>
            <a:ext cx="500066" cy="2571768"/>
          </a:xfrm>
          <a:prstGeom prst="donut">
            <a:avLst>
              <a:gd name="adj" fmla="val 18846"/>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3" name="132 Anillo"/>
          <p:cNvSpPr/>
          <p:nvPr/>
        </p:nvSpPr>
        <p:spPr>
          <a:xfrm>
            <a:off x="5995230" y="1785950"/>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4" name="133 Anillo"/>
          <p:cNvSpPr/>
          <p:nvPr/>
        </p:nvSpPr>
        <p:spPr>
          <a:xfrm>
            <a:off x="6566734" y="1928826"/>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5" name="134 Anillo"/>
          <p:cNvSpPr/>
          <p:nvPr/>
        </p:nvSpPr>
        <p:spPr>
          <a:xfrm>
            <a:off x="7066800" y="2099178"/>
            <a:ext cx="577002" cy="2472854"/>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6" name="135 Anillo"/>
          <p:cNvSpPr/>
          <p:nvPr/>
        </p:nvSpPr>
        <p:spPr>
          <a:xfrm>
            <a:off x="7709742" y="2264034"/>
            <a:ext cx="577002" cy="2522311"/>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7" name="136 Anillo"/>
          <p:cNvSpPr/>
          <p:nvPr/>
        </p:nvSpPr>
        <p:spPr>
          <a:xfrm>
            <a:off x="8281278" y="2406910"/>
            <a:ext cx="500066" cy="2522311"/>
          </a:xfrm>
          <a:prstGeom prst="donut">
            <a:avLst>
              <a:gd name="adj" fmla="val 18846"/>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8" name="137 Anillo"/>
          <p:cNvSpPr/>
          <p:nvPr/>
        </p:nvSpPr>
        <p:spPr>
          <a:xfrm>
            <a:off x="8566998" y="2500330"/>
            <a:ext cx="577002" cy="2571768"/>
          </a:xfrm>
          <a:prstGeom prst="donut">
            <a:avLst>
              <a:gd name="adj" fmla="val 16064"/>
            </a:avLst>
          </a:prstGeom>
          <a:solidFill>
            <a:srgbClr val="FF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 name="19 Imagen" descr="g-gif-update.php.gif"/>
          <p:cNvPicPr>
            <a:picLocks noChangeAspect="1"/>
          </p:cNvPicPr>
          <p:nvPr/>
        </p:nvPicPr>
        <p:blipFill>
          <a:blip r:embed="rId4">
            <a:lum/>
          </a:blip>
          <a:stretch>
            <a:fillRect/>
          </a:stretch>
        </p:blipFill>
        <p:spPr>
          <a:xfrm>
            <a:off x="2500298" y="428610"/>
            <a:ext cx="1143008" cy="624115"/>
          </a:xfrm>
          <a:prstGeom prst="rect">
            <a:avLst/>
          </a:prstGeom>
        </p:spPr>
      </p:pic>
      <p:pic>
        <p:nvPicPr>
          <p:cNvPr id="21" name="20 Imagen" descr="g-gif-update.phpf.gif"/>
          <p:cNvPicPr>
            <a:picLocks noChangeAspect="1"/>
          </p:cNvPicPr>
          <p:nvPr/>
        </p:nvPicPr>
        <p:blipFill>
          <a:blip r:embed="rId5"/>
          <a:stretch>
            <a:fillRect/>
          </a:stretch>
        </p:blipFill>
        <p:spPr>
          <a:xfrm>
            <a:off x="285720" y="1285866"/>
            <a:ext cx="5357850" cy="626184"/>
          </a:xfrm>
          <a:prstGeom prst="rect">
            <a:avLst/>
          </a:prstGeom>
        </p:spPr>
      </p:pic>
      <p:pic>
        <p:nvPicPr>
          <p:cNvPr id="22" name="21 Imagen" descr="g-gif-update.phpy.gif"/>
          <p:cNvPicPr>
            <a:picLocks noChangeAspect="1"/>
          </p:cNvPicPr>
          <p:nvPr/>
        </p:nvPicPr>
        <p:blipFill>
          <a:blip r:embed="rId6"/>
          <a:stretch>
            <a:fillRect/>
          </a:stretch>
        </p:blipFill>
        <p:spPr>
          <a:xfrm>
            <a:off x="1357290" y="2143122"/>
            <a:ext cx="3286148" cy="569065"/>
          </a:xfrm>
          <a:prstGeom prst="rect">
            <a:avLst/>
          </a:prstGeom>
        </p:spPr>
      </p:pic>
      <p:pic>
        <p:nvPicPr>
          <p:cNvPr id="23" name="22 Imagen" descr="g-gif-update.phpuio.gif"/>
          <p:cNvPicPr>
            <a:picLocks noChangeAspect="1"/>
          </p:cNvPicPr>
          <p:nvPr/>
        </p:nvPicPr>
        <p:blipFill>
          <a:blip r:embed="rId7"/>
          <a:stretch>
            <a:fillRect/>
          </a:stretch>
        </p:blipFill>
        <p:spPr>
          <a:xfrm>
            <a:off x="2071670" y="2928940"/>
            <a:ext cx="1785950" cy="521821"/>
          </a:xfrm>
          <a:prstGeom prst="rect">
            <a:avLst/>
          </a:prstGeom>
        </p:spPr>
      </p:pic>
      <p:pic>
        <p:nvPicPr>
          <p:cNvPr id="24" name="23 Imagen" descr="g-gif-update.phpyute.gif"/>
          <p:cNvPicPr>
            <a:picLocks noChangeAspect="1"/>
          </p:cNvPicPr>
          <p:nvPr/>
        </p:nvPicPr>
        <p:blipFill>
          <a:blip r:embed="rId8"/>
          <a:stretch>
            <a:fillRect/>
          </a:stretch>
        </p:blipFill>
        <p:spPr>
          <a:xfrm>
            <a:off x="1857356" y="3786196"/>
            <a:ext cx="2214578" cy="545955"/>
          </a:xfrm>
          <a:prstGeom prst="rect">
            <a:avLst/>
          </a:prstGeom>
        </p:spPr>
      </p:pic>
      <p:pic>
        <p:nvPicPr>
          <p:cNvPr id="28" name="27 Imagen" descr="cooltext235346749417243.png"/>
          <p:cNvPicPr>
            <a:picLocks noChangeAspect="1"/>
          </p:cNvPicPr>
          <p:nvPr/>
        </p:nvPicPr>
        <p:blipFill>
          <a:blip r:embed="rId9">
            <a:duotone>
              <a:prstClr val="black"/>
              <a:srgbClr val="FF0000">
                <a:tint val="45000"/>
                <a:satMod val="400000"/>
              </a:srgbClr>
            </a:duotone>
            <a:lum contrast="40000"/>
          </a:blip>
          <a:stretch>
            <a:fillRect/>
          </a:stretch>
        </p:blipFill>
        <p:spPr>
          <a:xfrm>
            <a:off x="285720" y="4429138"/>
            <a:ext cx="1834829" cy="290515"/>
          </a:xfrm>
          <a:prstGeom prst="rect">
            <a:avLst/>
          </a:prstGeom>
        </p:spPr>
      </p:pic>
      <p:pic>
        <p:nvPicPr>
          <p:cNvPr id="26" name="25 Imagen" descr="pouring-red-wine-near-the-fire.jpg"/>
          <p:cNvPicPr>
            <a:picLocks noChangeAspect="1"/>
          </p:cNvPicPr>
          <p:nvPr/>
        </p:nvPicPr>
        <p:blipFill>
          <a:blip r:embed="rId3"/>
          <a:stretch>
            <a:fillRect/>
          </a:stretch>
        </p:blipFill>
        <p:spPr>
          <a:xfrm>
            <a:off x="2231" y="0"/>
            <a:ext cx="9141769" cy="5143500"/>
          </a:xfrm>
          <a:prstGeom prst="rect">
            <a:avLst/>
          </a:prstGeom>
          <a:effectLst/>
        </p:spPr>
      </p:pic>
    </p:spTree>
  </p:cSld>
  <p:clrMapOvr>
    <a:masterClrMapping/>
  </p:clrMapOvr>
  <p:transition advTm="28000">
    <p:sndAc>
      <p:stSnd loop="1">
        <p:snd r:embed="rId2" name="Red_Red_Wine-UB40.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122"/>
                                        </p:tgtEl>
                                        <p:attrNameLst>
                                          <p:attrName>style.visibility</p:attrName>
                                        </p:attrNameLst>
                                      </p:cBhvr>
                                      <p:to>
                                        <p:strVal val="visible"/>
                                      </p:to>
                                    </p:set>
                                    <p:anim calcmode="lin" valueType="num">
                                      <p:cBhvr additive="base">
                                        <p:cTn id="9" dur="2000" fill="hold"/>
                                        <p:tgtEl>
                                          <p:spTgt spid="122"/>
                                        </p:tgtEl>
                                        <p:attrNameLst>
                                          <p:attrName>ppt_x</p:attrName>
                                        </p:attrNameLst>
                                      </p:cBhvr>
                                      <p:tavLst>
                                        <p:tav tm="0">
                                          <p:val>
                                            <p:strVal val="0-#ppt_w/2"/>
                                          </p:val>
                                        </p:tav>
                                        <p:tav tm="100000">
                                          <p:val>
                                            <p:strVal val="#ppt_x"/>
                                          </p:val>
                                        </p:tav>
                                      </p:tavLst>
                                    </p:anim>
                                    <p:anim calcmode="lin" valueType="num">
                                      <p:cBhvr additive="base">
                                        <p:cTn id="10" dur="2000" fill="hold"/>
                                        <p:tgtEl>
                                          <p:spTgt spid="122"/>
                                        </p:tgtEl>
                                        <p:attrNameLst>
                                          <p:attrName>ppt_y</p:attrName>
                                        </p:attrNameLst>
                                      </p:cBhvr>
                                      <p:tavLst>
                                        <p:tav tm="0">
                                          <p:val>
                                            <p:strVal val="0-#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23"/>
                                        </p:tgtEl>
                                        <p:attrNameLst>
                                          <p:attrName>style.visibility</p:attrName>
                                        </p:attrNameLst>
                                      </p:cBhvr>
                                      <p:to>
                                        <p:strVal val="visible"/>
                                      </p:to>
                                    </p:set>
                                    <p:anim calcmode="lin" valueType="num">
                                      <p:cBhvr additive="base">
                                        <p:cTn id="13" dur="2000" fill="hold"/>
                                        <p:tgtEl>
                                          <p:spTgt spid="123"/>
                                        </p:tgtEl>
                                        <p:attrNameLst>
                                          <p:attrName>ppt_x</p:attrName>
                                        </p:attrNameLst>
                                      </p:cBhvr>
                                      <p:tavLst>
                                        <p:tav tm="0">
                                          <p:val>
                                            <p:strVal val="1+#ppt_w/2"/>
                                          </p:val>
                                        </p:tav>
                                        <p:tav tm="100000">
                                          <p:val>
                                            <p:strVal val="#ppt_x"/>
                                          </p:val>
                                        </p:tav>
                                      </p:tavLst>
                                    </p:anim>
                                    <p:anim calcmode="lin" valueType="num">
                                      <p:cBhvr additive="base">
                                        <p:cTn id="14" dur="2000" fill="hold"/>
                                        <p:tgtEl>
                                          <p:spTgt spid="123"/>
                                        </p:tgtEl>
                                        <p:attrNameLst>
                                          <p:attrName>ppt_y</p:attrName>
                                        </p:attrNameLst>
                                      </p:cBhvr>
                                      <p:tavLst>
                                        <p:tav tm="0">
                                          <p:val>
                                            <p:strVal val="1+#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24"/>
                                        </p:tgtEl>
                                        <p:attrNameLst>
                                          <p:attrName>style.visibility</p:attrName>
                                        </p:attrNameLst>
                                      </p:cBhvr>
                                      <p:to>
                                        <p:strVal val="visible"/>
                                      </p:to>
                                    </p:set>
                                    <p:anim calcmode="lin" valueType="num">
                                      <p:cBhvr additive="base">
                                        <p:cTn id="17" dur="2000" fill="hold"/>
                                        <p:tgtEl>
                                          <p:spTgt spid="124"/>
                                        </p:tgtEl>
                                        <p:attrNameLst>
                                          <p:attrName>ppt_x</p:attrName>
                                        </p:attrNameLst>
                                      </p:cBhvr>
                                      <p:tavLst>
                                        <p:tav tm="0">
                                          <p:val>
                                            <p:strVal val="0-#ppt_w/2"/>
                                          </p:val>
                                        </p:tav>
                                        <p:tav tm="100000">
                                          <p:val>
                                            <p:strVal val="#ppt_x"/>
                                          </p:val>
                                        </p:tav>
                                      </p:tavLst>
                                    </p:anim>
                                    <p:anim calcmode="lin" valueType="num">
                                      <p:cBhvr additive="base">
                                        <p:cTn id="18" dur="2000" fill="hold"/>
                                        <p:tgtEl>
                                          <p:spTgt spid="124"/>
                                        </p:tgtEl>
                                        <p:attrNameLst>
                                          <p:attrName>ppt_y</p:attrName>
                                        </p:attrNameLst>
                                      </p:cBhvr>
                                      <p:tavLst>
                                        <p:tav tm="0">
                                          <p:val>
                                            <p:strVal val="0-#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25"/>
                                        </p:tgtEl>
                                        <p:attrNameLst>
                                          <p:attrName>style.visibility</p:attrName>
                                        </p:attrNameLst>
                                      </p:cBhvr>
                                      <p:to>
                                        <p:strVal val="visible"/>
                                      </p:to>
                                    </p:set>
                                    <p:anim calcmode="lin" valueType="num">
                                      <p:cBhvr additive="base">
                                        <p:cTn id="21" dur="2000" fill="hold"/>
                                        <p:tgtEl>
                                          <p:spTgt spid="125"/>
                                        </p:tgtEl>
                                        <p:attrNameLst>
                                          <p:attrName>ppt_x</p:attrName>
                                        </p:attrNameLst>
                                      </p:cBhvr>
                                      <p:tavLst>
                                        <p:tav tm="0">
                                          <p:val>
                                            <p:strVal val="1+#ppt_w/2"/>
                                          </p:val>
                                        </p:tav>
                                        <p:tav tm="100000">
                                          <p:val>
                                            <p:strVal val="#ppt_x"/>
                                          </p:val>
                                        </p:tav>
                                      </p:tavLst>
                                    </p:anim>
                                    <p:anim calcmode="lin" valueType="num">
                                      <p:cBhvr additive="base">
                                        <p:cTn id="22" dur="2000" fill="hold"/>
                                        <p:tgtEl>
                                          <p:spTgt spid="125"/>
                                        </p:tgtEl>
                                        <p:attrNameLst>
                                          <p:attrName>ppt_y</p:attrName>
                                        </p:attrNameLst>
                                      </p:cBhvr>
                                      <p:tavLst>
                                        <p:tav tm="0">
                                          <p:val>
                                            <p:strVal val="1+#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6"/>
                                        </p:tgtEl>
                                        <p:attrNameLst>
                                          <p:attrName>style.visibility</p:attrName>
                                        </p:attrNameLst>
                                      </p:cBhvr>
                                      <p:to>
                                        <p:strVal val="visible"/>
                                      </p:to>
                                    </p:set>
                                    <p:anim calcmode="lin" valueType="num">
                                      <p:cBhvr additive="base">
                                        <p:cTn id="25" dur="2000" fill="hold"/>
                                        <p:tgtEl>
                                          <p:spTgt spid="126"/>
                                        </p:tgtEl>
                                        <p:attrNameLst>
                                          <p:attrName>ppt_x</p:attrName>
                                        </p:attrNameLst>
                                      </p:cBhvr>
                                      <p:tavLst>
                                        <p:tav tm="0">
                                          <p:val>
                                            <p:strVal val="0-#ppt_w/2"/>
                                          </p:val>
                                        </p:tav>
                                        <p:tav tm="100000">
                                          <p:val>
                                            <p:strVal val="#ppt_x"/>
                                          </p:val>
                                        </p:tav>
                                      </p:tavLst>
                                    </p:anim>
                                    <p:anim calcmode="lin" valueType="num">
                                      <p:cBhvr additive="base">
                                        <p:cTn id="26" dur="2000" fill="hold"/>
                                        <p:tgtEl>
                                          <p:spTgt spid="126"/>
                                        </p:tgtEl>
                                        <p:attrNameLst>
                                          <p:attrName>ppt_y</p:attrName>
                                        </p:attrNameLst>
                                      </p:cBhvr>
                                      <p:tavLst>
                                        <p:tav tm="0">
                                          <p:val>
                                            <p:strVal val="0-#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27"/>
                                        </p:tgtEl>
                                        <p:attrNameLst>
                                          <p:attrName>style.visibility</p:attrName>
                                        </p:attrNameLst>
                                      </p:cBhvr>
                                      <p:to>
                                        <p:strVal val="visible"/>
                                      </p:to>
                                    </p:set>
                                    <p:anim calcmode="lin" valueType="num">
                                      <p:cBhvr additive="base">
                                        <p:cTn id="29" dur="2000" fill="hold"/>
                                        <p:tgtEl>
                                          <p:spTgt spid="127"/>
                                        </p:tgtEl>
                                        <p:attrNameLst>
                                          <p:attrName>ppt_x</p:attrName>
                                        </p:attrNameLst>
                                      </p:cBhvr>
                                      <p:tavLst>
                                        <p:tav tm="0">
                                          <p:val>
                                            <p:strVal val="1+#ppt_w/2"/>
                                          </p:val>
                                        </p:tav>
                                        <p:tav tm="100000">
                                          <p:val>
                                            <p:strVal val="#ppt_x"/>
                                          </p:val>
                                        </p:tav>
                                      </p:tavLst>
                                    </p:anim>
                                    <p:anim calcmode="lin" valueType="num">
                                      <p:cBhvr additive="base">
                                        <p:cTn id="30" dur="2000" fill="hold"/>
                                        <p:tgtEl>
                                          <p:spTgt spid="127"/>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28"/>
                                        </p:tgtEl>
                                        <p:attrNameLst>
                                          <p:attrName>style.visibility</p:attrName>
                                        </p:attrNameLst>
                                      </p:cBhvr>
                                      <p:to>
                                        <p:strVal val="visible"/>
                                      </p:to>
                                    </p:set>
                                    <p:anim calcmode="lin" valueType="num">
                                      <p:cBhvr additive="base">
                                        <p:cTn id="33" dur="2000" fill="hold"/>
                                        <p:tgtEl>
                                          <p:spTgt spid="128"/>
                                        </p:tgtEl>
                                        <p:attrNameLst>
                                          <p:attrName>ppt_x</p:attrName>
                                        </p:attrNameLst>
                                      </p:cBhvr>
                                      <p:tavLst>
                                        <p:tav tm="0">
                                          <p:val>
                                            <p:strVal val="0-#ppt_w/2"/>
                                          </p:val>
                                        </p:tav>
                                        <p:tav tm="100000">
                                          <p:val>
                                            <p:strVal val="#ppt_x"/>
                                          </p:val>
                                        </p:tav>
                                      </p:tavLst>
                                    </p:anim>
                                    <p:anim calcmode="lin" valueType="num">
                                      <p:cBhvr additive="base">
                                        <p:cTn id="34" dur="2000" fill="hold"/>
                                        <p:tgtEl>
                                          <p:spTgt spid="128"/>
                                        </p:tgtEl>
                                        <p:attrNameLst>
                                          <p:attrName>ppt_y</p:attrName>
                                        </p:attrNameLst>
                                      </p:cBhvr>
                                      <p:tavLst>
                                        <p:tav tm="0">
                                          <p:val>
                                            <p:strVal val="0-#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29"/>
                                        </p:tgtEl>
                                        <p:attrNameLst>
                                          <p:attrName>style.visibility</p:attrName>
                                        </p:attrNameLst>
                                      </p:cBhvr>
                                      <p:to>
                                        <p:strVal val="visible"/>
                                      </p:to>
                                    </p:set>
                                    <p:anim calcmode="lin" valueType="num">
                                      <p:cBhvr additive="base">
                                        <p:cTn id="37" dur="2000" fill="hold"/>
                                        <p:tgtEl>
                                          <p:spTgt spid="129"/>
                                        </p:tgtEl>
                                        <p:attrNameLst>
                                          <p:attrName>ppt_x</p:attrName>
                                        </p:attrNameLst>
                                      </p:cBhvr>
                                      <p:tavLst>
                                        <p:tav tm="0">
                                          <p:val>
                                            <p:strVal val="1+#ppt_w/2"/>
                                          </p:val>
                                        </p:tav>
                                        <p:tav tm="100000">
                                          <p:val>
                                            <p:strVal val="#ppt_x"/>
                                          </p:val>
                                        </p:tav>
                                      </p:tavLst>
                                    </p:anim>
                                    <p:anim calcmode="lin" valueType="num">
                                      <p:cBhvr additive="base">
                                        <p:cTn id="38" dur="2000" fill="hold"/>
                                        <p:tgtEl>
                                          <p:spTgt spid="129"/>
                                        </p:tgtEl>
                                        <p:attrNameLst>
                                          <p:attrName>ppt_y</p:attrName>
                                        </p:attrNameLst>
                                      </p:cBhvr>
                                      <p:tavLst>
                                        <p:tav tm="0">
                                          <p:val>
                                            <p:strVal val="1+#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0"/>
                                        </p:tgtEl>
                                        <p:attrNameLst>
                                          <p:attrName>style.visibility</p:attrName>
                                        </p:attrNameLst>
                                      </p:cBhvr>
                                      <p:to>
                                        <p:strVal val="visible"/>
                                      </p:to>
                                    </p:set>
                                    <p:anim calcmode="lin" valueType="num">
                                      <p:cBhvr additive="base">
                                        <p:cTn id="41" dur="2000" fill="hold"/>
                                        <p:tgtEl>
                                          <p:spTgt spid="130"/>
                                        </p:tgtEl>
                                        <p:attrNameLst>
                                          <p:attrName>ppt_x</p:attrName>
                                        </p:attrNameLst>
                                      </p:cBhvr>
                                      <p:tavLst>
                                        <p:tav tm="0">
                                          <p:val>
                                            <p:strVal val="0-#ppt_w/2"/>
                                          </p:val>
                                        </p:tav>
                                        <p:tav tm="100000">
                                          <p:val>
                                            <p:strVal val="#ppt_x"/>
                                          </p:val>
                                        </p:tav>
                                      </p:tavLst>
                                    </p:anim>
                                    <p:anim calcmode="lin" valueType="num">
                                      <p:cBhvr additive="base">
                                        <p:cTn id="42" dur="2000" fill="hold"/>
                                        <p:tgtEl>
                                          <p:spTgt spid="130"/>
                                        </p:tgtEl>
                                        <p:attrNameLst>
                                          <p:attrName>ppt_y</p:attrName>
                                        </p:attrNameLst>
                                      </p:cBhvr>
                                      <p:tavLst>
                                        <p:tav tm="0">
                                          <p:val>
                                            <p:strVal val="0-#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31"/>
                                        </p:tgtEl>
                                        <p:attrNameLst>
                                          <p:attrName>style.visibility</p:attrName>
                                        </p:attrNameLst>
                                      </p:cBhvr>
                                      <p:to>
                                        <p:strVal val="visible"/>
                                      </p:to>
                                    </p:set>
                                    <p:anim calcmode="lin" valueType="num">
                                      <p:cBhvr additive="base">
                                        <p:cTn id="45" dur="2000" fill="hold"/>
                                        <p:tgtEl>
                                          <p:spTgt spid="131"/>
                                        </p:tgtEl>
                                        <p:attrNameLst>
                                          <p:attrName>ppt_x</p:attrName>
                                        </p:attrNameLst>
                                      </p:cBhvr>
                                      <p:tavLst>
                                        <p:tav tm="0">
                                          <p:val>
                                            <p:strVal val="1+#ppt_w/2"/>
                                          </p:val>
                                        </p:tav>
                                        <p:tav tm="100000">
                                          <p:val>
                                            <p:strVal val="#ppt_x"/>
                                          </p:val>
                                        </p:tav>
                                      </p:tavLst>
                                    </p:anim>
                                    <p:anim calcmode="lin" valueType="num">
                                      <p:cBhvr additive="base">
                                        <p:cTn id="46" dur="2000" fill="hold"/>
                                        <p:tgtEl>
                                          <p:spTgt spid="131"/>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2"/>
                                        </p:tgtEl>
                                        <p:attrNameLst>
                                          <p:attrName>style.visibility</p:attrName>
                                        </p:attrNameLst>
                                      </p:cBhvr>
                                      <p:to>
                                        <p:strVal val="visible"/>
                                      </p:to>
                                    </p:set>
                                    <p:anim calcmode="lin" valueType="num">
                                      <p:cBhvr additive="base">
                                        <p:cTn id="49" dur="2000" fill="hold"/>
                                        <p:tgtEl>
                                          <p:spTgt spid="132"/>
                                        </p:tgtEl>
                                        <p:attrNameLst>
                                          <p:attrName>ppt_x</p:attrName>
                                        </p:attrNameLst>
                                      </p:cBhvr>
                                      <p:tavLst>
                                        <p:tav tm="0">
                                          <p:val>
                                            <p:strVal val="0-#ppt_w/2"/>
                                          </p:val>
                                        </p:tav>
                                        <p:tav tm="100000">
                                          <p:val>
                                            <p:strVal val="#ppt_x"/>
                                          </p:val>
                                        </p:tav>
                                      </p:tavLst>
                                    </p:anim>
                                    <p:anim calcmode="lin" valueType="num">
                                      <p:cBhvr additive="base">
                                        <p:cTn id="50" dur="2000" fill="hold"/>
                                        <p:tgtEl>
                                          <p:spTgt spid="132"/>
                                        </p:tgtEl>
                                        <p:attrNameLst>
                                          <p:attrName>ppt_y</p:attrName>
                                        </p:attrNameLst>
                                      </p:cBhvr>
                                      <p:tavLst>
                                        <p:tav tm="0">
                                          <p:val>
                                            <p:strVal val="0-#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133"/>
                                        </p:tgtEl>
                                        <p:attrNameLst>
                                          <p:attrName>style.visibility</p:attrName>
                                        </p:attrNameLst>
                                      </p:cBhvr>
                                      <p:to>
                                        <p:strVal val="visible"/>
                                      </p:to>
                                    </p:set>
                                    <p:anim calcmode="lin" valueType="num">
                                      <p:cBhvr additive="base">
                                        <p:cTn id="53" dur="2000" fill="hold"/>
                                        <p:tgtEl>
                                          <p:spTgt spid="133"/>
                                        </p:tgtEl>
                                        <p:attrNameLst>
                                          <p:attrName>ppt_x</p:attrName>
                                        </p:attrNameLst>
                                      </p:cBhvr>
                                      <p:tavLst>
                                        <p:tav tm="0">
                                          <p:val>
                                            <p:strVal val="1+#ppt_w/2"/>
                                          </p:val>
                                        </p:tav>
                                        <p:tav tm="100000">
                                          <p:val>
                                            <p:strVal val="#ppt_x"/>
                                          </p:val>
                                        </p:tav>
                                      </p:tavLst>
                                    </p:anim>
                                    <p:anim calcmode="lin" valueType="num">
                                      <p:cBhvr additive="base">
                                        <p:cTn id="54" dur="2000" fill="hold"/>
                                        <p:tgtEl>
                                          <p:spTgt spid="133"/>
                                        </p:tgtEl>
                                        <p:attrNameLst>
                                          <p:attrName>ppt_y</p:attrName>
                                        </p:attrNameLst>
                                      </p:cBhvr>
                                      <p:tavLst>
                                        <p:tav tm="0">
                                          <p:val>
                                            <p:strVal val="1+#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134"/>
                                        </p:tgtEl>
                                        <p:attrNameLst>
                                          <p:attrName>style.visibility</p:attrName>
                                        </p:attrNameLst>
                                      </p:cBhvr>
                                      <p:to>
                                        <p:strVal val="visible"/>
                                      </p:to>
                                    </p:set>
                                    <p:anim calcmode="lin" valueType="num">
                                      <p:cBhvr additive="base">
                                        <p:cTn id="57" dur="2000" fill="hold"/>
                                        <p:tgtEl>
                                          <p:spTgt spid="134"/>
                                        </p:tgtEl>
                                        <p:attrNameLst>
                                          <p:attrName>ppt_x</p:attrName>
                                        </p:attrNameLst>
                                      </p:cBhvr>
                                      <p:tavLst>
                                        <p:tav tm="0">
                                          <p:val>
                                            <p:strVal val="0-#ppt_w/2"/>
                                          </p:val>
                                        </p:tav>
                                        <p:tav tm="100000">
                                          <p:val>
                                            <p:strVal val="#ppt_x"/>
                                          </p:val>
                                        </p:tav>
                                      </p:tavLst>
                                    </p:anim>
                                    <p:anim calcmode="lin" valueType="num">
                                      <p:cBhvr additive="base">
                                        <p:cTn id="58" dur="2000" fill="hold"/>
                                        <p:tgtEl>
                                          <p:spTgt spid="134"/>
                                        </p:tgtEl>
                                        <p:attrNameLst>
                                          <p:attrName>ppt_y</p:attrName>
                                        </p:attrNameLst>
                                      </p:cBhvr>
                                      <p:tavLst>
                                        <p:tav tm="0">
                                          <p:val>
                                            <p:strVal val="0-#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135"/>
                                        </p:tgtEl>
                                        <p:attrNameLst>
                                          <p:attrName>style.visibility</p:attrName>
                                        </p:attrNameLst>
                                      </p:cBhvr>
                                      <p:to>
                                        <p:strVal val="visible"/>
                                      </p:to>
                                    </p:set>
                                    <p:anim calcmode="lin" valueType="num">
                                      <p:cBhvr additive="base">
                                        <p:cTn id="61" dur="2000" fill="hold"/>
                                        <p:tgtEl>
                                          <p:spTgt spid="135"/>
                                        </p:tgtEl>
                                        <p:attrNameLst>
                                          <p:attrName>ppt_x</p:attrName>
                                        </p:attrNameLst>
                                      </p:cBhvr>
                                      <p:tavLst>
                                        <p:tav tm="0">
                                          <p:val>
                                            <p:strVal val="1+#ppt_w/2"/>
                                          </p:val>
                                        </p:tav>
                                        <p:tav tm="100000">
                                          <p:val>
                                            <p:strVal val="#ppt_x"/>
                                          </p:val>
                                        </p:tav>
                                      </p:tavLst>
                                    </p:anim>
                                    <p:anim calcmode="lin" valueType="num">
                                      <p:cBhvr additive="base">
                                        <p:cTn id="62" dur="2000" fill="hold"/>
                                        <p:tgtEl>
                                          <p:spTgt spid="135"/>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36"/>
                                        </p:tgtEl>
                                        <p:attrNameLst>
                                          <p:attrName>style.visibility</p:attrName>
                                        </p:attrNameLst>
                                      </p:cBhvr>
                                      <p:to>
                                        <p:strVal val="visible"/>
                                      </p:to>
                                    </p:set>
                                    <p:anim calcmode="lin" valueType="num">
                                      <p:cBhvr additive="base">
                                        <p:cTn id="65" dur="2000" fill="hold"/>
                                        <p:tgtEl>
                                          <p:spTgt spid="136"/>
                                        </p:tgtEl>
                                        <p:attrNameLst>
                                          <p:attrName>ppt_x</p:attrName>
                                        </p:attrNameLst>
                                      </p:cBhvr>
                                      <p:tavLst>
                                        <p:tav tm="0">
                                          <p:val>
                                            <p:strVal val="0-#ppt_w/2"/>
                                          </p:val>
                                        </p:tav>
                                        <p:tav tm="100000">
                                          <p:val>
                                            <p:strVal val="#ppt_x"/>
                                          </p:val>
                                        </p:tav>
                                      </p:tavLst>
                                    </p:anim>
                                    <p:anim calcmode="lin" valueType="num">
                                      <p:cBhvr additive="base">
                                        <p:cTn id="66" dur="2000" fill="hold"/>
                                        <p:tgtEl>
                                          <p:spTgt spid="136"/>
                                        </p:tgtEl>
                                        <p:attrNameLst>
                                          <p:attrName>ppt_y</p:attrName>
                                        </p:attrNameLst>
                                      </p:cBhvr>
                                      <p:tavLst>
                                        <p:tav tm="0">
                                          <p:val>
                                            <p:strVal val="0-#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137"/>
                                        </p:tgtEl>
                                        <p:attrNameLst>
                                          <p:attrName>style.visibility</p:attrName>
                                        </p:attrNameLst>
                                      </p:cBhvr>
                                      <p:to>
                                        <p:strVal val="visible"/>
                                      </p:to>
                                    </p:set>
                                    <p:anim calcmode="lin" valueType="num">
                                      <p:cBhvr additive="base">
                                        <p:cTn id="69" dur="2000" fill="hold"/>
                                        <p:tgtEl>
                                          <p:spTgt spid="137"/>
                                        </p:tgtEl>
                                        <p:attrNameLst>
                                          <p:attrName>ppt_x</p:attrName>
                                        </p:attrNameLst>
                                      </p:cBhvr>
                                      <p:tavLst>
                                        <p:tav tm="0">
                                          <p:val>
                                            <p:strVal val="1+#ppt_w/2"/>
                                          </p:val>
                                        </p:tav>
                                        <p:tav tm="100000">
                                          <p:val>
                                            <p:strVal val="#ppt_x"/>
                                          </p:val>
                                        </p:tav>
                                      </p:tavLst>
                                    </p:anim>
                                    <p:anim calcmode="lin" valueType="num">
                                      <p:cBhvr additive="base">
                                        <p:cTn id="70" dur="2000" fill="hold"/>
                                        <p:tgtEl>
                                          <p:spTgt spid="137"/>
                                        </p:tgtEl>
                                        <p:attrNameLst>
                                          <p:attrName>ppt_y</p:attrName>
                                        </p:attrNameLst>
                                      </p:cBhvr>
                                      <p:tavLst>
                                        <p:tav tm="0">
                                          <p:val>
                                            <p:strVal val="1+#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38"/>
                                        </p:tgtEl>
                                        <p:attrNameLst>
                                          <p:attrName>style.visibility</p:attrName>
                                        </p:attrNameLst>
                                      </p:cBhvr>
                                      <p:to>
                                        <p:strVal val="visible"/>
                                      </p:to>
                                    </p:set>
                                    <p:anim calcmode="lin" valueType="num">
                                      <p:cBhvr additive="base">
                                        <p:cTn id="73" dur="2000" fill="hold"/>
                                        <p:tgtEl>
                                          <p:spTgt spid="138"/>
                                        </p:tgtEl>
                                        <p:attrNameLst>
                                          <p:attrName>ppt_x</p:attrName>
                                        </p:attrNameLst>
                                      </p:cBhvr>
                                      <p:tavLst>
                                        <p:tav tm="0">
                                          <p:val>
                                            <p:strVal val="0-#ppt_w/2"/>
                                          </p:val>
                                        </p:tav>
                                        <p:tav tm="100000">
                                          <p:val>
                                            <p:strVal val="#ppt_x"/>
                                          </p:val>
                                        </p:tav>
                                      </p:tavLst>
                                    </p:anim>
                                    <p:anim calcmode="lin" valueType="num">
                                      <p:cBhvr additive="base">
                                        <p:cTn id="74" dur="2000" fill="hold"/>
                                        <p:tgtEl>
                                          <p:spTgt spid="138"/>
                                        </p:tgtEl>
                                        <p:attrNameLst>
                                          <p:attrName>ppt_y</p:attrName>
                                        </p:attrNameLst>
                                      </p:cBhvr>
                                      <p:tavLst>
                                        <p:tav tm="0">
                                          <p:val>
                                            <p:strVal val="0-#ppt_h/2"/>
                                          </p:val>
                                        </p:tav>
                                        <p:tav tm="100000">
                                          <p:val>
                                            <p:strVal val="#ppt_y"/>
                                          </p:val>
                                        </p:tav>
                                      </p:tavLst>
                                    </p:anim>
                                  </p:childTnLst>
                                </p:cTn>
                              </p:par>
                            </p:childTnLst>
                          </p:cTn>
                        </p:par>
                        <p:par>
                          <p:cTn id="75" fill="hold">
                            <p:stCondLst>
                              <p:cond delay="2000"/>
                            </p:stCondLst>
                            <p:childTnLst>
                              <p:par>
                                <p:cTn id="76" presetID="2" presetClass="exit" presetSubtype="8" fill="hold" grpId="1" nodeType="afterEffect">
                                  <p:stCondLst>
                                    <p:cond delay="0"/>
                                  </p:stCondLst>
                                  <p:childTnLst>
                                    <p:anim calcmode="lin" valueType="num">
                                      <p:cBhvr additive="base">
                                        <p:cTn id="77" dur="2000"/>
                                        <p:tgtEl>
                                          <p:spTgt spid="122"/>
                                        </p:tgtEl>
                                        <p:attrNameLst>
                                          <p:attrName>ppt_x</p:attrName>
                                        </p:attrNameLst>
                                      </p:cBhvr>
                                      <p:tavLst>
                                        <p:tav tm="0">
                                          <p:val>
                                            <p:strVal val="ppt_x"/>
                                          </p:val>
                                        </p:tav>
                                        <p:tav tm="100000">
                                          <p:val>
                                            <p:strVal val="0-ppt_w/2"/>
                                          </p:val>
                                        </p:tav>
                                      </p:tavLst>
                                    </p:anim>
                                    <p:anim calcmode="lin" valueType="num">
                                      <p:cBhvr additive="base">
                                        <p:cTn id="78" dur="2000"/>
                                        <p:tgtEl>
                                          <p:spTgt spid="122"/>
                                        </p:tgtEl>
                                        <p:attrNameLst>
                                          <p:attrName>ppt_y</p:attrName>
                                        </p:attrNameLst>
                                      </p:cBhvr>
                                      <p:tavLst>
                                        <p:tav tm="0">
                                          <p:val>
                                            <p:strVal val="ppt_y"/>
                                          </p:val>
                                        </p:tav>
                                        <p:tav tm="100000">
                                          <p:val>
                                            <p:strVal val="ppt_y"/>
                                          </p:val>
                                        </p:tav>
                                      </p:tavLst>
                                    </p:anim>
                                    <p:set>
                                      <p:cBhvr>
                                        <p:cTn id="79" dur="1" fill="hold">
                                          <p:stCondLst>
                                            <p:cond delay="1999"/>
                                          </p:stCondLst>
                                        </p:cTn>
                                        <p:tgtEl>
                                          <p:spTgt spid="122"/>
                                        </p:tgtEl>
                                        <p:attrNameLst>
                                          <p:attrName>style.visibility</p:attrName>
                                        </p:attrNameLst>
                                      </p:cBhvr>
                                      <p:to>
                                        <p:strVal val="hidden"/>
                                      </p:to>
                                    </p:set>
                                  </p:childTnLst>
                                </p:cTn>
                              </p:par>
                              <p:par>
                                <p:cTn id="80" presetID="2" presetClass="exit" presetSubtype="2" fill="hold" grpId="1" nodeType="withEffect">
                                  <p:stCondLst>
                                    <p:cond delay="0"/>
                                  </p:stCondLst>
                                  <p:childTnLst>
                                    <p:anim calcmode="lin" valueType="num">
                                      <p:cBhvr additive="base">
                                        <p:cTn id="81" dur="2000"/>
                                        <p:tgtEl>
                                          <p:spTgt spid="123"/>
                                        </p:tgtEl>
                                        <p:attrNameLst>
                                          <p:attrName>ppt_x</p:attrName>
                                        </p:attrNameLst>
                                      </p:cBhvr>
                                      <p:tavLst>
                                        <p:tav tm="0">
                                          <p:val>
                                            <p:strVal val="ppt_x"/>
                                          </p:val>
                                        </p:tav>
                                        <p:tav tm="100000">
                                          <p:val>
                                            <p:strVal val="1+ppt_w/2"/>
                                          </p:val>
                                        </p:tav>
                                      </p:tavLst>
                                    </p:anim>
                                    <p:anim calcmode="lin" valueType="num">
                                      <p:cBhvr additive="base">
                                        <p:cTn id="82" dur="2000"/>
                                        <p:tgtEl>
                                          <p:spTgt spid="123"/>
                                        </p:tgtEl>
                                        <p:attrNameLst>
                                          <p:attrName>ppt_y</p:attrName>
                                        </p:attrNameLst>
                                      </p:cBhvr>
                                      <p:tavLst>
                                        <p:tav tm="0">
                                          <p:val>
                                            <p:strVal val="ppt_y"/>
                                          </p:val>
                                        </p:tav>
                                        <p:tav tm="100000">
                                          <p:val>
                                            <p:strVal val="ppt_y"/>
                                          </p:val>
                                        </p:tav>
                                      </p:tavLst>
                                    </p:anim>
                                    <p:set>
                                      <p:cBhvr>
                                        <p:cTn id="83" dur="1" fill="hold">
                                          <p:stCondLst>
                                            <p:cond delay="1999"/>
                                          </p:stCondLst>
                                        </p:cTn>
                                        <p:tgtEl>
                                          <p:spTgt spid="123"/>
                                        </p:tgtEl>
                                        <p:attrNameLst>
                                          <p:attrName>style.visibility</p:attrName>
                                        </p:attrNameLst>
                                      </p:cBhvr>
                                      <p:to>
                                        <p:strVal val="hidden"/>
                                      </p:to>
                                    </p:set>
                                  </p:childTnLst>
                                </p:cTn>
                              </p:par>
                              <p:par>
                                <p:cTn id="84" presetID="2" presetClass="exit" presetSubtype="8" fill="hold" grpId="1" nodeType="withEffect">
                                  <p:stCondLst>
                                    <p:cond delay="0"/>
                                  </p:stCondLst>
                                  <p:childTnLst>
                                    <p:anim calcmode="lin" valueType="num">
                                      <p:cBhvr additive="base">
                                        <p:cTn id="85" dur="2000"/>
                                        <p:tgtEl>
                                          <p:spTgt spid="124"/>
                                        </p:tgtEl>
                                        <p:attrNameLst>
                                          <p:attrName>ppt_x</p:attrName>
                                        </p:attrNameLst>
                                      </p:cBhvr>
                                      <p:tavLst>
                                        <p:tav tm="0">
                                          <p:val>
                                            <p:strVal val="ppt_x"/>
                                          </p:val>
                                        </p:tav>
                                        <p:tav tm="100000">
                                          <p:val>
                                            <p:strVal val="0-ppt_w/2"/>
                                          </p:val>
                                        </p:tav>
                                      </p:tavLst>
                                    </p:anim>
                                    <p:anim calcmode="lin" valueType="num">
                                      <p:cBhvr additive="base">
                                        <p:cTn id="86" dur="2000"/>
                                        <p:tgtEl>
                                          <p:spTgt spid="124"/>
                                        </p:tgtEl>
                                        <p:attrNameLst>
                                          <p:attrName>ppt_y</p:attrName>
                                        </p:attrNameLst>
                                      </p:cBhvr>
                                      <p:tavLst>
                                        <p:tav tm="0">
                                          <p:val>
                                            <p:strVal val="ppt_y"/>
                                          </p:val>
                                        </p:tav>
                                        <p:tav tm="100000">
                                          <p:val>
                                            <p:strVal val="ppt_y"/>
                                          </p:val>
                                        </p:tav>
                                      </p:tavLst>
                                    </p:anim>
                                    <p:set>
                                      <p:cBhvr>
                                        <p:cTn id="87" dur="1" fill="hold">
                                          <p:stCondLst>
                                            <p:cond delay="1999"/>
                                          </p:stCondLst>
                                        </p:cTn>
                                        <p:tgtEl>
                                          <p:spTgt spid="124"/>
                                        </p:tgtEl>
                                        <p:attrNameLst>
                                          <p:attrName>style.visibility</p:attrName>
                                        </p:attrNameLst>
                                      </p:cBhvr>
                                      <p:to>
                                        <p:strVal val="hidden"/>
                                      </p:to>
                                    </p:set>
                                  </p:childTnLst>
                                </p:cTn>
                              </p:par>
                              <p:par>
                                <p:cTn id="88" presetID="2" presetClass="exit" presetSubtype="2" fill="hold" grpId="1" nodeType="withEffect">
                                  <p:stCondLst>
                                    <p:cond delay="0"/>
                                  </p:stCondLst>
                                  <p:childTnLst>
                                    <p:anim calcmode="lin" valueType="num">
                                      <p:cBhvr additive="base">
                                        <p:cTn id="89" dur="2000"/>
                                        <p:tgtEl>
                                          <p:spTgt spid="125"/>
                                        </p:tgtEl>
                                        <p:attrNameLst>
                                          <p:attrName>ppt_x</p:attrName>
                                        </p:attrNameLst>
                                      </p:cBhvr>
                                      <p:tavLst>
                                        <p:tav tm="0">
                                          <p:val>
                                            <p:strVal val="ppt_x"/>
                                          </p:val>
                                        </p:tav>
                                        <p:tav tm="100000">
                                          <p:val>
                                            <p:strVal val="1+ppt_w/2"/>
                                          </p:val>
                                        </p:tav>
                                      </p:tavLst>
                                    </p:anim>
                                    <p:anim calcmode="lin" valueType="num">
                                      <p:cBhvr additive="base">
                                        <p:cTn id="90" dur="2000"/>
                                        <p:tgtEl>
                                          <p:spTgt spid="125"/>
                                        </p:tgtEl>
                                        <p:attrNameLst>
                                          <p:attrName>ppt_y</p:attrName>
                                        </p:attrNameLst>
                                      </p:cBhvr>
                                      <p:tavLst>
                                        <p:tav tm="0">
                                          <p:val>
                                            <p:strVal val="ppt_y"/>
                                          </p:val>
                                        </p:tav>
                                        <p:tav tm="100000">
                                          <p:val>
                                            <p:strVal val="ppt_y"/>
                                          </p:val>
                                        </p:tav>
                                      </p:tavLst>
                                    </p:anim>
                                    <p:set>
                                      <p:cBhvr>
                                        <p:cTn id="91" dur="1" fill="hold">
                                          <p:stCondLst>
                                            <p:cond delay="1999"/>
                                          </p:stCondLst>
                                        </p:cTn>
                                        <p:tgtEl>
                                          <p:spTgt spid="125"/>
                                        </p:tgtEl>
                                        <p:attrNameLst>
                                          <p:attrName>style.visibility</p:attrName>
                                        </p:attrNameLst>
                                      </p:cBhvr>
                                      <p:to>
                                        <p:strVal val="hidden"/>
                                      </p:to>
                                    </p:set>
                                  </p:childTnLst>
                                </p:cTn>
                              </p:par>
                              <p:par>
                                <p:cTn id="92" presetID="2" presetClass="exit" presetSubtype="8" fill="hold" grpId="1" nodeType="withEffect">
                                  <p:stCondLst>
                                    <p:cond delay="0"/>
                                  </p:stCondLst>
                                  <p:childTnLst>
                                    <p:anim calcmode="lin" valueType="num">
                                      <p:cBhvr additive="base">
                                        <p:cTn id="93" dur="2000"/>
                                        <p:tgtEl>
                                          <p:spTgt spid="126"/>
                                        </p:tgtEl>
                                        <p:attrNameLst>
                                          <p:attrName>ppt_x</p:attrName>
                                        </p:attrNameLst>
                                      </p:cBhvr>
                                      <p:tavLst>
                                        <p:tav tm="0">
                                          <p:val>
                                            <p:strVal val="ppt_x"/>
                                          </p:val>
                                        </p:tav>
                                        <p:tav tm="100000">
                                          <p:val>
                                            <p:strVal val="0-ppt_w/2"/>
                                          </p:val>
                                        </p:tav>
                                      </p:tavLst>
                                    </p:anim>
                                    <p:anim calcmode="lin" valueType="num">
                                      <p:cBhvr additive="base">
                                        <p:cTn id="94" dur="2000"/>
                                        <p:tgtEl>
                                          <p:spTgt spid="126"/>
                                        </p:tgtEl>
                                        <p:attrNameLst>
                                          <p:attrName>ppt_y</p:attrName>
                                        </p:attrNameLst>
                                      </p:cBhvr>
                                      <p:tavLst>
                                        <p:tav tm="0">
                                          <p:val>
                                            <p:strVal val="ppt_y"/>
                                          </p:val>
                                        </p:tav>
                                        <p:tav tm="100000">
                                          <p:val>
                                            <p:strVal val="ppt_y"/>
                                          </p:val>
                                        </p:tav>
                                      </p:tavLst>
                                    </p:anim>
                                    <p:set>
                                      <p:cBhvr>
                                        <p:cTn id="95" dur="1" fill="hold">
                                          <p:stCondLst>
                                            <p:cond delay="1999"/>
                                          </p:stCondLst>
                                        </p:cTn>
                                        <p:tgtEl>
                                          <p:spTgt spid="126"/>
                                        </p:tgtEl>
                                        <p:attrNameLst>
                                          <p:attrName>style.visibility</p:attrName>
                                        </p:attrNameLst>
                                      </p:cBhvr>
                                      <p:to>
                                        <p:strVal val="hidden"/>
                                      </p:to>
                                    </p:set>
                                  </p:childTnLst>
                                </p:cTn>
                              </p:par>
                              <p:par>
                                <p:cTn id="96" presetID="2" presetClass="exit" presetSubtype="2" fill="hold" grpId="1" nodeType="withEffect">
                                  <p:stCondLst>
                                    <p:cond delay="0"/>
                                  </p:stCondLst>
                                  <p:childTnLst>
                                    <p:anim calcmode="lin" valueType="num">
                                      <p:cBhvr additive="base">
                                        <p:cTn id="97" dur="2000"/>
                                        <p:tgtEl>
                                          <p:spTgt spid="127"/>
                                        </p:tgtEl>
                                        <p:attrNameLst>
                                          <p:attrName>ppt_x</p:attrName>
                                        </p:attrNameLst>
                                      </p:cBhvr>
                                      <p:tavLst>
                                        <p:tav tm="0">
                                          <p:val>
                                            <p:strVal val="ppt_x"/>
                                          </p:val>
                                        </p:tav>
                                        <p:tav tm="100000">
                                          <p:val>
                                            <p:strVal val="1+ppt_w/2"/>
                                          </p:val>
                                        </p:tav>
                                      </p:tavLst>
                                    </p:anim>
                                    <p:anim calcmode="lin" valueType="num">
                                      <p:cBhvr additive="base">
                                        <p:cTn id="98" dur="2000"/>
                                        <p:tgtEl>
                                          <p:spTgt spid="127"/>
                                        </p:tgtEl>
                                        <p:attrNameLst>
                                          <p:attrName>ppt_y</p:attrName>
                                        </p:attrNameLst>
                                      </p:cBhvr>
                                      <p:tavLst>
                                        <p:tav tm="0">
                                          <p:val>
                                            <p:strVal val="ppt_y"/>
                                          </p:val>
                                        </p:tav>
                                        <p:tav tm="100000">
                                          <p:val>
                                            <p:strVal val="ppt_y"/>
                                          </p:val>
                                        </p:tav>
                                      </p:tavLst>
                                    </p:anim>
                                    <p:set>
                                      <p:cBhvr>
                                        <p:cTn id="99" dur="1" fill="hold">
                                          <p:stCondLst>
                                            <p:cond delay="1999"/>
                                          </p:stCondLst>
                                        </p:cTn>
                                        <p:tgtEl>
                                          <p:spTgt spid="127"/>
                                        </p:tgtEl>
                                        <p:attrNameLst>
                                          <p:attrName>style.visibility</p:attrName>
                                        </p:attrNameLst>
                                      </p:cBhvr>
                                      <p:to>
                                        <p:strVal val="hidden"/>
                                      </p:to>
                                    </p:set>
                                  </p:childTnLst>
                                </p:cTn>
                              </p:par>
                              <p:par>
                                <p:cTn id="100" presetID="2" presetClass="exit" presetSubtype="8" fill="hold" grpId="1" nodeType="withEffect">
                                  <p:stCondLst>
                                    <p:cond delay="0"/>
                                  </p:stCondLst>
                                  <p:childTnLst>
                                    <p:anim calcmode="lin" valueType="num">
                                      <p:cBhvr additive="base">
                                        <p:cTn id="101" dur="2000"/>
                                        <p:tgtEl>
                                          <p:spTgt spid="128"/>
                                        </p:tgtEl>
                                        <p:attrNameLst>
                                          <p:attrName>ppt_x</p:attrName>
                                        </p:attrNameLst>
                                      </p:cBhvr>
                                      <p:tavLst>
                                        <p:tav tm="0">
                                          <p:val>
                                            <p:strVal val="ppt_x"/>
                                          </p:val>
                                        </p:tav>
                                        <p:tav tm="100000">
                                          <p:val>
                                            <p:strVal val="0-ppt_w/2"/>
                                          </p:val>
                                        </p:tav>
                                      </p:tavLst>
                                    </p:anim>
                                    <p:anim calcmode="lin" valueType="num">
                                      <p:cBhvr additive="base">
                                        <p:cTn id="102" dur="2000"/>
                                        <p:tgtEl>
                                          <p:spTgt spid="128"/>
                                        </p:tgtEl>
                                        <p:attrNameLst>
                                          <p:attrName>ppt_y</p:attrName>
                                        </p:attrNameLst>
                                      </p:cBhvr>
                                      <p:tavLst>
                                        <p:tav tm="0">
                                          <p:val>
                                            <p:strVal val="ppt_y"/>
                                          </p:val>
                                        </p:tav>
                                        <p:tav tm="100000">
                                          <p:val>
                                            <p:strVal val="ppt_y"/>
                                          </p:val>
                                        </p:tav>
                                      </p:tavLst>
                                    </p:anim>
                                    <p:set>
                                      <p:cBhvr>
                                        <p:cTn id="103" dur="1" fill="hold">
                                          <p:stCondLst>
                                            <p:cond delay="1999"/>
                                          </p:stCondLst>
                                        </p:cTn>
                                        <p:tgtEl>
                                          <p:spTgt spid="128"/>
                                        </p:tgtEl>
                                        <p:attrNameLst>
                                          <p:attrName>style.visibility</p:attrName>
                                        </p:attrNameLst>
                                      </p:cBhvr>
                                      <p:to>
                                        <p:strVal val="hidden"/>
                                      </p:to>
                                    </p:set>
                                  </p:childTnLst>
                                </p:cTn>
                              </p:par>
                              <p:par>
                                <p:cTn id="104" presetID="2" presetClass="exit" presetSubtype="2" fill="hold" grpId="1" nodeType="withEffect">
                                  <p:stCondLst>
                                    <p:cond delay="0"/>
                                  </p:stCondLst>
                                  <p:childTnLst>
                                    <p:anim calcmode="lin" valueType="num">
                                      <p:cBhvr additive="base">
                                        <p:cTn id="105" dur="2000"/>
                                        <p:tgtEl>
                                          <p:spTgt spid="129"/>
                                        </p:tgtEl>
                                        <p:attrNameLst>
                                          <p:attrName>ppt_x</p:attrName>
                                        </p:attrNameLst>
                                      </p:cBhvr>
                                      <p:tavLst>
                                        <p:tav tm="0">
                                          <p:val>
                                            <p:strVal val="ppt_x"/>
                                          </p:val>
                                        </p:tav>
                                        <p:tav tm="100000">
                                          <p:val>
                                            <p:strVal val="1+ppt_w/2"/>
                                          </p:val>
                                        </p:tav>
                                      </p:tavLst>
                                    </p:anim>
                                    <p:anim calcmode="lin" valueType="num">
                                      <p:cBhvr additive="base">
                                        <p:cTn id="106" dur="2000"/>
                                        <p:tgtEl>
                                          <p:spTgt spid="129"/>
                                        </p:tgtEl>
                                        <p:attrNameLst>
                                          <p:attrName>ppt_y</p:attrName>
                                        </p:attrNameLst>
                                      </p:cBhvr>
                                      <p:tavLst>
                                        <p:tav tm="0">
                                          <p:val>
                                            <p:strVal val="ppt_y"/>
                                          </p:val>
                                        </p:tav>
                                        <p:tav tm="100000">
                                          <p:val>
                                            <p:strVal val="ppt_y"/>
                                          </p:val>
                                        </p:tav>
                                      </p:tavLst>
                                    </p:anim>
                                    <p:set>
                                      <p:cBhvr>
                                        <p:cTn id="107" dur="1" fill="hold">
                                          <p:stCondLst>
                                            <p:cond delay="1999"/>
                                          </p:stCondLst>
                                        </p:cTn>
                                        <p:tgtEl>
                                          <p:spTgt spid="129"/>
                                        </p:tgtEl>
                                        <p:attrNameLst>
                                          <p:attrName>style.visibility</p:attrName>
                                        </p:attrNameLst>
                                      </p:cBhvr>
                                      <p:to>
                                        <p:strVal val="hidden"/>
                                      </p:to>
                                    </p:set>
                                  </p:childTnLst>
                                </p:cTn>
                              </p:par>
                              <p:par>
                                <p:cTn id="108" presetID="2" presetClass="exit" presetSubtype="8" fill="hold" grpId="1" nodeType="withEffect">
                                  <p:stCondLst>
                                    <p:cond delay="0"/>
                                  </p:stCondLst>
                                  <p:childTnLst>
                                    <p:anim calcmode="lin" valueType="num">
                                      <p:cBhvr additive="base">
                                        <p:cTn id="109" dur="2000"/>
                                        <p:tgtEl>
                                          <p:spTgt spid="130"/>
                                        </p:tgtEl>
                                        <p:attrNameLst>
                                          <p:attrName>ppt_x</p:attrName>
                                        </p:attrNameLst>
                                      </p:cBhvr>
                                      <p:tavLst>
                                        <p:tav tm="0">
                                          <p:val>
                                            <p:strVal val="ppt_x"/>
                                          </p:val>
                                        </p:tav>
                                        <p:tav tm="100000">
                                          <p:val>
                                            <p:strVal val="0-ppt_w/2"/>
                                          </p:val>
                                        </p:tav>
                                      </p:tavLst>
                                    </p:anim>
                                    <p:anim calcmode="lin" valueType="num">
                                      <p:cBhvr additive="base">
                                        <p:cTn id="110" dur="2000"/>
                                        <p:tgtEl>
                                          <p:spTgt spid="130"/>
                                        </p:tgtEl>
                                        <p:attrNameLst>
                                          <p:attrName>ppt_y</p:attrName>
                                        </p:attrNameLst>
                                      </p:cBhvr>
                                      <p:tavLst>
                                        <p:tav tm="0">
                                          <p:val>
                                            <p:strVal val="ppt_y"/>
                                          </p:val>
                                        </p:tav>
                                        <p:tav tm="100000">
                                          <p:val>
                                            <p:strVal val="ppt_y"/>
                                          </p:val>
                                        </p:tav>
                                      </p:tavLst>
                                    </p:anim>
                                    <p:set>
                                      <p:cBhvr>
                                        <p:cTn id="111" dur="1" fill="hold">
                                          <p:stCondLst>
                                            <p:cond delay="1999"/>
                                          </p:stCondLst>
                                        </p:cTn>
                                        <p:tgtEl>
                                          <p:spTgt spid="130"/>
                                        </p:tgtEl>
                                        <p:attrNameLst>
                                          <p:attrName>style.visibility</p:attrName>
                                        </p:attrNameLst>
                                      </p:cBhvr>
                                      <p:to>
                                        <p:strVal val="hidden"/>
                                      </p:to>
                                    </p:set>
                                  </p:childTnLst>
                                </p:cTn>
                              </p:par>
                              <p:par>
                                <p:cTn id="112" presetID="2" presetClass="exit" presetSubtype="2" fill="hold" grpId="1" nodeType="withEffect">
                                  <p:stCondLst>
                                    <p:cond delay="0"/>
                                  </p:stCondLst>
                                  <p:childTnLst>
                                    <p:anim calcmode="lin" valueType="num">
                                      <p:cBhvr additive="base">
                                        <p:cTn id="113" dur="2000"/>
                                        <p:tgtEl>
                                          <p:spTgt spid="131"/>
                                        </p:tgtEl>
                                        <p:attrNameLst>
                                          <p:attrName>ppt_x</p:attrName>
                                        </p:attrNameLst>
                                      </p:cBhvr>
                                      <p:tavLst>
                                        <p:tav tm="0">
                                          <p:val>
                                            <p:strVal val="ppt_x"/>
                                          </p:val>
                                        </p:tav>
                                        <p:tav tm="100000">
                                          <p:val>
                                            <p:strVal val="1+ppt_w/2"/>
                                          </p:val>
                                        </p:tav>
                                      </p:tavLst>
                                    </p:anim>
                                    <p:anim calcmode="lin" valueType="num">
                                      <p:cBhvr additive="base">
                                        <p:cTn id="114" dur="2000"/>
                                        <p:tgtEl>
                                          <p:spTgt spid="131"/>
                                        </p:tgtEl>
                                        <p:attrNameLst>
                                          <p:attrName>ppt_y</p:attrName>
                                        </p:attrNameLst>
                                      </p:cBhvr>
                                      <p:tavLst>
                                        <p:tav tm="0">
                                          <p:val>
                                            <p:strVal val="ppt_y"/>
                                          </p:val>
                                        </p:tav>
                                        <p:tav tm="100000">
                                          <p:val>
                                            <p:strVal val="ppt_y"/>
                                          </p:val>
                                        </p:tav>
                                      </p:tavLst>
                                    </p:anim>
                                    <p:set>
                                      <p:cBhvr>
                                        <p:cTn id="115" dur="1" fill="hold">
                                          <p:stCondLst>
                                            <p:cond delay="1999"/>
                                          </p:stCondLst>
                                        </p:cTn>
                                        <p:tgtEl>
                                          <p:spTgt spid="131"/>
                                        </p:tgtEl>
                                        <p:attrNameLst>
                                          <p:attrName>style.visibility</p:attrName>
                                        </p:attrNameLst>
                                      </p:cBhvr>
                                      <p:to>
                                        <p:strVal val="hidden"/>
                                      </p:to>
                                    </p:set>
                                  </p:childTnLst>
                                </p:cTn>
                              </p:par>
                              <p:par>
                                <p:cTn id="116" presetID="2" presetClass="exit" presetSubtype="8" fill="hold" grpId="1" nodeType="withEffect">
                                  <p:stCondLst>
                                    <p:cond delay="0"/>
                                  </p:stCondLst>
                                  <p:childTnLst>
                                    <p:anim calcmode="lin" valueType="num">
                                      <p:cBhvr additive="base">
                                        <p:cTn id="117" dur="2000"/>
                                        <p:tgtEl>
                                          <p:spTgt spid="132"/>
                                        </p:tgtEl>
                                        <p:attrNameLst>
                                          <p:attrName>ppt_x</p:attrName>
                                        </p:attrNameLst>
                                      </p:cBhvr>
                                      <p:tavLst>
                                        <p:tav tm="0">
                                          <p:val>
                                            <p:strVal val="ppt_x"/>
                                          </p:val>
                                        </p:tav>
                                        <p:tav tm="100000">
                                          <p:val>
                                            <p:strVal val="0-ppt_w/2"/>
                                          </p:val>
                                        </p:tav>
                                      </p:tavLst>
                                    </p:anim>
                                    <p:anim calcmode="lin" valueType="num">
                                      <p:cBhvr additive="base">
                                        <p:cTn id="118" dur="2000"/>
                                        <p:tgtEl>
                                          <p:spTgt spid="132"/>
                                        </p:tgtEl>
                                        <p:attrNameLst>
                                          <p:attrName>ppt_y</p:attrName>
                                        </p:attrNameLst>
                                      </p:cBhvr>
                                      <p:tavLst>
                                        <p:tav tm="0">
                                          <p:val>
                                            <p:strVal val="ppt_y"/>
                                          </p:val>
                                        </p:tav>
                                        <p:tav tm="100000">
                                          <p:val>
                                            <p:strVal val="ppt_y"/>
                                          </p:val>
                                        </p:tav>
                                      </p:tavLst>
                                    </p:anim>
                                    <p:set>
                                      <p:cBhvr>
                                        <p:cTn id="119" dur="1" fill="hold">
                                          <p:stCondLst>
                                            <p:cond delay="1999"/>
                                          </p:stCondLst>
                                        </p:cTn>
                                        <p:tgtEl>
                                          <p:spTgt spid="132"/>
                                        </p:tgtEl>
                                        <p:attrNameLst>
                                          <p:attrName>style.visibility</p:attrName>
                                        </p:attrNameLst>
                                      </p:cBhvr>
                                      <p:to>
                                        <p:strVal val="hidden"/>
                                      </p:to>
                                    </p:set>
                                  </p:childTnLst>
                                </p:cTn>
                              </p:par>
                              <p:par>
                                <p:cTn id="120" presetID="2" presetClass="exit" presetSubtype="2" fill="hold" grpId="1" nodeType="withEffect">
                                  <p:stCondLst>
                                    <p:cond delay="0"/>
                                  </p:stCondLst>
                                  <p:childTnLst>
                                    <p:anim calcmode="lin" valueType="num">
                                      <p:cBhvr additive="base">
                                        <p:cTn id="121" dur="2000"/>
                                        <p:tgtEl>
                                          <p:spTgt spid="133"/>
                                        </p:tgtEl>
                                        <p:attrNameLst>
                                          <p:attrName>ppt_x</p:attrName>
                                        </p:attrNameLst>
                                      </p:cBhvr>
                                      <p:tavLst>
                                        <p:tav tm="0">
                                          <p:val>
                                            <p:strVal val="ppt_x"/>
                                          </p:val>
                                        </p:tav>
                                        <p:tav tm="100000">
                                          <p:val>
                                            <p:strVal val="1+ppt_w/2"/>
                                          </p:val>
                                        </p:tav>
                                      </p:tavLst>
                                    </p:anim>
                                    <p:anim calcmode="lin" valueType="num">
                                      <p:cBhvr additive="base">
                                        <p:cTn id="122" dur="2000"/>
                                        <p:tgtEl>
                                          <p:spTgt spid="133"/>
                                        </p:tgtEl>
                                        <p:attrNameLst>
                                          <p:attrName>ppt_y</p:attrName>
                                        </p:attrNameLst>
                                      </p:cBhvr>
                                      <p:tavLst>
                                        <p:tav tm="0">
                                          <p:val>
                                            <p:strVal val="ppt_y"/>
                                          </p:val>
                                        </p:tav>
                                        <p:tav tm="100000">
                                          <p:val>
                                            <p:strVal val="ppt_y"/>
                                          </p:val>
                                        </p:tav>
                                      </p:tavLst>
                                    </p:anim>
                                    <p:set>
                                      <p:cBhvr>
                                        <p:cTn id="123" dur="1" fill="hold">
                                          <p:stCondLst>
                                            <p:cond delay="1999"/>
                                          </p:stCondLst>
                                        </p:cTn>
                                        <p:tgtEl>
                                          <p:spTgt spid="133"/>
                                        </p:tgtEl>
                                        <p:attrNameLst>
                                          <p:attrName>style.visibility</p:attrName>
                                        </p:attrNameLst>
                                      </p:cBhvr>
                                      <p:to>
                                        <p:strVal val="hidden"/>
                                      </p:to>
                                    </p:set>
                                  </p:childTnLst>
                                </p:cTn>
                              </p:par>
                              <p:par>
                                <p:cTn id="124" presetID="2" presetClass="exit" presetSubtype="8" fill="hold" grpId="1" nodeType="withEffect">
                                  <p:stCondLst>
                                    <p:cond delay="0"/>
                                  </p:stCondLst>
                                  <p:childTnLst>
                                    <p:anim calcmode="lin" valueType="num">
                                      <p:cBhvr additive="base">
                                        <p:cTn id="125" dur="2000"/>
                                        <p:tgtEl>
                                          <p:spTgt spid="134"/>
                                        </p:tgtEl>
                                        <p:attrNameLst>
                                          <p:attrName>ppt_x</p:attrName>
                                        </p:attrNameLst>
                                      </p:cBhvr>
                                      <p:tavLst>
                                        <p:tav tm="0">
                                          <p:val>
                                            <p:strVal val="ppt_x"/>
                                          </p:val>
                                        </p:tav>
                                        <p:tav tm="100000">
                                          <p:val>
                                            <p:strVal val="0-ppt_w/2"/>
                                          </p:val>
                                        </p:tav>
                                      </p:tavLst>
                                    </p:anim>
                                    <p:anim calcmode="lin" valueType="num">
                                      <p:cBhvr additive="base">
                                        <p:cTn id="126" dur="2000"/>
                                        <p:tgtEl>
                                          <p:spTgt spid="134"/>
                                        </p:tgtEl>
                                        <p:attrNameLst>
                                          <p:attrName>ppt_y</p:attrName>
                                        </p:attrNameLst>
                                      </p:cBhvr>
                                      <p:tavLst>
                                        <p:tav tm="0">
                                          <p:val>
                                            <p:strVal val="ppt_y"/>
                                          </p:val>
                                        </p:tav>
                                        <p:tav tm="100000">
                                          <p:val>
                                            <p:strVal val="ppt_y"/>
                                          </p:val>
                                        </p:tav>
                                      </p:tavLst>
                                    </p:anim>
                                    <p:set>
                                      <p:cBhvr>
                                        <p:cTn id="127" dur="1" fill="hold">
                                          <p:stCondLst>
                                            <p:cond delay="1999"/>
                                          </p:stCondLst>
                                        </p:cTn>
                                        <p:tgtEl>
                                          <p:spTgt spid="134"/>
                                        </p:tgtEl>
                                        <p:attrNameLst>
                                          <p:attrName>style.visibility</p:attrName>
                                        </p:attrNameLst>
                                      </p:cBhvr>
                                      <p:to>
                                        <p:strVal val="hidden"/>
                                      </p:to>
                                    </p:set>
                                  </p:childTnLst>
                                </p:cTn>
                              </p:par>
                              <p:par>
                                <p:cTn id="128" presetID="2" presetClass="exit" presetSubtype="2" fill="hold" grpId="1" nodeType="withEffect">
                                  <p:stCondLst>
                                    <p:cond delay="0"/>
                                  </p:stCondLst>
                                  <p:childTnLst>
                                    <p:anim calcmode="lin" valueType="num">
                                      <p:cBhvr additive="base">
                                        <p:cTn id="129" dur="2000"/>
                                        <p:tgtEl>
                                          <p:spTgt spid="135"/>
                                        </p:tgtEl>
                                        <p:attrNameLst>
                                          <p:attrName>ppt_x</p:attrName>
                                        </p:attrNameLst>
                                      </p:cBhvr>
                                      <p:tavLst>
                                        <p:tav tm="0">
                                          <p:val>
                                            <p:strVal val="ppt_x"/>
                                          </p:val>
                                        </p:tav>
                                        <p:tav tm="100000">
                                          <p:val>
                                            <p:strVal val="1+ppt_w/2"/>
                                          </p:val>
                                        </p:tav>
                                      </p:tavLst>
                                    </p:anim>
                                    <p:anim calcmode="lin" valueType="num">
                                      <p:cBhvr additive="base">
                                        <p:cTn id="130" dur="2000"/>
                                        <p:tgtEl>
                                          <p:spTgt spid="135"/>
                                        </p:tgtEl>
                                        <p:attrNameLst>
                                          <p:attrName>ppt_y</p:attrName>
                                        </p:attrNameLst>
                                      </p:cBhvr>
                                      <p:tavLst>
                                        <p:tav tm="0">
                                          <p:val>
                                            <p:strVal val="ppt_y"/>
                                          </p:val>
                                        </p:tav>
                                        <p:tav tm="100000">
                                          <p:val>
                                            <p:strVal val="ppt_y"/>
                                          </p:val>
                                        </p:tav>
                                      </p:tavLst>
                                    </p:anim>
                                    <p:set>
                                      <p:cBhvr>
                                        <p:cTn id="131" dur="1" fill="hold">
                                          <p:stCondLst>
                                            <p:cond delay="1999"/>
                                          </p:stCondLst>
                                        </p:cTn>
                                        <p:tgtEl>
                                          <p:spTgt spid="135"/>
                                        </p:tgtEl>
                                        <p:attrNameLst>
                                          <p:attrName>style.visibility</p:attrName>
                                        </p:attrNameLst>
                                      </p:cBhvr>
                                      <p:to>
                                        <p:strVal val="hidden"/>
                                      </p:to>
                                    </p:set>
                                  </p:childTnLst>
                                </p:cTn>
                              </p:par>
                              <p:par>
                                <p:cTn id="132" presetID="2" presetClass="exit" presetSubtype="8" fill="hold" grpId="1" nodeType="withEffect">
                                  <p:stCondLst>
                                    <p:cond delay="0"/>
                                  </p:stCondLst>
                                  <p:childTnLst>
                                    <p:anim calcmode="lin" valueType="num">
                                      <p:cBhvr additive="base">
                                        <p:cTn id="133" dur="2000"/>
                                        <p:tgtEl>
                                          <p:spTgt spid="136"/>
                                        </p:tgtEl>
                                        <p:attrNameLst>
                                          <p:attrName>ppt_x</p:attrName>
                                        </p:attrNameLst>
                                      </p:cBhvr>
                                      <p:tavLst>
                                        <p:tav tm="0">
                                          <p:val>
                                            <p:strVal val="ppt_x"/>
                                          </p:val>
                                        </p:tav>
                                        <p:tav tm="100000">
                                          <p:val>
                                            <p:strVal val="0-ppt_w/2"/>
                                          </p:val>
                                        </p:tav>
                                      </p:tavLst>
                                    </p:anim>
                                    <p:anim calcmode="lin" valueType="num">
                                      <p:cBhvr additive="base">
                                        <p:cTn id="134" dur="2000"/>
                                        <p:tgtEl>
                                          <p:spTgt spid="136"/>
                                        </p:tgtEl>
                                        <p:attrNameLst>
                                          <p:attrName>ppt_y</p:attrName>
                                        </p:attrNameLst>
                                      </p:cBhvr>
                                      <p:tavLst>
                                        <p:tav tm="0">
                                          <p:val>
                                            <p:strVal val="ppt_y"/>
                                          </p:val>
                                        </p:tav>
                                        <p:tav tm="100000">
                                          <p:val>
                                            <p:strVal val="ppt_y"/>
                                          </p:val>
                                        </p:tav>
                                      </p:tavLst>
                                    </p:anim>
                                    <p:set>
                                      <p:cBhvr>
                                        <p:cTn id="135" dur="1" fill="hold">
                                          <p:stCondLst>
                                            <p:cond delay="1999"/>
                                          </p:stCondLst>
                                        </p:cTn>
                                        <p:tgtEl>
                                          <p:spTgt spid="136"/>
                                        </p:tgtEl>
                                        <p:attrNameLst>
                                          <p:attrName>style.visibility</p:attrName>
                                        </p:attrNameLst>
                                      </p:cBhvr>
                                      <p:to>
                                        <p:strVal val="hidden"/>
                                      </p:to>
                                    </p:set>
                                  </p:childTnLst>
                                </p:cTn>
                              </p:par>
                              <p:par>
                                <p:cTn id="136" presetID="2" presetClass="exit" presetSubtype="2" fill="hold" grpId="1" nodeType="withEffect">
                                  <p:stCondLst>
                                    <p:cond delay="0"/>
                                  </p:stCondLst>
                                  <p:childTnLst>
                                    <p:anim calcmode="lin" valueType="num">
                                      <p:cBhvr additive="base">
                                        <p:cTn id="137" dur="2000"/>
                                        <p:tgtEl>
                                          <p:spTgt spid="137"/>
                                        </p:tgtEl>
                                        <p:attrNameLst>
                                          <p:attrName>ppt_x</p:attrName>
                                        </p:attrNameLst>
                                      </p:cBhvr>
                                      <p:tavLst>
                                        <p:tav tm="0">
                                          <p:val>
                                            <p:strVal val="ppt_x"/>
                                          </p:val>
                                        </p:tav>
                                        <p:tav tm="100000">
                                          <p:val>
                                            <p:strVal val="1+ppt_w/2"/>
                                          </p:val>
                                        </p:tav>
                                      </p:tavLst>
                                    </p:anim>
                                    <p:anim calcmode="lin" valueType="num">
                                      <p:cBhvr additive="base">
                                        <p:cTn id="138" dur="2000"/>
                                        <p:tgtEl>
                                          <p:spTgt spid="137"/>
                                        </p:tgtEl>
                                        <p:attrNameLst>
                                          <p:attrName>ppt_y</p:attrName>
                                        </p:attrNameLst>
                                      </p:cBhvr>
                                      <p:tavLst>
                                        <p:tav tm="0">
                                          <p:val>
                                            <p:strVal val="ppt_y"/>
                                          </p:val>
                                        </p:tav>
                                        <p:tav tm="100000">
                                          <p:val>
                                            <p:strVal val="ppt_y"/>
                                          </p:val>
                                        </p:tav>
                                      </p:tavLst>
                                    </p:anim>
                                    <p:set>
                                      <p:cBhvr>
                                        <p:cTn id="139" dur="1" fill="hold">
                                          <p:stCondLst>
                                            <p:cond delay="1999"/>
                                          </p:stCondLst>
                                        </p:cTn>
                                        <p:tgtEl>
                                          <p:spTgt spid="137"/>
                                        </p:tgtEl>
                                        <p:attrNameLst>
                                          <p:attrName>style.visibility</p:attrName>
                                        </p:attrNameLst>
                                      </p:cBhvr>
                                      <p:to>
                                        <p:strVal val="hidden"/>
                                      </p:to>
                                    </p:set>
                                  </p:childTnLst>
                                </p:cTn>
                              </p:par>
                              <p:par>
                                <p:cTn id="140" presetID="2" presetClass="exit" presetSubtype="8" fill="hold" grpId="1" nodeType="withEffect">
                                  <p:stCondLst>
                                    <p:cond delay="0"/>
                                  </p:stCondLst>
                                  <p:childTnLst>
                                    <p:anim calcmode="lin" valueType="num">
                                      <p:cBhvr additive="base">
                                        <p:cTn id="141" dur="2000"/>
                                        <p:tgtEl>
                                          <p:spTgt spid="138"/>
                                        </p:tgtEl>
                                        <p:attrNameLst>
                                          <p:attrName>ppt_x</p:attrName>
                                        </p:attrNameLst>
                                      </p:cBhvr>
                                      <p:tavLst>
                                        <p:tav tm="0">
                                          <p:val>
                                            <p:strVal val="ppt_x"/>
                                          </p:val>
                                        </p:tav>
                                        <p:tav tm="100000">
                                          <p:val>
                                            <p:strVal val="0-ppt_w/2"/>
                                          </p:val>
                                        </p:tav>
                                      </p:tavLst>
                                    </p:anim>
                                    <p:anim calcmode="lin" valueType="num">
                                      <p:cBhvr additive="base">
                                        <p:cTn id="142" dur="2000"/>
                                        <p:tgtEl>
                                          <p:spTgt spid="138"/>
                                        </p:tgtEl>
                                        <p:attrNameLst>
                                          <p:attrName>ppt_y</p:attrName>
                                        </p:attrNameLst>
                                      </p:cBhvr>
                                      <p:tavLst>
                                        <p:tav tm="0">
                                          <p:val>
                                            <p:strVal val="ppt_y"/>
                                          </p:val>
                                        </p:tav>
                                        <p:tav tm="100000">
                                          <p:val>
                                            <p:strVal val="ppt_y"/>
                                          </p:val>
                                        </p:tav>
                                      </p:tavLst>
                                    </p:anim>
                                    <p:set>
                                      <p:cBhvr>
                                        <p:cTn id="143" dur="1" fill="hold">
                                          <p:stCondLst>
                                            <p:cond delay="1999"/>
                                          </p:stCondLst>
                                        </p:cTn>
                                        <p:tgtEl>
                                          <p:spTgt spid="138"/>
                                        </p:tgtEl>
                                        <p:attrNameLst>
                                          <p:attrName>style.visibility</p:attrName>
                                        </p:attrNameLst>
                                      </p:cBhvr>
                                      <p:to>
                                        <p:strVal val="hidden"/>
                                      </p:to>
                                    </p:set>
                                  </p:childTnLst>
                                </p:cTn>
                              </p:par>
                              <p:par>
                                <p:cTn id="144" presetID="17" presetClass="entr" presetSubtype="10"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 calcmode="lin" valueType="num">
                                      <p:cBhvr>
                                        <p:cTn id="146" dur="2000" fill="hold"/>
                                        <p:tgtEl>
                                          <p:spTgt spid="4"/>
                                        </p:tgtEl>
                                        <p:attrNameLst>
                                          <p:attrName>ppt_w</p:attrName>
                                        </p:attrNameLst>
                                      </p:cBhvr>
                                      <p:tavLst>
                                        <p:tav tm="0">
                                          <p:val>
                                            <p:fltVal val="0"/>
                                          </p:val>
                                        </p:tav>
                                        <p:tav tm="100000">
                                          <p:val>
                                            <p:strVal val="#ppt_w"/>
                                          </p:val>
                                        </p:tav>
                                      </p:tavLst>
                                    </p:anim>
                                    <p:anim calcmode="lin" valueType="num">
                                      <p:cBhvr>
                                        <p:cTn id="147" dur="2000" fill="hold"/>
                                        <p:tgtEl>
                                          <p:spTgt spid="4"/>
                                        </p:tgtEl>
                                        <p:attrNameLst>
                                          <p:attrName>ppt_h</p:attrName>
                                        </p:attrNameLst>
                                      </p:cBhvr>
                                      <p:tavLst>
                                        <p:tav tm="0">
                                          <p:val>
                                            <p:strVal val="#ppt_h"/>
                                          </p:val>
                                        </p:tav>
                                        <p:tav tm="100000">
                                          <p:val>
                                            <p:strVal val="#ppt_h"/>
                                          </p:val>
                                        </p:tav>
                                      </p:tavLst>
                                    </p:anim>
                                  </p:childTnLst>
                                </p:cTn>
                              </p:par>
                            </p:childTnLst>
                          </p:cTn>
                        </p:par>
                        <p:par>
                          <p:cTn id="148" fill="hold">
                            <p:stCondLst>
                              <p:cond delay="4000"/>
                            </p:stCondLst>
                            <p:childTnLst>
                              <p:par>
                                <p:cTn id="149" presetID="10" presetClass="entr" presetSubtype="0" fill="hold" nodeType="afterEffect">
                                  <p:stCondLst>
                                    <p:cond delay="0"/>
                                  </p:stCondLst>
                                  <p:childTnLst>
                                    <p:set>
                                      <p:cBhvr>
                                        <p:cTn id="150" dur="1" fill="hold">
                                          <p:stCondLst>
                                            <p:cond delay="0"/>
                                          </p:stCondLst>
                                        </p:cTn>
                                        <p:tgtEl>
                                          <p:spTgt spid="20"/>
                                        </p:tgtEl>
                                        <p:attrNameLst>
                                          <p:attrName>style.visibility</p:attrName>
                                        </p:attrNameLst>
                                      </p:cBhvr>
                                      <p:to>
                                        <p:strVal val="visible"/>
                                      </p:to>
                                    </p:set>
                                    <p:animEffect transition="in" filter="fade">
                                      <p:cBhvr>
                                        <p:cTn id="151" dur="2000"/>
                                        <p:tgtEl>
                                          <p:spTgt spid="20"/>
                                        </p:tgtEl>
                                      </p:cBhvr>
                                    </p:animEffect>
                                  </p:childTnLst>
                                </p:cTn>
                              </p:par>
                            </p:childTnLst>
                          </p:cTn>
                        </p:par>
                        <p:par>
                          <p:cTn id="152" fill="hold">
                            <p:stCondLst>
                              <p:cond delay="6000"/>
                            </p:stCondLst>
                            <p:childTnLst>
                              <p:par>
                                <p:cTn id="153" presetID="10" presetClass="entr" presetSubtype="0" fill="hold" nodeType="afterEffect">
                                  <p:stCondLst>
                                    <p:cond delay="1000"/>
                                  </p:stCondLst>
                                  <p:childTnLst>
                                    <p:set>
                                      <p:cBhvr>
                                        <p:cTn id="154" dur="1" fill="hold">
                                          <p:stCondLst>
                                            <p:cond delay="0"/>
                                          </p:stCondLst>
                                        </p:cTn>
                                        <p:tgtEl>
                                          <p:spTgt spid="21"/>
                                        </p:tgtEl>
                                        <p:attrNameLst>
                                          <p:attrName>style.visibility</p:attrName>
                                        </p:attrNameLst>
                                      </p:cBhvr>
                                      <p:to>
                                        <p:strVal val="visible"/>
                                      </p:to>
                                    </p:set>
                                    <p:animEffect transition="in" filter="fade">
                                      <p:cBhvr>
                                        <p:cTn id="155" dur="2000"/>
                                        <p:tgtEl>
                                          <p:spTgt spid="21"/>
                                        </p:tgtEl>
                                      </p:cBhvr>
                                    </p:animEffect>
                                  </p:childTnLst>
                                </p:cTn>
                              </p:par>
                            </p:childTnLst>
                          </p:cTn>
                        </p:par>
                        <p:par>
                          <p:cTn id="156" fill="hold">
                            <p:stCondLst>
                              <p:cond delay="9000"/>
                            </p:stCondLst>
                            <p:childTnLst>
                              <p:par>
                                <p:cTn id="157" presetID="10" presetClass="entr" presetSubtype="0" fill="hold" nodeType="afterEffect">
                                  <p:stCondLst>
                                    <p:cond delay="1000"/>
                                  </p:stCondLst>
                                  <p:childTnLst>
                                    <p:set>
                                      <p:cBhvr>
                                        <p:cTn id="158" dur="1" fill="hold">
                                          <p:stCondLst>
                                            <p:cond delay="0"/>
                                          </p:stCondLst>
                                        </p:cTn>
                                        <p:tgtEl>
                                          <p:spTgt spid="22"/>
                                        </p:tgtEl>
                                        <p:attrNameLst>
                                          <p:attrName>style.visibility</p:attrName>
                                        </p:attrNameLst>
                                      </p:cBhvr>
                                      <p:to>
                                        <p:strVal val="visible"/>
                                      </p:to>
                                    </p:set>
                                    <p:animEffect transition="in" filter="fade">
                                      <p:cBhvr>
                                        <p:cTn id="159" dur="2000"/>
                                        <p:tgtEl>
                                          <p:spTgt spid="22"/>
                                        </p:tgtEl>
                                      </p:cBhvr>
                                    </p:animEffect>
                                  </p:childTnLst>
                                </p:cTn>
                              </p:par>
                            </p:childTnLst>
                          </p:cTn>
                        </p:par>
                        <p:par>
                          <p:cTn id="160" fill="hold">
                            <p:stCondLst>
                              <p:cond delay="12000"/>
                            </p:stCondLst>
                            <p:childTnLst>
                              <p:par>
                                <p:cTn id="161" presetID="10" presetClass="entr" presetSubtype="0" fill="hold" nodeType="afterEffect">
                                  <p:stCondLst>
                                    <p:cond delay="1000"/>
                                  </p:stCondLst>
                                  <p:childTnLst>
                                    <p:set>
                                      <p:cBhvr>
                                        <p:cTn id="162" dur="1" fill="hold">
                                          <p:stCondLst>
                                            <p:cond delay="0"/>
                                          </p:stCondLst>
                                        </p:cTn>
                                        <p:tgtEl>
                                          <p:spTgt spid="23"/>
                                        </p:tgtEl>
                                        <p:attrNameLst>
                                          <p:attrName>style.visibility</p:attrName>
                                        </p:attrNameLst>
                                      </p:cBhvr>
                                      <p:to>
                                        <p:strVal val="visible"/>
                                      </p:to>
                                    </p:set>
                                    <p:animEffect transition="in" filter="fade">
                                      <p:cBhvr>
                                        <p:cTn id="163" dur="2000"/>
                                        <p:tgtEl>
                                          <p:spTgt spid="23"/>
                                        </p:tgtEl>
                                      </p:cBhvr>
                                    </p:animEffect>
                                  </p:childTnLst>
                                </p:cTn>
                              </p:par>
                            </p:childTnLst>
                          </p:cTn>
                        </p:par>
                        <p:par>
                          <p:cTn id="164" fill="hold">
                            <p:stCondLst>
                              <p:cond delay="15000"/>
                            </p:stCondLst>
                            <p:childTnLst>
                              <p:par>
                                <p:cTn id="165" presetID="10" presetClass="entr" presetSubtype="0" fill="hold" nodeType="afterEffect">
                                  <p:stCondLst>
                                    <p:cond delay="1000"/>
                                  </p:stCondLst>
                                  <p:childTnLst>
                                    <p:set>
                                      <p:cBhvr>
                                        <p:cTn id="166" dur="1" fill="hold">
                                          <p:stCondLst>
                                            <p:cond delay="0"/>
                                          </p:stCondLst>
                                        </p:cTn>
                                        <p:tgtEl>
                                          <p:spTgt spid="24"/>
                                        </p:tgtEl>
                                        <p:attrNameLst>
                                          <p:attrName>style.visibility</p:attrName>
                                        </p:attrNameLst>
                                      </p:cBhvr>
                                      <p:to>
                                        <p:strVal val="visible"/>
                                      </p:to>
                                    </p:set>
                                    <p:animEffect transition="in" filter="fade">
                                      <p:cBhvr>
                                        <p:cTn id="167" dur="2000"/>
                                        <p:tgtEl>
                                          <p:spTgt spid="24"/>
                                        </p:tgtEl>
                                      </p:cBhvr>
                                    </p:animEffect>
                                  </p:childTnLst>
                                </p:cTn>
                              </p:par>
                            </p:childTnLst>
                          </p:cTn>
                        </p:par>
                        <p:par>
                          <p:cTn id="168" fill="hold">
                            <p:stCondLst>
                              <p:cond delay="18000"/>
                            </p:stCondLst>
                            <p:childTnLst>
                              <p:par>
                                <p:cTn id="169" presetID="10" presetClass="entr" presetSubtype="0" fill="hold" nodeType="afterEffect">
                                  <p:stCondLst>
                                    <p:cond delay="2000"/>
                                  </p:stCondLst>
                                  <p:childTnLst>
                                    <p:set>
                                      <p:cBhvr>
                                        <p:cTn id="170" dur="1" fill="hold">
                                          <p:stCondLst>
                                            <p:cond delay="0"/>
                                          </p:stCondLst>
                                        </p:cTn>
                                        <p:tgtEl>
                                          <p:spTgt spid="28"/>
                                        </p:tgtEl>
                                        <p:attrNameLst>
                                          <p:attrName>style.visibility</p:attrName>
                                        </p:attrNameLst>
                                      </p:cBhvr>
                                      <p:to>
                                        <p:strVal val="visible"/>
                                      </p:to>
                                    </p:set>
                                    <p:animEffect transition="in" filter="fade">
                                      <p:cBhvr>
                                        <p:cTn id="171"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animBg="1"/>
      <p:bldP spid="122" grpId="1" animBg="1"/>
      <p:bldP spid="123" grpId="0" animBg="1"/>
      <p:bldP spid="123" grpId="1" animBg="1"/>
      <p:bldP spid="124" grpId="0" animBg="1"/>
      <p:bldP spid="124" grpId="1" animBg="1"/>
      <p:bldP spid="125" grpId="0" animBg="1"/>
      <p:bldP spid="125" grpId="1" animBg="1"/>
      <p:bldP spid="126" grpId="0" animBg="1"/>
      <p:bldP spid="126" grpId="1" animBg="1"/>
      <p:bldP spid="127" grpId="0" animBg="1"/>
      <p:bldP spid="127" grpId="1" animBg="1"/>
      <p:bldP spid="128" grpId="0" animBg="1"/>
      <p:bldP spid="128" grpId="1" animBg="1"/>
      <p:bldP spid="129" grpId="0" animBg="1"/>
      <p:bldP spid="129" grpId="1" animBg="1"/>
      <p:bldP spid="130" grpId="0" animBg="1"/>
      <p:bldP spid="130" grpId="1" animBg="1"/>
      <p:bldP spid="131" grpId="0" animBg="1"/>
      <p:bldP spid="131" grpId="1" animBg="1"/>
      <p:bldP spid="132" grpId="0" animBg="1"/>
      <p:bldP spid="132" grpId="1" animBg="1"/>
      <p:bldP spid="133" grpId="0" animBg="1"/>
      <p:bldP spid="133" grpId="1" animBg="1"/>
      <p:bldP spid="134" grpId="0" animBg="1"/>
      <p:bldP spid="134" grpId="1" animBg="1"/>
      <p:bldP spid="135" grpId="0" animBg="1"/>
      <p:bldP spid="135" grpId="1" animBg="1"/>
      <p:bldP spid="136" grpId="0" animBg="1"/>
      <p:bldP spid="136" grpId="1" animBg="1"/>
      <p:bldP spid="137" grpId="0" animBg="1"/>
      <p:bldP spid="137" grpId="1" animBg="1"/>
      <p:bldP spid="138" grpId="0" animBg="1"/>
      <p:bldP spid="13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0000">
                <a:shade val="67500"/>
                <a:satMod val="115000"/>
              </a:srgbClr>
            </a:gs>
            <a:gs pos="100000">
              <a:srgbClr val="990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5" name="4 Imagen" descr="un-buen-vino-y-uvas-10009.jpg"/>
          <p:cNvPicPr>
            <a:picLocks noChangeAspect="1"/>
          </p:cNvPicPr>
          <p:nvPr/>
        </p:nvPicPr>
        <p:blipFill>
          <a:blip r:embed="rId2"/>
          <a:stretch>
            <a:fillRect/>
          </a:stretch>
        </p:blipFill>
        <p:spPr>
          <a:xfrm>
            <a:off x="12988" y="0"/>
            <a:ext cx="9131012" cy="5143500"/>
          </a:xfrm>
          <a:prstGeom prst="rect">
            <a:avLst/>
          </a:prstGeom>
        </p:spPr>
      </p:pic>
      <p:sp>
        <p:nvSpPr>
          <p:cNvPr id="6" name="5 CuadroTexto"/>
          <p:cNvSpPr txBox="1"/>
          <p:nvPr/>
        </p:nvSpPr>
        <p:spPr>
          <a:xfrm>
            <a:off x="4714876" y="500048"/>
            <a:ext cx="3786213" cy="3539430"/>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latin typeface="Agency FB" pitchFamily="34" charset="0"/>
              </a:rPr>
              <a:t>A la hora de elegir un vino es necesario tener cierta información para poder realizar una elección correcta en función del motivo por el cual decidimos hacer la compra. Es decir, si es para nosotros, para compartir en una ocasión especial, o para agasajar a alguien. La elección correcta es importante porque según el objetivo, esta va a variar, dependiendo de este elegiremos un vino que presente determinado sabor, cuerpo y aroma</a:t>
            </a:r>
          </a:p>
          <a:p>
            <a:pPr algn="ctr"/>
            <a:r>
              <a:rPr lang="es-PE" sz="1600" dirty="0" smtClean="0">
                <a:solidFill>
                  <a:schemeClr val="bg1"/>
                </a:solidFill>
                <a:effectLst>
                  <a:outerShdw blurRad="38100" dist="38100" dir="2700000" algn="tl">
                    <a:srgbClr val="000000">
                      <a:alpha val="43137"/>
                    </a:srgbClr>
                  </a:outerShdw>
                </a:effectLst>
                <a:latin typeface="Agency FB" pitchFamily="34" charset="0"/>
              </a:rPr>
              <a:t>Con este fin aquí les presento cierta información sobre las diversas variedades para usar a modo de guía a la hora de elegir vinos para comprar. Si bien las variedades de vino son numerosas, aquí les expongo solo algunas.</a:t>
            </a:r>
          </a:p>
        </p:txBody>
      </p:sp>
      <p:sp>
        <p:nvSpPr>
          <p:cNvPr id="4" name="3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92D05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chardonnay.jpg"/>
          <p:cNvPicPr>
            <a:picLocks noChangeAspect="1"/>
          </p:cNvPicPr>
          <p:nvPr/>
        </p:nvPicPr>
        <p:blipFill>
          <a:blip r:embed="rId2"/>
          <a:stretch>
            <a:fillRect/>
          </a:stretch>
        </p:blipFill>
        <p:spPr>
          <a:xfrm>
            <a:off x="0" y="0"/>
            <a:ext cx="9136940" cy="5143500"/>
          </a:xfrm>
          <a:prstGeom prst="rect">
            <a:avLst/>
          </a:prstGeom>
        </p:spPr>
      </p:pic>
      <p:sp>
        <p:nvSpPr>
          <p:cNvPr id="4" name="3 Onda"/>
          <p:cNvSpPr/>
          <p:nvPr/>
        </p:nvSpPr>
        <p:spPr>
          <a:xfrm rot="18654581">
            <a:off x="3843699" y="4552197"/>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6" y="4569004"/>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1" y="3266313"/>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7" y="3289839"/>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8" y="1922432"/>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40914" y="1945958"/>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7" y="629827"/>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3" y="653353"/>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6" y="-624775"/>
            <a:ext cx="2989692"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2" y="-561094"/>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071802" y="285734"/>
            <a:ext cx="2866490" cy="461665"/>
          </a:xfrm>
          <a:prstGeom prst="rect">
            <a:avLst/>
          </a:prstGeom>
        </p:spPr>
        <p:txBody>
          <a:bodyPr wrap="none">
            <a:spAutoFit/>
          </a:bodyPr>
          <a:lstStyle/>
          <a:p>
            <a:r>
              <a:rPr lang="es-PE" dirty="0" smtClean="0">
                <a:ln>
                  <a:solidFill>
                    <a:sysClr val="windowText" lastClr="000000"/>
                  </a:solidFill>
                </a:ln>
                <a:solidFill>
                  <a:schemeClr val="bg1"/>
                </a:solidFill>
                <a:latin typeface="Berlin Sans FB Demi" pitchFamily="34" charset="0"/>
              </a:rPr>
              <a:t> </a:t>
            </a:r>
            <a:r>
              <a:rPr lang="es-PE" sz="2400" b="1" dirty="0"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rPr>
              <a:t>Charcdonnay</a:t>
            </a:r>
            <a:endParaRPr lang="es-PE" sz="2400" b="1" dirty="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endParaRPr>
          </a:p>
        </p:txBody>
      </p:sp>
      <p:sp>
        <p:nvSpPr>
          <p:cNvPr id="15" name="14 Rectángulo"/>
          <p:cNvSpPr/>
          <p:nvPr/>
        </p:nvSpPr>
        <p:spPr>
          <a:xfrm>
            <a:off x="-142908" y="-1357340"/>
            <a:ext cx="9501254" cy="1021563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8"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Right)">
                                      <p:cBhvr>
                                        <p:cTn id="9" dur="3000"/>
                                        <p:tgtEl>
                                          <p:spTgt spid="4"/>
                                        </p:tgtEl>
                                      </p:cBhvr>
                                    </p:animEffect>
                                  </p:childTnLst>
                                </p:cTn>
                              </p:par>
                              <p:par>
                                <p:cTn id="10" presetID="18" presetClass="entr" presetSubtype="9"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Left)">
                                      <p:cBhvr>
                                        <p:cTn id="12" dur="3000"/>
                                        <p:tgtEl>
                                          <p:spTgt spid="5"/>
                                        </p:tgtEl>
                                      </p:cBhvr>
                                    </p:animEffect>
                                  </p:childTnLst>
                                </p:cTn>
                              </p:par>
                              <p:par>
                                <p:cTn id="13" presetID="18" presetClass="entr" presetSubtype="3"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3000"/>
                                        <p:tgtEl>
                                          <p:spTgt spid="6"/>
                                        </p:tgtEl>
                                      </p:cBhvr>
                                    </p:animEffect>
                                  </p:childTnLst>
                                </p:cTn>
                              </p:par>
                              <p:par>
                                <p:cTn id="16" presetID="18"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Left)">
                                      <p:cBhvr>
                                        <p:cTn id="18" dur="3000"/>
                                        <p:tgtEl>
                                          <p:spTgt spid="7"/>
                                        </p:tgtEl>
                                      </p:cBhvr>
                                    </p:animEffect>
                                  </p:childTnLst>
                                </p:cTn>
                              </p:par>
                              <p:par>
                                <p:cTn id="19" presetID="18" presetClass="entr" presetSubtype="3"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0"/>
                                        <p:tgtEl>
                                          <p:spTgt spid="8"/>
                                        </p:tgtEl>
                                      </p:cBhvr>
                                    </p:animEffect>
                                  </p:childTnLst>
                                </p:cTn>
                              </p:par>
                              <p:par>
                                <p:cTn id="22" presetID="18" presetClass="entr" presetSubtype="9"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trips(upLeft)">
                                      <p:cBhvr>
                                        <p:cTn id="24" dur="3000"/>
                                        <p:tgtEl>
                                          <p:spTgt spid="9"/>
                                        </p:tgtEl>
                                      </p:cBhvr>
                                    </p:animEffect>
                                  </p:childTnLst>
                                </p:cTn>
                              </p:par>
                              <p:par>
                                <p:cTn id="25" presetID="18" presetClass="entr" presetSubtype="3"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upRight)">
                                      <p:cBhvr>
                                        <p:cTn id="27" dur="3000"/>
                                        <p:tgtEl>
                                          <p:spTgt spid="10"/>
                                        </p:tgtEl>
                                      </p:cBhvr>
                                    </p:animEffect>
                                  </p:childTnLst>
                                </p:cTn>
                              </p:par>
                              <p:par>
                                <p:cTn id="28" presetID="18"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strips(upLeft)">
                                      <p:cBhvr>
                                        <p:cTn id="30" dur="3000"/>
                                        <p:tgtEl>
                                          <p:spTgt spid="11"/>
                                        </p:tgtEl>
                                      </p:cBhvr>
                                    </p:animEffect>
                                  </p:childTnLst>
                                </p:cTn>
                              </p:par>
                              <p:par>
                                <p:cTn id="31" presetID="18" presetClass="entr" presetSubtype="3"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strips(upRight)">
                                      <p:cBhvr>
                                        <p:cTn id="33" dur="3000"/>
                                        <p:tgtEl>
                                          <p:spTgt spid="12"/>
                                        </p:tgtEl>
                                      </p:cBhvr>
                                    </p:animEffect>
                                  </p:childTnLst>
                                </p:cTn>
                              </p:par>
                              <p:par>
                                <p:cTn id="34" presetID="18" presetClass="entr" presetSubtype="9"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strips(upLeft)">
                                      <p:cBhvr>
                                        <p:cTn id="36" dur="3000"/>
                                        <p:tgtEl>
                                          <p:spTgt spid="13"/>
                                        </p:tgtEl>
                                      </p:cBhvr>
                                    </p:animEffect>
                                  </p:childTnLst>
                                </p:cTn>
                              </p:par>
                              <p:par>
                                <p:cTn id="37" presetID="8" presetClass="emph" presetSubtype="0" fill="hold" grpId="1"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3"/>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2"/>
                                        </p:tgtEl>
                                        <p:attrNameLst>
                                          <p:attrName>r</p:attrName>
                                        </p:attrNameLst>
                                      </p:cBhvr>
                                    </p:animRot>
                                  </p:childTnLst>
                                </p:cTn>
                              </p:par>
                            </p:childTnLst>
                          </p:cTn>
                        </p:par>
                        <p:par>
                          <p:cTn id="57" fill="hold">
                            <p:stCondLst>
                              <p:cond delay="3000"/>
                            </p:stCondLst>
                            <p:childTnLst>
                              <p:par>
                                <p:cTn id="58" presetID="2" presetClass="exit" presetSubtype="2" fill="hold" grpId="2" nodeType="after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ppt_y"/>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2" fill="hold" grpId="2"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2" fill="hold" grpId="2"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ppt_y"/>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1+ppt_w/2"/>
                                          </p:val>
                                        </p:tav>
                                      </p:tavLst>
                                    </p:anim>
                                    <p:anim calcmode="lin" valueType="num">
                                      <p:cBhvr additive="base">
                                        <p:cTn id="72" dur="3000"/>
                                        <p:tgtEl>
                                          <p:spTgt spid="11"/>
                                        </p:tgtEl>
                                        <p:attrNameLst>
                                          <p:attrName>ppt_y</p:attrName>
                                        </p:attrNameLst>
                                      </p:cBhvr>
                                      <p:tavLst>
                                        <p:tav tm="0">
                                          <p:val>
                                            <p:strVal val="ppt_y"/>
                                          </p:val>
                                        </p:tav>
                                        <p:tav tm="100000">
                                          <p:val>
                                            <p:strVal val="ppt_y"/>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2" fill="hold" grpId="2"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1+ppt_w/2"/>
                                          </p:val>
                                        </p:tav>
                                      </p:tavLst>
                                    </p:anim>
                                    <p:anim calcmode="lin" valueType="num">
                                      <p:cBhvr additive="base">
                                        <p:cTn id="76" dur="3000"/>
                                        <p:tgtEl>
                                          <p:spTgt spid="13"/>
                                        </p:tgtEl>
                                        <p:attrNameLst>
                                          <p:attrName>ppt_y</p:attrName>
                                        </p:attrNameLst>
                                      </p:cBhvr>
                                      <p:tavLst>
                                        <p:tav tm="0">
                                          <p:val>
                                            <p:strVal val="ppt_y"/>
                                          </p:val>
                                        </p:tav>
                                        <p:tav tm="100000">
                                          <p:val>
                                            <p:strVal val="ppt_y"/>
                                          </p:val>
                                        </p:tav>
                                      </p:tavLst>
                                    </p:anim>
                                    <p:set>
                                      <p:cBhvr>
                                        <p:cTn id="77" dur="1" fill="hold">
                                          <p:stCondLst>
                                            <p:cond delay="2999"/>
                                          </p:stCondLst>
                                        </p:cTn>
                                        <p:tgtEl>
                                          <p:spTgt spid="13"/>
                                        </p:tgtEl>
                                        <p:attrNameLst>
                                          <p:attrName>style.visibility</p:attrName>
                                        </p:attrNameLst>
                                      </p:cBhvr>
                                      <p:to>
                                        <p:strVal val="hidden"/>
                                      </p:to>
                                    </p:set>
                                  </p:childTnLst>
                                </p:cTn>
                              </p:par>
                              <p:par>
                                <p:cTn id="78" presetID="19" presetClass="exit" presetSubtype="5" fill="hold" grpId="3" nodeType="withEffect">
                                  <p:stCondLst>
                                    <p:cond delay="0"/>
                                  </p:stCondLst>
                                  <p:childTnLst>
                                    <p:anim calcmode="lin" valueType="num">
                                      <p:cBhvr>
                                        <p:cTn id="79" dur="3000"/>
                                        <p:tgtEl>
                                          <p:spTgt spid="5"/>
                                        </p:tgtEl>
                                        <p:attrNameLst>
                                          <p:attrName>ppt_w</p:attrName>
                                        </p:attrNameLst>
                                      </p:cBhvr>
                                      <p:tavLst>
                                        <p:tav tm="0">
                                          <p:val>
                                            <p:strVal val="ppt_w"/>
                                          </p:val>
                                        </p:tav>
                                        <p:tav tm="100000">
                                          <p:val>
                                            <p:strVal val="ppt_w"/>
                                          </p:val>
                                        </p:tav>
                                      </p:tavLst>
                                    </p:anim>
                                    <p:anim calcmode="lin" valueType="num">
                                      <p:cBhvr>
                                        <p:cTn id="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 dur="1" fill="hold">
                                          <p:stCondLst>
                                            <p:cond delay="2999"/>
                                          </p:stCondLst>
                                        </p:cTn>
                                        <p:tgtEl>
                                          <p:spTgt spid="5"/>
                                        </p:tgtEl>
                                        <p:attrNameLst>
                                          <p:attrName>style.visibility</p:attrName>
                                        </p:attrNameLst>
                                      </p:cBhvr>
                                      <p:to>
                                        <p:strVal val="hidden"/>
                                      </p:to>
                                    </p:set>
                                  </p:childTnLst>
                                </p:cTn>
                              </p:par>
                              <p:par>
                                <p:cTn id="82" presetID="19" presetClass="exit" presetSubtype="5" fill="hold" grpId="3" nodeType="withEffect">
                                  <p:stCondLst>
                                    <p:cond delay="0"/>
                                  </p:stCondLst>
                                  <p:childTnLst>
                                    <p:anim calcmode="lin" valueType="num">
                                      <p:cBhvr>
                                        <p:cTn id="83" dur="3000"/>
                                        <p:tgtEl>
                                          <p:spTgt spid="7"/>
                                        </p:tgtEl>
                                        <p:attrNameLst>
                                          <p:attrName>ppt_w</p:attrName>
                                        </p:attrNameLst>
                                      </p:cBhvr>
                                      <p:tavLst>
                                        <p:tav tm="0">
                                          <p:val>
                                            <p:strVal val="ppt_w"/>
                                          </p:val>
                                        </p:tav>
                                        <p:tav tm="100000">
                                          <p:val>
                                            <p:strVal val="ppt_w"/>
                                          </p:val>
                                        </p:tav>
                                      </p:tavLst>
                                    </p:anim>
                                    <p:anim calcmode="lin" valueType="num">
                                      <p:cBhvr>
                                        <p:cTn id="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 dur="1" fill="hold">
                                          <p:stCondLst>
                                            <p:cond delay="2999"/>
                                          </p:stCondLst>
                                        </p:cTn>
                                        <p:tgtEl>
                                          <p:spTgt spid="7"/>
                                        </p:tgtEl>
                                        <p:attrNameLst>
                                          <p:attrName>style.visibility</p:attrName>
                                        </p:attrNameLst>
                                      </p:cBhvr>
                                      <p:to>
                                        <p:strVal val="hidden"/>
                                      </p:to>
                                    </p:set>
                                  </p:childTnLst>
                                </p:cTn>
                              </p:par>
                              <p:par>
                                <p:cTn id="86" presetID="19" presetClass="exit" presetSubtype="5" fill="hold" grpId="3" nodeType="withEffect">
                                  <p:stCondLst>
                                    <p:cond delay="0"/>
                                  </p:stCondLst>
                                  <p:childTnLst>
                                    <p:anim calcmode="lin" valueType="num">
                                      <p:cBhvr>
                                        <p:cTn id="87" dur="3000"/>
                                        <p:tgtEl>
                                          <p:spTgt spid="9"/>
                                        </p:tgtEl>
                                        <p:attrNameLst>
                                          <p:attrName>ppt_w</p:attrName>
                                        </p:attrNameLst>
                                      </p:cBhvr>
                                      <p:tavLst>
                                        <p:tav tm="0">
                                          <p:val>
                                            <p:strVal val="ppt_w"/>
                                          </p:val>
                                        </p:tav>
                                        <p:tav tm="100000">
                                          <p:val>
                                            <p:strVal val="ppt_w"/>
                                          </p:val>
                                        </p:tav>
                                      </p:tavLst>
                                    </p:anim>
                                    <p:anim calcmode="lin" valueType="num">
                                      <p:cBhvr>
                                        <p:cTn id="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9"/>
                                        </p:tgtEl>
                                        <p:attrNameLst>
                                          <p:attrName>style.visibility</p:attrName>
                                        </p:attrNameLst>
                                      </p:cBhvr>
                                      <p:to>
                                        <p:strVal val="hidden"/>
                                      </p:to>
                                    </p:set>
                                  </p:childTnLst>
                                </p:cTn>
                              </p:par>
                              <p:par>
                                <p:cTn id="90" presetID="19" presetClass="exit" presetSubtype="5" fill="hold" grpId="3" nodeType="withEffect">
                                  <p:stCondLst>
                                    <p:cond delay="0"/>
                                  </p:stCondLst>
                                  <p:childTnLst>
                                    <p:anim calcmode="lin" valueType="num">
                                      <p:cBhvr>
                                        <p:cTn id="91" dur="3000"/>
                                        <p:tgtEl>
                                          <p:spTgt spid="11"/>
                                        </p:tgtEl>
                                        <p:attrNameLst>
                                          <p:attrName>ppt_w</p:attrName>
                                        </p:attrNameLst>
                                      </p:cBhvr>
                                      <p:tavLst>
                                        <p:tav tm="0">
                                          <p:val>
                                            <p:strVal val="ppt_w"/>
                                          </p:val>
                                        </p:tav>
                                        <p:tav tm="100000">
                                          <p:val>
                                            <p:strVal val="ppt_w"/>
                                          </p:val>
                                        </p:tav>
                                      </p:tavLst>
                                    </p:anim>
                                    <p:anim calcmode="lin" valueType="num">
                                      <p:cBhvr>
                                        <p:cTn id="9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19" presetClass="exit" presetSubtype="5" fill="hold" grpId="3" nodeType="withEffect">
                                  <p:stCondLst>
                                    <p:cond delay="0"/>
                                  </p:stCondLst>
                                  <p:childTnLst>
                                    <p:anim calcmode="lin" valueType="num">
                                      <p:cBhvr>
                                        <p:cTn id="95" dur="3000"/>
                                        <p:tgtEl>
                                          <p:spTgt spid="13"/>
                                        </p:tgtEl>
                                        <p:attrNameLst>
                                          <p:attrName>ppt_w</p:attrName>
                                        </p:attrNameLst>
                                      </p:cBhvr>
                                      <p:tavLst>
                                        <p:tav tm="0">
                                          <p:val>
                                            <p:strVal val="ppt_w"/>
                                          </p:val>
                                        </p:tav>
                                        <p:tav tm="100000">
                                          <p:val>
                                            <p:strVal val="ppt_w"/>
                                          </p:val>
                                        </p:tav>
                                      </p:tavLst>
                                    </p:anim>
                                    <p:anim calcmode="lin" valueType="num">
                                      <p:cBhvr>
                                        <p:cTn id="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3000"/>
                                        <p:tgtEl>
                                          <p:spTgt spid="4"/>
                                        </p:tgtEl>
                                        <p:attrNameLst>
                                          <p:attrName>ppt_x</p:attrName>
                                        </p:attrNameLst>
                                      </p:cBhvr>
                                      <p:tavLst>
                                        <p:tav tm="0">
                                          <p:val>
                                            <p:strVal val="ppt_x"/>
                                          </p:val>
                                        </p:tav>
                                        <p:tav tm="100000">
                                          <p:val>
                                            <p:strVal val="0-ppt_w/2"/>
                                          </p:val>
                                        </p:tav>
                                      </p:tavLst>
                                    </p:anim>
                                    <p:anim calcmode="lin" valueType="num">
                                      <p:cBhvr additive="base">
                                        <p:cTn id="100" dur="3000"/>
                                        <p:tgtEl>
                                          <p:spTgt spid="4"/>
                                        </p:tgtEl>
                                        <p:attrNameLst>
                                          <p:attrName>ppt_y</p:attrName>
                                        </p:attrNameLst>
                                      </p:cBhvr>
                                      <p:tavLst>
                                        <p:tav tm="0">
                                          <p:val>
                                            <p:strVal val="ppt_y"/>
                                          </p:val>
                                        </p:tav>
                                        <p:tav tm="100000">
                                          <p:val>
                                            <p:strVal val="ppt_y"/>
                                          </p:val>
                                        </p:tav>
                                      </p:tavLst>
                                    </p:anim>
                                    <p:set>
                                      <p:cBhvr>
                                        <p:cTn id="101" dur="1" fill="hold">
                                          <p:stCondLst>
                                            <p:cond delay="2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ppt_y"/>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0-ppt_w/2"/>
                                          </p:val>
                                        </p:tav>
                                      </p:tavLst>
                                    </p:anim>
                                    <p:anim calcmode="lin" valueType="num">
                                      <p:cBhvr additive="base">
                                        <p:cTn id="112" dur="3000"/>
                                        <p:tgtEl>
                                          <p:spTgt spid="10"/>
                                        </p:tgtEl>
                                        <p:attrNameLst>
                                          <p:attrName>ppt_y</p:attrName>
                                        </p:attrNameLst>
                                      </p:cBhvr>
                                      <p:tavLst>
                                        <p:tav tm="0">
                                          <p:val>
                                            <p:strVal val="ppt_y"/>
                                          </p:val>
                                        </p:tav>
                                        <p:tav tm="100000">
                                          <p:val>
                                            <p:strVal val="ppt_y"/>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0-ppt_w/2"/>
                                          </p:val>
                                        </p:tav>
                                      </p:tavLst>
                                    </p:anim>
                                    <p:anim calcmode="lin" valueType="num">
                                      <p:cBhvr additive="base">
                                        <p:cTn id="116" dur="3000"/>
                                        <p:tgtEl>
                                          <p:spTgt spid="12"/>
                                        </p:tgtEl>
                                        <p:attrNameLst>
                                          <p:attrName>ppt_y</p:attrName>
                                        </p:attrNameLst>
                                      </p:cBhvr>
                                      <p:tavLst>
                                        <p:tav tm="0">
                                          <p:val>
                                            <p:strVal val="ppt_y"/>
                                          </p:val>
                                        </p:tav>
                                        <p:tav tm="100000">
                                          <p:val>
                                            <p:strVal val="ppt_y"/>
                                          </p:val>
                                        </p:tav>
                                      </p:tavLst>
                                    </p:anim>
                                    <p:set>
                                      <p:cBhvr>
                                        <p:cTn id="117" dur="1" fill="hold">
                                          <p:stCondLst>
                                            <p:cond delay="2999"/>
                                          </p:stCondLst>
                                        </p:cTn>
                                        <p:tgtEl>
                                          <p:spTgt spid="12"/>
                                        </p:tgtEl>
                                        <p:attrNameLst>
                                          <p:attrName>style.visibility</p:attrName>
                                        </p:attrNameLst>
                                      </p:cBhvr>
                                      <p:to>
                                        <p:strVal val="hidden"/>
                                      </p:to>
                                    </p:set>
                                  </p:childTnLst>
                                </p:cTn>
                              </p:par>
                              <p:par>
                                <p:cTn id="118" presetID="19" presetClass="exit" presetSubtype="5" fill="hold" grpId="3" nodeType="withEffect">
                                  <p:stCondLst>
                                    <p:cond delay="0"/>
                                  </p:stCondLst>
                                  <p:childTnLst>
                                    <p:anim calcmode="lin" valueType="num">
                                      <p:cBhvr>
                                        <p:cTn id="119" dur="3000"/>
                                        <p:tgtEl>
                                          <p:spTgt spid="4"/>
                                        </p:tgtEl>
                                        <p:attrNameLst>
                                          <p:attrName>ppt_w</p:attrName>
                                        </p:attrNameLst>
                                      </p:cBhvr>
                                      <p:tavLst>
                                        <p:tav tm="0">
                                          <p:val>
                                            <p:strVal val="ppt_w"/>
                                          </p:val>
                                        </p:tav>
                                        <p:tav tm="100000">
                                          <p:val>
                                            <p:strVal val="ppt_w"/>
                                          </p:val>
                                        </p:tav>
                                      </p:tavLst>
                                    </p:anim>
                                    <p:anim calcmode="lin" valueType="num">
                                      <p:cBhvr>
                                        <p:cTn id="120"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4"/>
                                        </p:tgtEl>
                                        <p:attrNameLst>
                                          <p:attrName>style.visibility</p:attrName>
                                        </p:attrNameLst>
                                      </p:cBhvr>
                                      <p:to>
                                        <p:strVal val="hidden"/>
                                      </p:to>
                                    </p:set>
                                  </p:childTnLst>
                                </p:cTn>
                              </p:par>
                              <p:par>
                                <p:cTn id="122" presetID="19" presetClass="exit" presetSubtype="5" fill="hold" grpId="3" nodeType="withEffect">
                                  <p:stCondLst>
                                    <p:cond delay="0"/>
                                  </p:stCondLst>
                                  <p:childTnLst>
                                    <p:anim calcmode="lin" valueType="num">
                                      <p:cBhvr>
                                        <p:cTn id="123" dur="3000"/>
                                        <p:tgtEl>
                                          <p:spTgt spid="6"/>
                                        </p:tgtEl>
                                        <p:attrNameLst>
                                          <p:attrName>ppt_w</p:attrName>
                                        </p:attrNameLst>
                                      </p:cBhvr>
                                      <p:tavLst>
                                        <p:tav tm="0">
                                          <p:val>
                                            <p:strVal val="ppt_w"/>
                                          </p:val>
                                        </p:tav>
                                        <p:tav tm="100000">
                                          <p:val>
                                            <p:strVal val="ppt_w"/>
                                          </p:val>
                                        </p:tav>
                                      </p:tavLst>
                                    </p:anim>
                                    <p:anim calcmode="lin" valueType="num">
                                      <p:cBhvr>
                                        <p:cTn id="124"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5" fill="hold" grpId="3" nodeType="withEffect">
                                  <p:stCondLst>
                                    <p:cond delay="0"/>
                                  </p:stCondLst>
                                  <p:childTnLst>
                                    <p:anim calcmode="lin" valueType="num">
                                      <p:cBhvr>
                                        <p:cTn id="127" dur="3000"/>
                                        <p:tgtEl>
                                          <p:spTgt spid="8"/>
                                        </p:tgtEl>
                                        <p:attrNameLst>
                                          <p:attrName>ppt_w</p:attrName>
                                        </p:attrNameLst>
                                      </p:cBhvr>
                                      <p:tavLst>
                                        <p:tav tm="0">
                                          <p:val>
                                            <p:strVal val="ppt_w"/>
                                          </p:val>
                                        </p:tav>
                                        <p:tav tm="100000">
                                          <p:val>
                                            <p:strVal val="ppt_w"/>
                                          </p:val>
                                        </p:tav>
                                      </p:tavLst>
                                    </p:anim>
                                    <p:anim calcmode="lin" valueType="num">
                                      <p:cBhvr>
                                        <p:cTn id="12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2999"/>
                                          </p:stCondLst>
                                        </p:cTn>
                                        <p:tgtEl>
                                          <p:spTgt spid="8"/>
                                        </p:tgtEl>
                                        <p:attrNameLst>
                                          <p:attrName>style.visibility</p:attrName>
                                        </p:attrNameLst>
                                      </p:cBhvr>
                                      <p:to>
                                        <p:strVal val="hidden"/>
                                      </p:to>
                                    </p:set>
                                  </p:childTnLst>
                                </p:cTn>
                              </p:par>
                              <p:par>
                                <p:cTn id="130" presetID="19" presetClass="exit" presetSubtype="5" fill="hold" grpId="3" nodeType="withEffect">
                                  <p:stCondLst>
                                    <p:cond delay="0"/>
                                  </p:stCondLst>
                                  <p:childTnLst>
                                    <p:anim calcmode="lin" valueType="num">
                                      <p:cBhvr>
                                        <p:cTn id="131" dur="3000"/>
                                        <p:tgtEl>
                                          <p:spTgt spid="10"/>
                                        </p:tgtEl>
                                        <p:attrNameLst>
                                          <p:attrName>ppt_w</p:attrName>
                                        </p:attrNameLst>
                                      </p:cBhvr>
                                      <p:tavLst>
                                        <p:tav tm="0">
                                          <p:val>
                                            <p:strVal val="ppt_w"/>
                                          </p:val>
                                        </p:tav>
                                        <p:tav tm="100000">
                                          <p:val>
                                            <p:strVal val="ppt_w"/>
                                          </p:val>
                                        </p:tav>
                                      </p:tavLst>
                                    </p:anim>
                                    <p:anim calcmode="lin" valueType="num">
                                      <p:cBhvr>
                                        <p:cTn id="13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2999"/>
                                          </p:stCondLst>
                                        </p:cTn>
                                        <p:tgtEl>
                                          <p:spTgt spid="10"/>
                                        </p:tgtEl>
                                        <p:attrNameLst>
                                          <p:attrName>style.visibility</p:attrName>
                                        </p:attrNameLst>
                                      </p:cBhvr>
                                      <p:to>
                                        <p:strVal val="hidden"/>
                                      </p:to>
                                    </p:set>
                                  </p:childTnLst>
                                </p:cTn>
                              </p:par>
                              <p:par>
                                <p:cTn id="134" presetID="19" presetClass="exit" presetSubtype="5" fill="hold" grpId="3" nodeType="withEffect">
                                  <p:stCondLst>
                                    <p:cond delay="0"/>
                                  </p:stCondLst>
                                  <p:childTnLst>
                                    <p:anim calcmode="lin" valueType="num">
                                      <p:cBhvr>
                                        <p:cTn id="135" dur="3000"/>
                                        <p:tgtEl>
                                          <p:spTgt spid="12"/>
                                        </p:tgtEl>
                                        <p:attrNameLst>
                                          <p:attrName>ppt_w</p:attrName>
                                        </p:attrNameLst>
                                      </p:cBhvr>
                                      <p:tavLst>
                                        <p:tav tm="0">
                                          <p:val>
                                            <p:strVal val="ppt_w"/>
                                          </p:val>
                                        </p:tav>
                                        <p:tav tm="100000">
                                          <p:val>
                                            <p:strVal val="ppt_w"/>
                                          </p:val>
                                        </p:tav>
                                      </p:tavLst>
                                    </p:anim>
                                    <p:anim calcmode="lin" valueType="num">
                                      <p:cBhvr>
                                        <p:cTn id="13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2999"/>
                                          </p:stCondLst>
                                        </p:cTn>
                                        <p:tgtEl>
                                          <p:spTgt spid="12"/>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 calcmode="lin" valueType="num">
                                      <p:cBhvr>
                                        <p:cTn id="140" dur="3000" fill="hold"/>
                                        <p:tgtEl>
                                          <p:spTgt spid="2"/>
                                        </p:tgtEl>
                                        <p:attrNameLst>
                                          <p:attrName>ppt_w</p:attrName>
                                        </p:attrNameLst>
                                      </p:cBhvr>
                                      <p:tavLst>
                                        <p:tav tm="0">
                                          <p:val>
                                            <p:fltVal val="0"/>
                                          </p:val>
                                        </p:tav>
                                        <p:tav tm="100000">
                                          <p:val>
                                            <p:strVal val="#ppt_w"/>
                                          </p:val>
                                        </p:tav>
                                      </p:tavLst>
                                    </p:anim>
                                    <p:anim calcmode="lin" valueType="num">
                                      <p:cBhvr>
                                        <p:cTn id="141" dur="3000" fill="hold"/>
                                        <p:tgtEl>
                                          <p:spTgt spid="2"/>
                                        </p:tgtEl>
                                        <p:attrNameLst>
                                          <p:attrName>ppt_h</p:attrName>
                                        </p:attrNameLst>
                                      </p:cBhvr>
                                      <p:tavLst>
                                        <p:tav tm="0">
                                          <p:val>
                                            <p:strVal val="#ppt_h"/>
                                          </p:val>
                                        </p:tav>
                                        <p:tav tm="100000">
                                          <p:val>
                                            <p:strVal val="#ppt_h"/>
                                          </p:val>
                                        </p:tav>
                                      </p:tavLst>
                                    </p:anim>
                                  </p:childTnLst>
                                </p:cTn>
                              </p:par>
                            </p:childTnLst>
                          </p:cTn>
                        </p:par>
                        <p:par>
                          <p:cTn id="142" fill="hold">
                            <p:stCondLst>
                              <p:cond delay="6000"/>
                            </p:stCondLst>
                            <p:childTnLst>
                              <p:par>
                                <p:cTn id="143" presetID="23" presetClass="entr" presetSubtype="16" fill="hold" nodeType="afterEffect">
                                  <p:stCondLst>
                                    <p:cond delay="0"/>
                                  </p:stCondLst>
                                  <p:childTnLst>
                                    <p:set>
                                      <p:cBhvr>
                                        <p:cTn id="144" dur="1" fill="hold">
                                          <p:stCondLst>
                                            <p:cond delay="0"/>
                                          </p:stCondLst>
                                        </p:cTn>
                                        <p:tgtEl>
                                          <p:spTgt spid="14">
                                            <p:txEl>
                                              <p:pRg st="0" end="0"/>
                                            </p:txEl>
                                          </p:spTgt>
                                        </p:tgtEl>
                                        <p:attrNameLst>
                                          <p:attrName>style.visibility</p:attrName>
                                        </p:attrNameLst>
                                      </p:cBhvr>
                                      <p:to>
                                        <p:strVal val="visible"/>
                                      </p:to>
                                    </p:set>
                                    <p:anim calcmode="lin" valueType="num">
                                      <p:cBhvr>
                                        <p:cTn id="145" dur="20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146" dur="2000" fill="hold"/>
                                        <p:tgtEl>
                                          <p:spTgt spid="14">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8" name="7 Imagen" descr="Chardonnay_VINO.png"/>
          <p:cNvPicPr>
            <a:picLocks noChangeAspect="1"/>
          </p:cNvPicPr>
          <p:nvPr/>
        </p:nvPicPr>
        <p:blipFill>
          <a:blip r:embed="rId2"/>
          <a:stretch>
            <a:fillRect/>
          </a:stretch>
        </p:blipFill>
        <p:spPr>
          <a:xfrm>
            <a:off x="0" y="0"/>
            <a:ext cx="1834515" cy="5143500"/>
          </a:xfrm>
          <a:prstGeom prst="rect">
            <a:avLst/>
          </a:prstGeom>
        </p:spPr>
      </p:pic>
      <p:pic>
        <p:nvPicPr>
          <p:cNvPr id="6" name="5 Imagen" descr="_720.png"/>
          <p:cNvPicPr>
            <a:picLocks noChangeAspect="1"/>
          </p:cNvPicPr>
          <p:nvPr/>
        </p:nvPicPr>
        <p:blipFill>
          <a:blip r:embed="rId3" cstate="print"/>
          <a:stretch>
            <a:fillRect/>
          </a:stretch>
        </p:blipFill>
        <p:spPr>
          <a:xfrm>
            <a:off x="1428728" y="2643188"/>
            <a:ext cx="1107280" cy="2214560"/>
          </a:xfrm>
          <a:prstGeom prst="rect">
            <a:avLst/>
          </a:prstGeom>
        </p:spPr>
      </p:pic>
      <p:sp>
        <p:nvSpPr>
          <p:cNvPr id="7" name="6 Rectángulo"/>
          <p:cNvSpPr/>
          <p:nvPr/>
        </p:nvSpPr>
        <p:spPr>
          <a:xfrm>
            <a:off x="3071802" y="214296"/>
            <a:ext cx="2590774" cy="461665"/>
          </a:xfrm>
          <a:prstGeom prst="rect">
            <a:avLst/>
          </a:prstGeom>
        </p:spPr>
        <p:txBody>
          <a:bodyPr wrap="none">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Chardonnay</a:t>
            </a:r>
            <a:endParaRPr lang="es-PE" sz="2400" b="1" dirty="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endParaRPr>
          </a:p>
        </p:txBody>
      </p:sp>
      <p:sp>
        <p:nvSpPr>
          <p:cNvPr id="9" name="8 CuadroTexto"/>
          <p:cNvSpPr txBox="1"/>
          <p:nvPr/>
        </p:nvSpPr>
        <p:spPr>
          <a:xfrm>
            <a:off x="2500298" y="714362"/>
            <a:ext cx="4214842" cy="4185761"/>
          </a:xfrm>
          <a:prstGeom prst="rect">
            <a:avLst/>
          </a:prstGeom>
          <a:noFill/>
        </p:spPr>
        <p:txBody>
          <a:bodyPr wrap="square" rtlCol="0">
            <a:spAutoFit/>
          </a:bodyPr>
          <a:lstStyle/>
          <a:p>
            <a:r>
              <a:rPr lang="es-PE" sz="1200" b="1" dirty="0" smtClean="0">
                <a:latin typeface="Agency FB" pitchFamily="34" charset="0"/>
              </a:rPr>
              <a:t>Es una de las tres variedades que se mezclan para la elaboración de champagne y es la más importante y preferida en la producción de vinos blancos en el </a:t>
            </a:r>
            <a:r>
              <a:rPr lang="es-PE" sz="1200" b="1" dirty="0" err="1" smtClean="0">
                <a:latin typeface="Agency FB" pitchFamily="34" charset="0"/>
              </a:rPr>
              <a:t>mundo.Proviene</a:t>
            </a:r>
            <a:r>
              <a:rPr lang="es-PE" sz="1200" b="1" dirty="0" smtClean="0">
                <a:latin typeface="Agency FB" pitchFamily="34" charset="0"/>
              </a:rPr>
              <a:t> de Borgoña, Francia, no obstante, es cultivada en todos los países que tienen producción vitícola. </a:t>
            </a:r>
          </a:p>
          <a:p>
            <a:r>
              <a:rPr lang="es-PE" sz="1200" b="1" dirty="0" smtClean="0">
                <a:latin typeface="Agency FB" pitchFamily="34" charset="0"/>
              </a:rPr>
              <a:t>Los granos de </a:t>
            </a:r>
            <a:r>
              <a:rPr lang="es-PE" sz="1200" b="1" dirty="0" err="1" smtClean="0">
                <a:latin typeface="Agency FB" pitchFamily="34" charset="0"/>
              </a:rPr>
              <a:t>Chardonnay</a:t>
            </a:r>
            <a:r>
              <a:rPr lang="es-PE" sz="1200" b="1" dirty="0" smtClean="0">
                <a:latin typeface="Agency FB" pitchFamily="34" charset="0"/>
              </a:rPr>
              <a:t> son redondos, pequeños y cuando fermentan adquieren un tono melón. Se da muy bien en suelos calcáreos y con un clima no muy cálido, condiciones que en Chile presenta el Valle de Casablanca, principalmente.</a:t>
            </a:r>
          </a:p>
          <a:p>
            <a:r>
              <a:rPr lang="es-PE" sz="1200" b="1" dirty="0" smtClean="0">
                <a:latin typeface="Agency FB" pitchFamily="34" charset="0"/>
              </a:rPr>
              <a:t>Sus vinos se distinguen por el cuerpo, aroma, condición </a:t>
            </a:r>
            <a:r>
              <a:rPr lang="es-PE" sz="1200" b="1" dirty="0" err="1" smtClean="0">
                <a:latin typeface="Agency FB" pitchFamily="34" charset="0"/>
              </a:rPr>
              <a:t>frutosa</a:t>
            </a:r>
            <a:r>
              <a:rPr lang="es-PE" sz="1200" b="1" dirty="0" smtClean="0">
                <a:latin typeface="Agency FB" pitchFamily="34" charset="0"/>
              </a:rPr>
              <a:t> y equilibrada acidez que presentan, sin embargo, variarán dependiendo de la denominación de origen y el proceso de vinificación que se utilizó.</a:t>
            </a:r>
          </a:p>
          <a:p>
            <a:r>
              <a:rPr lang="es-PE" sz="1200" b="1" dirty="0" smtClean="0">
                <a:latin typeface="Agency FB" pitchFamily="34" charset="0"/>
              </a:rPr>
              <a:t>En nariz destacan frutas maduras como el plátano, papaya, mango, piña y chirimoya. En vinos madurados en barrica aparecen los tostados a vainilla, y los dulces como caramelo o azúcar quemada.</a:t>
            </a:r>
          </a:p>
          <a:p>
            <a:r>
              <a:rPr lang="es-PE" sz="1200" b="1" dirty="0" smtClean="0">
                <a:latin typeface="Agency FB" pitchFamily="34" charset="0"/>
              </a:rPr>
              <a:t>Su color es muy atractivo, presenta evidentes tonos dorados, los cuales se agudizan con el envejecimiento. Mientras que el sabor tiene una personalidad muy definida, donde predomina el plátano, el caramelo y la vainilla. El tostado en los de guarda es persistente, largo y complejo.</a:t>
            </a:r>
          </a:p>
          <a:p>
            <a:r>
              <a:rPr lang="es-PE" sz="1200" b="1" dirty="0" smtClean="0">
                <a:latin typeface="Agency FB" pitchFamily="34" charset="0"/>
              </a:rPr>
              <a:t>El  </a:t>
            </a:r>
            <a:r>
              <a:rPr lang="es-PE" sz="1200" b="1" dirty="0" err="1" smtClean="0">
                <a:latin typeface="Agency FB" pitchFamily="34" charset="0"/>
              </a:rPr>
              <a:t>Chardonnay</a:t>
            </a:r>
            <a:r>
              <a:rPr lang="es-PE" sz="1200" b="1" dirty="0" smtClean="0">
                <a:latin typeface="Agency FB" pitchFamily="34" charset="0"/>
              </a:rPr>
              <a:t> es ideal para servirlo junto a pescados grasos, mariscos, carnes blancas  y quesos cremosos, y la temperatura ideal variará dependiendo del tiempo de guarda, oscilando ente los 11° y 13° C.</a:t>
            </a:r>
          </a:p>
          <a:p>
            <a:endParaRPr lang="es-PE" sz="1400" b="1" dirty="0">
              <a:latin typeface="Agency FB" pitchFamily="34" charset="0"/>
            </a:endParaRPr>
          </a:p>
        </p:txBody>
      </p:sp>
      <p:pic>
        <p:nvPicPr>
          <p:cNvPr id="10" name="9 Imagen" descr="EF-SauvignonBlancBST-190809-1272.png"/>
          <p:cNvPicPr>
            <a:picLocks noChangeAspect="1"/>
          </p:cNvPicPr>
          <p:nvPr/>
        </p:nvPicPr>
        <p:blipFill>
          <a:blip r:embed="rId4" cstate="print">
            <a:lum contrast="20000"/>
          </a:blip>
          <a:stretch>
            <a:fillRect/>
          </a:stretch>
        </p:blipFill>
        <p:spPr>
          <a:xfrm>
            <a:off x="6500826" y="1643056"/>
            <a:ext cx="2500312" cy="2500312"/>
          </a:xfrm>
          <a:prstGeom prst="rect">
            <a:avLst/>
          </a:prstGeom>
        </p:spPr>
      </p:pic>
      <p:sp>
        <p:nvSpPr>
          <p:cNvPr id="11" name="10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90000">
                <a:shade val="67500"/>
                <a:satMod val="115000"/>
              </a:srgbClr>
            </a:gs>
            <a:gs pos="100000">
              <a:srgbClr val="990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5" name="4 Imagen" descr="un-buen-vino-y-uvas-10009.jpg"/>
          <p:cNvPicPr>
            <a:picLocks noChangeAspect="1"/>
          </p:cNvPicPr>
          <p:nvPr/>
        </p:nvPicPr>
        <p:blipFill>
          <a:blip r:embed="rId2"/>
          <a:stretch>
            <a:fillRect/>
          </a:stretch>
        </p:blipFill>
        <p:spPr>
          <a:xfrm>
            <a:off x="12988" y="0"/>
            <a:ext cx="9118023" cy="5143500"/>
          </a:xfrm>
          <a:prstGeom prst="rect">
            <a:avLst/>
          </a:prstGeom>
        </p:spPr>
      </p:pic>
      <p:sp>
        <p:nvSpPr>
          <p:cNvPr id="4" name="3 CuadroTexto"/>
          <p:cNvSpPr txBox="1"/>
          <p:nvPr/>
        </p:nvSpPr>
        <p:spPr>
          <a:xfrm>
            <a:off x="4572001" y="285734"/>
            <a:ext cx="4286280" cy="4031873"/>
          </a:xfrm>
          <a:prstGeom prst="rect">
            <a:avLst/>
          </a:prstGeom>
          <a:noFill/>
        </p:spPr>
        <p:txBody>
          <a:bodyPr wrap="square" rtlCol="0">
            <a:spAutoFit/>
          </a:bodyPr>
          <a:lstStyle/>
          <a:p>
            <a:pPr algn="ctr"/>
            <a:r>
              <a:rPr lang="es-PE" sz="1600" dirty="0" smtClean="0">
                <a:solidFill>
                  <a:schemeClr val="bg1"/>
                </a:solidFill>
                <a:effectLst>
                  <a:outerShdw blurRad="38100" dist="38100" dir="2700000" algn="tl">
                    <a:srgbClr val="000000">
                      <a:alpha val="43137"/>
                    </a:srgbClr>
                  </a:outerShdw>
                </a:effectLst>
                <a:latin typeface="Agency FB" pitchFamily="34" charset="0"/>
              </a:rPr>
              <a:t>Es importante tener en cuenta que las distintas variedades presentan diferencias en su sabor, cuerpo y aroma, según la manera en que estos sean tratados, es decir, el tiempo de cultivo, las combinaciones a las que se vean sometidos, la manera de guarda, el tiempo que se estacionen y demás detalles que delinean la producción final del vino.</a:t>
            </a:r>
          </a:p>
          <a:p>
            <a:pPr algn="ctr"/>
            <a:r>
              <a:rPr lang="es-PE" sz="1600" dirty="0" smtClean="0">
                <a:solidFill>
                  <a:schemeClr val="bg1"/>
                </a:solidFill>
                <a:effectLst>
                  <a:outerShdw blurRad="38100" dist="38100" dir="2700000" algn="tl">
                    <a:srgbClr val="000000">
                      <a:alpha val="43137"/>
                    </a:srgbClr>
                  </a:outerShdw>
                </a:effectLst>
                <a:latin typeface="Agency FB" pitchFamily="34" charset="0"/>
              </a:rPr>
              <a:t>Espero que estas pequeñas pistas que les expongo les sean útiles al momento de elegir un vino y logren adquirir vinos en función del sabor, aroma y cuerpo que están buscando. Recuerden que todos estos detalles están expuestos en las etiquetas de los vinos, como así también la información relativa a su cosecha.</a:t>
            </a:r>
          </a:p>
          <a:p>
            <a:pPr algn="ctr"/>
            <a:r>
              <a:rPr lang="es-PE" sz="1600" dirty="0" smtClean="0">
                <a:solidFill>
                  <a:schemeClr val="bg1"/>
                </a:solidFill>
                <a:effectLst>
                  <a:outerShdw blurRad="38100" dist="38100" dir="2700000" algn="tl">
                    <a:srgbClr val="000000">
                      <a:alpha val="43137"/>
                    </a:srgbClr>
                  </a:outerShdw>
                </a:effectLst>
                <a:latin typeface="Agency FB" pitchFamily="34" charset="0"/>
              </a:rPr>
              <a:t>Después de esto solo hace falta elegir los alimentos que lograrán una combinación perfecta (maridaje)  con los diferentes vinos elegido resultando en un deleite de sabores .</a:t>
            </a:r>
          </a:p>
          <a:p>
            <a:pPr algn="ctr"/>
            <a:endParaRPr lang="es-PE" sz="1600" dirty="0">
              <a:solidFill>
                <a:schemeClr val="bg1"/>
              </a:solidFill>
              <a:effectLst>
                <a:outerShdw blurRad="38100" dist="38100" dir="2700000" algn="tl">
                  <a:srgbClr val="000000">
                    <a:alpha val="43137"/>
                  </a:srgbClr>
                </a:outerShdw>
              </a:effectLst>
              <a:latin typeface="Agency FB" pitchFamily="34" charset="0"/>
            </a:endParaRPr>
          </a:p>
        </p:txBody>
      </p:sp>
      <p:sp>
        <p:nvSpPr>
          <p:cNvPr id="6" name="5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13" name="12 Imagen" descr="cabernet franc - club.jpg"/>
          <p:cNvPicPr>
            <a:picLocks noChangeAspect="1"/>
          </p:cNvPicPr>
          <p:nvPr/>
        </p:nvPicPr>
        <p:blipFill>
          <a:blip r:embed="rId2">
            <a:lum/>
          </a:blip>
          <a:stretch>
            <a:fillRect/>
          </a:stretch>
        </p:blipFill>
        <p:spPr>
          <a:xfrm>
            <a:off x="0" y="2721"/>
            <a:ext cx="9144000" cy="5138057"/>
          </a:xfrm>
          <a:prstGeom prst="rect">
            <a:avLst/>
          </a:prstGeom>
        </p:spPr>
      </p:pic>
      <p:pic>
        <p:nvPicPr>
          <p:cNvPr id="14" name="13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1785932"/>
            <a:ext cx="4572000" cy="1714512"/>
          </a:xfrm>
          <a:prstGeom prst="rect">
            <a:avLst/>
          </a:prstGeom>
        </p:spPr>
      </p:pic>
      <p:pic>
        <p:nvPicPr>
          <p:cNvPr id="15" name="14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3429006"/>
            <a:ext cx="4572000" cy="1714494"/>
          </a:xfrm>
          <a:prstGeom prst="rect">
            <a:avLst/>
          </a:prstGeom>
        </p:spPr>
      </p:pic>
      <p:pic>
        <p:nvPicPr>
          <p:cNvPr id="16" name="15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0"/>
            <a:ext cx="4572000" cy="1785932"/>
          </a:xfrm>
          <a:prstGeom prst="rect">
            <a:avLst/>
          </a:prstGeom>
        </p:spPr>
      </p:pic>
      <p:pic>
        <p:nvPicPr>
          <p:cNvPr id="17" name="16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0"/>
            <a:ext cx="4572000" cy="1785932"/>
          </a:xfrm>
          <a:prstGeom prst="rect">
            <a:avLst/>
          </a:prstGeom>
        </p:spPr>
      </p:pic>
      <p:pic>
        <p:nvPicPr>
          <p:cNvPr id="18" name="17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1714494"/>
            <a:ext cx="4572000" cy="1785932"/>
          </a:xfrm>
          <a:prstGeom prst="rect">
            <a:avLst/>
          </a:prstGeom>
        </p:spPr>
      </p:pic>
      <p:pic>
        <p:nvPicPr>
          <p:cNvPr id="19" name="18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429124" y="3357568"/>
            <a:ext cx="4572000" cy="1785932"/>
          </a:xfrm>
          <a:prstGeom prst="rect">
            <a:avLst/>
          </a:prstGeom>
        </p:spPr>
      </p:pic>
      <p:sp>
        <p:nvSpPr>
          <p:cNvPr id="20" name="19 CuadroTexto"/>
          <p:cNvSpPr txBox="1"/>
          <p:nvPr/>
        </p:nvSpPr>
        <p:spPr>
          <a:xfrm>
            <a:off x="3214678" y="285734"/>
            <a:ext cx="3174267" cy="1015663"/>
          </a:xfrm>
          <a:prstGeom prst="rect">
            <a:avLst/>
          </a:prstGeom>
          <a:noFill/>
        </p:spPr>
        <p:txBody>
          <a:bodyPr wrap="none" rtlCol="0">
            <a:spAutoFit/>
          </a:bodyPr>
          <a:lstStyle/>
          <a:p>
            <a:r>
              <a:rPr lang="es-PE" sz="2400" b="1" dirty="0"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rPr>
              <a:t>Cabernet</a:t>
            </a:r>
            <a:r>
              <a:rPr lang="es-PE" sz="2400" b="1" dirty="0"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rPr>
              <a:t> </a:t>
            </a:r>
            <a:r>
              <a:rPr lang="es-PE" sz="2400" b="1" dirty="0" err="1"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rPr>
              <a:t>Franc</a:t>
            </a:r>
            <a:endParaRPr lang="es-PE" sz="2400" b="1" dirty="0" smtClean="0">
              <a:ln>
                <a:solidFill>
                  <a:sysClr val="windowText" lastClr="000000"/>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b="1" dirty="0" smtClean="0">
              <a:solidFill>
                <a:schemeClr val="bg1"/>
              </a:solidFill>
              <a:effectLst>
                <a:outerShdw blurRad="38100" dist="38100" dir="2700000" algn="tl">
                  <a:srgbClr val="000000">
                    <a:alpha val="43137"/>
                  </a:srgbClr>
                </a:outerShdw>
              </a:effectLst>
            </a:endParaRPr>
          </a:p>
          <a:p>
            <a:endParaRPr lang="es-PE" dirty="0"/>
          </a:p>
        </p:txBody>
      </p:sp>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14"/>
                                        </p:tgtEl>
                                        <p:attrNameLst>
                                          <p:attrName>ppt_x</p:attrName>
                                        </p:attrNameLst>
                                      </p:cBhvr>
                                      <p:tavLst>
                                        <p:tav tm="0">
                                          <p:val>
                                            <p:strVal val="ppt_x"/>
                                          </p:val>
                                        </p:tav>
                                        <p:tav tm="100000">
                                          <p:val>
                                            <p:strVal val="ppt_x-ppt_w/2"/>
                                          </p:val>
                                        </p:tav>
                                      </p:tavLst>
                                    </p:anim>
                                    <p:anim calcmode="lin" valueType="num">
                                      <p:cBhvr>
                                        <p:cTn id="9" dur="5000"/>
                                        <p:tgtEl>
                                          <p:spTgt spid="14"/>
                                        </p:tgtEl>
                                        <p:attrNameLst>
                                          <p:attrName>ppt_y</p:attrName>
                                        </p:attrNameLst>
                                      </p:cBhvr>
                                      <p:tavLst>
                                        <p:tav tm="0">
                                          <p:val>
                                            <p:strVal val="ppt_y"/>
                                          </p:val>
                                        </p:tav>
                                        <p:tav tm="100000">
                                          <p:val>
                                            <p:strVal val="ppt_y"/>
                                          </p:val>
                                        </p:tav>
                                      </p:tavLst>
                                    </p:anim>
                                    <p:anim calcmode="lin" valueType="num">
                                      <p:cBhvr>
                                        <p:cTn id="10" dur="5000"/>
                                        <p:tgtEl>
                                          <p:spTgt spid="14"/>
                                        </p:tgtEl>
                                        <p:attrNameLst>
                                          <p:attrName>ppt_w</p:attrName>
                                        </p:attrNameLst>
                                      </p:cBhvr>
                                      <p:tavLst>
                                        <p:tav tm="0">
                                          <p:val>
                                            <p:strVal val="ppt_w"/>
                                          </p:val>
                                        </p:tav>
                                        <p:tav tm="100000">
                                          <p:val>
                                            <p:fltVal val="0"/>
                                          </p:val>
                                        </p:tav>
                                      </p:tavLst>
                                    </p:anim>
                                    <p:anim calcmode="lin" valueType="num">
                                      <p:cBhvr>
                                        <p:cTn id="11" dur="5000"/>
                                        <p:tgtEl>
                                          <p:spTgt spid="14"/>
                                        </p:tgtEl>
                                        <p:attrNameLst>
                                          <p:attrName>ppt_h</p:attrName>
                                        </p:attrNameLst>
                                      </p:cBhvr>
                                      <p:tavLst>
                                        <p:tav tm="0">
                                          <p:val>
                                            <p:strVal val="ppt_h"/>
                                          </p:val>
                                        </p:tav>
                                        <p:tav tm="100000">
                                          <p:val>
                                            <p:strVal val="ppt_h"/>
                                          </p:val>
                                        </p:tav>
                                      </p:tavLst>
                                    </p:anim>
                                    <p:set>
                                      <p:cBhvr>
                                        <p:cTn id="12" dur="1" fill="hold">
                                          <p:stCondLst>
                                            <p:cond delay="4999"/>
                                          </p:stCondLst>
                                        </p:cTn>
                                        <p:tgtEl>
                                          <p:spTgt spid="14"/>
                                        </p:tgtEl>
                                        <p:attrNameLst>
                                          <p:attrName>style.visibility</p:attrName>
                                        </p:attrNameLst>
                                      </p:cBhvr>
                                      <p:to>
                                        <p:strVal val="hidden"/>
                                      </p:to>
                                    </p:set>
                                  </p:childTnLst>
                                </p:cTn>
                              </p:par>
                              <p:par>
                                <p:cTn id="13" presetID="17" presetClass="exit" presetSubtype="8" fill="hold" nodeType="withEffect">
                                  <p:stCondLst>
                                    <p:cond delay="0"/>
                                  </p:stCondLst>
                                  <p:childTnLst>
                                    <p:anim calcmode="lin" valueType="num">
                                      <p:cBhvr>
                                        <p:cTn id="14" dur="5000"/>
                                        <p:tgtEl>
                                          <p:spTgt spid="15"/>
                                        </p:tgtEl>
                                        <p:attrNameLst>
                                          <p:attrName>ppt_x</p:attrName>
                                        </p:attrNameLst>
                                      </p:cBhvr>
                                      <p:tavLst>
                                        <p:tav tm="0">
                                          <p:val>
                                            <p:strVal val="ppt_x"/>
                                          </p:val>
                                        </p:tav>
                                        <p:tav tm="100000">
                                          <p:val>
                                            <p:strVal val="ppt_x-ppt_w/2"/>
                                          </p:val>
                                        </p:tav>
                                      </p:tavLst>
                                    </p:anim>
                                    <p:anim calcmode="lin" valueType="num">
                                      <p:cBhvr>
                                        <p:cTn id="15" dur="5000"/>
                                        <p:tgtEl>
                                          <p:spTgt spid="15"/>
                                        </p:tgtEl>
                                        <p:attrNameLst>
                                          <p:attrName>ppt_y</p:attrName>
                                        </p:attrNameLst>
                                      </p:cBhvr>
                                      <p:tavLst>
                                        <p:tav tm="0">
                                          <p:val>
                                            <p:strVal val="ppt_y"/>
                                          </p:val>
                                        </p:tav>
                                        <p:tav tm="100000">
                                          <p:val>
                                            <p:strVal val="ppt_y"/>
                                          </p:val>
                                        </p:tav>
                                      </p:tavLst>
                                    </p:anim>
                                    <p:anim calcmode="lin" valueType="num">
                                      <p:cBhvr>
                                        <p:cTn id="16" dur="5000"/>
                                        <p:tgtEl>
                                          <p:spTgt spid="15"/>
                                        </p:tgtEl>
                                        <p:attrNameLst>
                                          <p:attrName>ppt_w</p:attrName>
                                        </p:attrNameLst>
                                      </p:cBhvr>
                                      <p:tavLst>
                                        <p:tav tm="0">
                                          <p:val>
                                            <p:strVal val="ppt_w"/>
                                          </p:val>
                                        </p:tav>
                                        <p:tav tm="100000">
                                          <p:val>
                                            <p:fltVal val="0"/>
                                          </p:val>
                                        </p:tav>
                                      </p:tavLst>
                                    </p:anim>
                                    <p:anim calcmode="lin" valueType="num">
                                      <p:cBhvr>
                                        <p:cTn id="17" dur="5000"/>
                                        <p:tgtEl>
                                          <p:spTgt spid="15"/>
                                        </p:tgtEl>
                                        <p:attrNameLst>
                                          <p:attrName>ppt_h</p:attrName>
                                        </p:attrNameLst>
                                      </p:cBhvr>
                                      <p:tavLst>
                                        <p:tav tm="0">
                                          <p:val>
                                            <p:strVal val="ppt_h"/>
                                          </p:val>
                                        </p:tav>
                                        <p:tav tm="100000">
                                          <p:val>
                                            <p:strVal val="ppt_h"/>
                                          </p:val>
                                        </p:tav>
                                      </p:tavLst>
                                    </p:anim>
                                    <p:set>
                                      <p:cBhvr>
                                        <p:cTn id="18" dur="1" fill="hold">
                                          <p:stCondLst>
                                            <p:cond delay="4999"/>
                                          </p:stCondLst>
                                        </p:cTn>
                                        <p:tgtEl>
                                          <p:spTgt spid="15"/>
                                        </p:tgtEl>
                                        <p:attrNameLst>
                                          <p:attrName>style.visibility</p:attrName>
                                        </p:attrNameLst>
                                      </p:cBhvr>
                                      <p:to>
                                        <p:strVal val="hidden"/>
                                      </p:to>
                                    </p:set>
                                  </p:childTnLst>
                                </p:cTn>
                              </p:par>
                              <p:par>
                                <p:cTn id="19" presetID="17" presetClass="exit" presetSubtype="8" fill="hold" nodeType="withEffect">
                                  <p:stCondLst>
                                    <p:cond delay="0"/>
                                  </p:stCondLst>
                                  <p:childTnLst>
                                    <p:anim calcmode="lin" valueType="num">
                                      <p:cBhvr>
                                        <p:cTn id="20" dur="5000"/>
                                        <p:tgtEl>
                                          <p:spTgt spid="16"/>
                                        </p:tgtEl>
                                        <p:attrNameLst>
                                          <p:attrName>ppt_x</p:attrName>
                                        </p:attrNameLst>
                                      </p:cBhvr>
                                      <p:tavLst>
                                        <p:tav tm="0">
                                          <p:val>
                                            <p:strVal val="ppt_x"/>
                                          </p:val>
                                        </p:tav>
                                        <p:tav tm="100000">
                                          <p:val>
                                            <p:strVal val="ppt_x-ppt_w/2"/>
                                          </p:val>
                                        </p:tav>
                                      </p:tavLst>
                                    </p:anim>
                                    <p:anim calcmode="lin" valueType="num">
                                      <p:cBhvr>
                                        <p:cTn id="21" dur="5000"/>
                                        <p:tgtEl>
                                          <p:spTgt spid="16"/>
                                        </p:tgtEl>
                                        <p:attrNameLst>
                                          <p:attrName>ppt_y</p:attrName>
                                        </p:attrNameLst>
                                      </p:cBhvr>
                                      <p:tavLst>
                                        <p:tav tm="0">
                                          <p:val>
                                            <p:strVal val="ppt_y"/>
                                          </p:val>
                                        </p:tav>
                                        <p:tav tm="100000">
                                          <p:val>
                                            <p:strVal val="ppt_y"/>
                                          </p:val>
                                        </p:tav>
                                      </p:tavLst>
                                    </p:anim>
                                    <p:anim calcmode="lin" valueType="num">
                                      <p:cBhvr>
                                        <p:cTn id="22" dur="5000"/>
                                        <p:tgtEl>
                                          <p:spTgt spid="16"/>
                                        </p:tgtEl>
                                        <p:attrNameLst>
                                          <p:attrName>ppt_w</p:attrName>
                                        </p:attrNameLst>
                                      </p:cBhvr>
                                      <p:tavLst>
                                        <p:tav tm="0">
                                          <p:val>
                                            <p:strVal val="ppt_w"/>
                                          </p:val>
                                        </p:tav>
                                        <p:tav tm="100000">
                                          <p:val>
                                            <p:fltVal val="0"/>
                                          </p:val>
                                        </p:tav>
                                      </p:tavLst>
                                    </p:anim>
                                    <p:anim calcmode="lin" valueType="num">
                                      <p:cBhvr>
                                        <p:cTn id="23" dur="5000"/>
                                        <p:tgtEl>
                                          <p:spTgt spid="16"/>
                                        </p:tgtEl>
                                        <p:attrNameLst>
                                          <p:attrName>ppt_h</p:attrName>
                                        </p:attrNameLst>
                                      </p:cBhvr>
                                      <p:tavLst>
                                        <p:tav tm="0">
                                          <p:val>
                                            <p:strVal val="ppt_h"/>
                                          </p:val>
                                        </p:tav>
                                        <p:tav tm="100000">
                                          <p:val>
                                            <p:strVal val="ppt_h"/>
                                          </p:val>
                                        </p:tav>
                                      </p:tavLst>
                                    </p:anim>
                                    <p:set>
                                      <p:cBhvr>
                                        <p:cTn id="24" dur="1" fill="hold">
                                          <p:stCondLst>
                                            <p:cond delay="4999"/>
                                          </p:stCondLst>
                                        </p:cTn>
                                        <p:tgtEl>
                                          <p:spTgt spid="16"/>
                                        </p:tgtEl>
                                        <p:attrNameLst>
                                          <p:attrName>style.visibility</p:attrName>
                                        </p:attrNameLst>
                                      </p:cBhvr>
                                      <p:to>
                                        <p:strVal val="hidden"/>
                                      </p:to>
                                    </p:set>
                                  </p:childTnLst>
                                </p:cTn>
                              </p:par>
                              <p:par>
                                <p:cTn id="25" presetID="17" presetClass="exit" presetSubtype="2" fill="hold" nodeType="withEffect">
                                  <p:stCondLst>
                                    <p:cond delay="0"/>
                                  </p:stCondLst>
                                  <p:childTnLst>
                                    <p:anim calcmode="lin" valueType="num">
                                      <p:cBhvr>
                                        <p:cTn id="26" dur="5000"/>
                                        <p:tgtEl>
                                          <p:spTgt spid="17"/>
                                        </p:tgtEl>
                                        <p:attrNameLst>
                                          <p:attrName>ppt_x</p:attrName>
                                        </p:attrNameLst>
                                      </p:cBhvr>
                                      <p:tavLst>
                                        <p:tav tm="0">
                                          <p:val>
                                            <p:strVal val="ppt_x"/>
                                          </p:val>
                                        </p:tav>
                                        <p:tav tm="100000">
                                          <p:val>
                                            <p:strVal val="ppt_x+ppt_w/2"/>
                                          </p:val>
                                        </p:tav>
                                      </p:tavLst>
                                    </p:anim>
                                    <p:anim calcmode="lin" valueType="num">
                                      <p:cBhvr>
                                        <p:cTn id="27" dur="5000"/>
                                        <p:tgtEl>
                                          <p:spTgt spid="17"/>
                                        </p:tgtEl>
                                        <p:attrNameLst>
                                          <p:attrName>ppt_y</p:attrName>
                                        </p:attrNameLst>
                                      </p:cBhvr>
                                      <p:tavLst>
                                        <p:tav tm="0">
                                          <p:val>
                                            <p:strVal val="ppt_y"/>
                                          </p:val>
                                        </p:tav>
                                        <p:tav tm="100000">
                                          <p:val>
                                            <p:strVal val="ppt_y"/>
                                          </p:val>
                                        </p:tav>
                                      </p:tavLst>
                                    </p:anim>
                                    <p:anim calcmode="lin" valueType="num">
                                      <p:cBhvr>
                                        <p:cTn id="28" dur="5000"/>
                                        <p:tgtEl>
                                          <p:spTgt spid="17"/>
                                        </p:tgtEl>
                                        <p:attrNameLst>
                                          <p:attrName>ppt_w</p:attrName>
                                        </p:attrNameLst>
                                      </p:cBhvr>
                                      <p:tavLst>
                                        <p:tav tm="0">
                                          <p:val>
                                            <p:strVal val="ppt_w"/>
                                          </p:val>
                                        </p:tav>
                                        <p:tav tm="100000">
                                          <p:val>
                                            <p:fltVal val="0"/>
                                          </p:val>
                                        </p:tav>
                                      </p:tavLst>
                                    </p:anim>
                                    <p:anim calcmode="lin" valueType="num">
                                      <p:cBhvr>
                                        <p:cTn id="29" dur="5000"/>
                                        <p:tgtEl>
                                          <p:spTgt spid="17"/>
                                        </p:tgtEl>
                                        <p:attrNameLst>
                                          <p:attrName>ppt_h</p:attrName>
                                        </p:attrNameLst>
                                      </p:cBhvr>
                                      <p:tavLst>
                                        <p:tav tm="0">
                                          <p:val>
                                            <p:strVal val="ppt_h"/>
                                          </p:val>
                                        </p:tav>
                                        <p:tav tm="100000">
                                          <p:val>
                                            <p:strVal val="ppt_h"/>
                                          </p:val>
                                        </p:tav>
                                      </p:tavLst>
                                    </p:anim>
                                    <p:set>
                                      <p:cBhvr>
                                        <p:cTn id="30" dur="1" fill="hold">
                                          <p:stCondLst>
                                            <p:cond delay="4999"/>
                                          </p:stCondLst>
                                        </p:cTn>
                                        <p:tgtEl>
                                          <p:spTgt spid="17"/>
                                        </p:tgtEl>
                                        <p:attrNameLst>
                                          <p:attrName>style.visibility</p:attrName>
                                        </p:attrNameLst>
                                      </p:cBhvr>
                                      <p:to>
                                        <p:strVal val="hidden"/>
                                      </p:to>
                                    </p:set>
                                  </p:childTnLst>
                                </p:cTn>
                              </p:par>
                              <p:par>
                                <p:cTn id="31" presetID="17" presetClass="exit" presetSubtype="2" fill="hold" nodeType="withEffect">
                                  <p:stCondLst>
                                    <p:cond delay="0"/>
                                  </p:stCondLst>
                                  <p:childTnLst>
                                    <p:anim calcmode="lin" valueType="num">
                                      <p:cBhvr>
                                        <p:cTn id="32" dur="5000"/>
                                        <p:tgtEl>
                                          <p:spTgt spid="18"/>
                                        </p:tgtEl>
                                        <p:attrNameLst>
                                          <p:attrName>ppt_x</p:attrName>
                                        </p:attrNameLst>
                                      </p:cBhvr>
                                      <p:tavLst>
                                        <p:tav tm="0">
                                          <p:val>
                                            <p:strVal val="ppt_x"/>
                                          </p:val>
                                        </p:tav>
                                        <p:tav tm="100000">
                                          <p:val>
                                            <p:strVal val="ppt_x+ppt_w/2"/>
                                          </p:val>
                                        </p:tav>
                                      </p:tavLst>
                                    </p:anim>
                                    <p:anim calcmode="lin" valueType="num">
                                      <p:cBhvr>
                                        <p:cTn id="33" dur="5000"/>
                                        <p:tgtEl>
                                          <p:spTgt spid="18"/>
                                        </p:tgtEl>
                                        <p:attrNameLst>
                                          <p:attrName>ppt_y</p:attrName>
                                        </p:attrNameLst>
                                      </p:cBhvr>
                                      <p:tavLst>
                                        <p:tav tm="0">
                                          <p:val>
                                            <p:strVal val="ppt_y"/>
                                          </p:val>
                                        </p:tav>
                                        <p:tav tm="100000">
                                          <p:val>
                                            <p:strVal val="ppt_y"/>
                                          </p:val>
                                        </p:tav>
                                      </p:tavLst>
                                    </p:anim>
                                    <p:anim calcmode="lin" valueType="num">
                                      <p:cBhvr>
                                        <p:cTn id="34" dur="5000"/>
                                        <p:tgtEl>
                                          <p:spTgt spid="18"/>
                                        </p:tgtEl>
                                        <p:attrNameLst>
                                          <p:attrName>ppt_w</p:attrName>
                                        </p:attrNameLst>
                                      </p:cBhvr>
                                      <p:tavLst>
                                        <p:tav tm="0">
                                          <p:val>
                                            <p:strVal val="ppt_w"/>
                                          </p:val>
                                        </p:tav>
                                        <p:tav tm="100000">
                                          <p:val>
                                            <p:fltVal val="0"/>
                                          </p:val>
                                        </p:tav>
                                      </p:tavLst>
                                    </p:anim>
                                    <p:anim calcmode="lin" valueType="num">
                                      <p:cBhvr>
                                        <p:cTn id="35" dur="5000"/>
                                        <p:tgtEl>
                                          <p:spTgt spid="18"/>
                                        </p:tgtEl>
                                        <p:attrNameLst>
                                          <p:attrName>ppt_h</p:attrName>
                                        </p:attrNameLst>
                                      </p:cBhvr>
                                      <p:tavLst>
                                        <p:tav tm="0">
                                          <p:val>
                                            <p:strVal val="ppt_h"/>
                                          </p:val>
                                        </p:tav>
                                        <p:tav tm="100000">
                                          <p:val>
                                            <p:strVal val="ppt_h"/>
                                          </p:val>
                                        </p:tav>
                                      </p:tavLst>
                                    </p:anim>
                                    <p:set>
                                      <p:cBhvr>
                                        <p:cTn id="36" dur="1" fill="hold">
                                          <p:stCondLst>
                                            <p:cond delay="4999"/>
                                          </p:stCondLst>
                                        </p:cTn>
                                        <p:tgtEl>
                                          <p:spTgt spid="18"/>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9"/>
                                        </p:tgtEl>
                                        <p:attrNameLst>
                                          <p:attrName>ppt_x</p:attrName>
                                        </p:attrNameLst>
                                      </p:cBhvr>
                                      <p:tavLst>
                                        <p:tav tm="0">
                                          <p:val>
                                            <p:strVal val="ppt_x"/>
                                          </p:val>
                                        </p:tav>
                                        <p:tav tm="100000">
                                          <p:val>
                                            <p:strVal val="ppt_x+ppt_w/2"/>
                                          </p:val>
                                        </p:tav>
                                      </p:tavLst>
                                    </p:anim>
                                    <p:anim calcmode="lin" valueType="num">
                                      <p:cBhvr>
                                        <p:cTn id="39" dur="5000"/>
                                        <p:tgtEl>
                                          <p:spTgt spid="19"/>
                                        </p:tgtEl>
                                        <p:attrNameLst>
                                          <p:attrName>ppt_y</p:attrName>
                                        </p:attrNameLst>
                                      </p:cBhvr>
                                      <p:tavLst>
                                        <p:tav tm="0">
                                          <p:val>
                                            <p:strVal val="ppt_y"/>
                                          </p:val>
                                        </p:tav>
                                        <p:tav tm="100000">
                                          <p:val>
                                            <p:strVal val="ppt_y"/>
                                          </p:val>
                                        </p:tav>
                                      </p:tavLst>
                                    </p:anim>
                                    <p:anim calcmode="lin" valueType="num">
                                      <p:cBhvr>
                                        <p:cTn id="40" dur="5000"/>
                                        <p:tgtEl>
                                          <p:spTgt spid="19"/>
                                        </p:tgtEl>
                                        <p:attrNameLst>
                                          <p:attrName>ppt_w</p:attrName>
                                        </p:attrNameLst>
                                      </p:cBhvr>
                                      <p:tavLst>
                                        <p:tav tm="0">
                                          <p:val>
                                            <p:strVal val="ppt_w"/>
                                          </p:val>
                                        </p:tav>
                                        <p:tav tm="100000">
                                          <p:val>
                                            <p:fltVal val="0"/>
                                          </p:val>
                                        </p:tav>
                                      </p:tavLst>
                                    </p:anim>
                                    <p:anim calcmode="lin" valueType="num">
                                      <p:cBhvr>
                                        <p:cTn id="41" dur="5000"/>
                                        <p:tgtEl>
                                          <p:spTgt spid="19"/>
                                        </p:tgtEl>
                                        <p:attrNameLst>
                                          <p:attrName>ppt_h</p:attrName>
                                        </p:attrNameLst>
                                      </p:cBhvr>
                                      <p:tavLst>
                                        <p:tav tm="0">
                                          <p:val>
                                            <p:strVal val="ppt_h"/>
                                          </p:val>
                                        </p:tav>
                                        <p:tav tm="100000">
                                          <p:val>
                                            <p:strVal val="ppt_h"/>
                                          </p:val>
                                        </p:tav>
                                      </p:tavLst>
                                    </p:anim>
                                    <p:set>
                                      <p:cBhvr>
                                        <p:cTn id="42" dur="1" fill="hold">
                                          <p:stCondLst>
                                            <p:cond delay="4999"/>
                                          </p:stCondLst>
                                        </p:cTn>
                                        <p:tgtEl>
                                          <p:spTgt spid="19"/>
                                        </p:tgtEl>
                                        <p:attrNameLst>
                                          <p:attrName>style.visibility</p:attrName>
                                        </p:attrNameLst>
                                      </p:cBhvr>
                                      <p:to>
                                        <p:strVal val="hidden"/>
                                      </p:to>
                                    </p:set>
                                  </p:childTnLst>
                                </p:cTn>
                              </p:par>
                              <p:par>
                                <p:cTn id="43" presetID="17" presetClass="entr" presetSubtype="1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0" fill="hold"/>
                                        <p:tgtEl>
                                          <p:spTgt spid="13"/>
                                        </p:tgtEl>
                                        <p:attrNameLst>
                                          <p:attrName>ppt_w</p:attrName>
                                        </p:attrNameLst>
                                      </p:cBhvr>
                                      <p:tavLst>
                                        <p:tav tm="0">
                                          <p:val>
                                            <p:fltVal val="0"/>
                                          </p:val>
                                        </p:tav>
                                        <p:tav tm="100000">
                                          <p:val>
                                            <p:strVal val="#ppt_w"/>
                                          </p:val>
                                        </p:tav>
                                      </p:tavLst>
                                    </p:anim>
                                    <p:anim calcmode="lin" valueType="num">
                                      <p:cBhvr>
                                        <p:cTn id="46" dur="5000" fill="hold"/>
                                        <p:tgtEl>
                                          <p:spTgt spid="13"/>
                                        </p:tgtEl>
                                        <p:attrNameLst>
                                          <p:attrName>ppt_h</p:attrName>
                                        </p:attrNameLst>
                                      </p:cBhvr>
                                      <p:tavLst>
                                        <p:tav tm="0">
                                          <p:val>
                                            <p:strVal val="#ppt_h"/>
                                          </p:val>
                                        </p:tav>
                                        <p:tav tm="100000">
                                          <p:val>
                                            <p:strVal val="#ppt_h"/>
                                          </p:val>
                                        </p:tav>
                                      </p:tavLst>
                                    </p:anim>
                                  </p:childTnLst>
                                </p:cTn>
                              </p:par>
                            </p:childTnLst>
                          </p:cTn>
                        </p:par>
                        <p:par>
                          <p:cTn id="47" fill="hold">
                            <p:stCondLst>
                              <p:cond delay="5000"/>
                            </p:stCondLst>
                            <p:childTnLst>
                              <p:par>
                                <p:cTn id="48" presetID="23" presetClass="entr" presetSubtype="16" fill="hold" nodeType="afterEffect">
                                  <p:stCondLst>
                                    <p:cond delay="0"/>
                                  </p:stCondLst>
                                  <p:childTnLst>
                                    <p:set>
                                      <p:cBhvr>
                                        <p:cTn id="49" dur="1" fill="hold">
                                          <p:stCondLst>
                                            <p:cond delay="0"/>
                                          </p:stCondLst>
                                        </p:cTn>
                                        <p:tgtEl>
                                          <p:spTgt spid="20">
                                            <p:txEl>
                                              <p:pRg st="0" end="0"/>
                                            </p:txEl>
                                          </p:spTgt>
                                        </p:tgtEl>
                                        <p:attrNameLst>
                                          <p:attrName>style.visibility</p:attrName>
                                        </p:attrNameLst>
                                      </p:cBhvr>
                                      <p:to>
                                        <p:strVal val="visible"/>
                                      </p:to>
                                    </p:set>
                                    <p:anim calcmode="lin" valueType="num">
                                      <p:cBhvr>
                                        <p:cTn id="50" dur="20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51" dur="2000" fill="hold"/>
                                        <p:tgtEl>
                                          <p:spTgt spid="20">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6" name="5 Imagen" descr="Cabernet Franc VINO.png"/>
          <p:cNvPicPr>
            <a:picLocks noChangeAspect="1"/>
          </p:cNvPicPr>
          <p:nvPr/>
        </p:nvPicPr>
        <p:blipFill>
          <a:blip r:embed="rId2"/>
          <a:stretch>
            <a:fillRect/>
          </a:stretch>
        </p:blipFill>
        <p:spPr>
          <a:xfrm>
            <a:off x="0" y="357172"/>
            <a:ext cx="1571035" cy="4643452"/>
          </a:xfrm>
          <a:prstGeom prst="rect">
            <a:avLst/>
          </a:prstGeom>
        </p:spPr>
      </p:pic>
      <p:pic>
        <p:nvPicPr>
          <p:cNvPr id="7" name="6 Imagen" descr=".20_0.00_png_srz"/>
          <p:cNvPicPr>
            <a:picLocks noChangeAspect="1"/>
          </p:cNvPicPr>
          <p:nvPr/>
        </p:nvPicPr>
        <p:blipFill>
          <a:blip r:embed="rId3"/>
          <a:stretch>
            <a:fillRect/>
          </a:stretch>
        </p:blipFill>
        <p:spPr>
          <a:xfrm>
            <a:off x="1285852" y="2643188"/>
            <a:ext cx="1143008" cy="2275184"/>
          </a:xfrm>
          <a:prstGeom prst="rect">
            <a:avLst/>
          </a:prstGeom>
        </p:spPr>
      </p:pic>
      <p:sp>
        <p:nvSpPr>
          <p:cNvPr id="9" name="8 CuadroTexto"/>
          <p:cNvSpPr txBox="1"/>
          <p:nvPr/>
        </p:nvSpPr>
        <p:spPr>
          <a:xfrm>
            <a:off x="2285984" y="214296"/>
            <a:ext cx="3084499" cy="830997"/>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Cabernet</a:t>
            </a:r>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Franc</a:t>
            </a:r>
            <a:endPar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endParaRPr>
          </a:p>
          <a:p>
            <a:endParaRPr lang="es-PE" sz="2400" dirty="0"/>
          </a:p>
        </p:txBody>
      </p:sp>
      <p:sp>
        <p:nvSpPr>
          <p:cNvPr id="10" name="9 CuadroTexto"/>
          <p:cNvSpPr txBox="1"/>
          <p:nvPr/>
        </p:nvSpPr>
        <p:spPr>
          <a:xfrm>
            <a:off x="2428860" y="857238"/>
            <a:ext cx="3429024" cy="4154984"/>
          </a:xfrm>
          <a:prstGeom prst="rect">
            <a:avLst/>
          </a:prstGeom>
          <a:noFill/>
        </p:spPr>
        <p:txBody>
          <a:bodyPr wrap="square" rtlCol="0">
            <a:spAutoFit/>
          </a:bodyPr>
          <a:lstStyle/>
          <a:p>
            <a:r>
              <a:rPr lang="es-PE" sz="1200" b="1" dirty="0" smtClean="0">
                <a:latin typeface="Agency FB" pitchFamily="34" charset="0"/>
              </a:rPr>
              <a:t>Según análisis genéticos el </a:t>
            </a:r>
            <a:r>
              <a:rPr lang="es-PE" sz="1200" b="1" dirty="0" err="1" smtClean="0">
                <a:latin typeface="Agency FB" pitchFamily="34" charset="0"/>
              </a:rPr>
              <a:t>Cabernet</a:t>
            </a:r>
            <a:r>
              <a:rPr lang="es-PE" sz="1200" b="1" dirty="0" smtClean="0">
                <a:latin typeface="Agency FB" pitchFamily="34" charset="0"/>
              </a:rPr>
              <a:t> </a:t>
            </a:r>
            <a:r>
              <a:rPr lang="es-PE" sz="1200" b="1" dirty="0" err="1" smtClean="0">
                <a:latin typeface="Agency FB" pitchFamily="34" charset="0"/>
              </a:rPr>
              <a:t>Franc</a:t>
            </a:r>
            <a:r>
              <a:rPr lang="es-PE" sz="1200" b="1" dirty="0" smtClean="0">
                <a:latin typeface="Agency FB" pitchFamily="34" charset="0"/>
              </a:rPr>
              <a:t> es una de las fuentes del </a:t>
            </a:r>
            <a:r>
              <a:rPr lang="es-PE" sz="1200" b="1" dirty="0" err="1" smtClean="0">
                <a:latin typeface="Agency FB" pitchFamily="34" charset="0"/>
              </a:rPr>
              <a:t>Cabernet</a:t>
            </a:r>
            <a:r>
              <a:rPr lang="es-PE" sz="1200" b="1" dirty="0" smtClean="0">
                <a:latin typeface="Agency FB" pitchFamily="34" charset="0"/>
              </a:rPr>
              <a:t> </a:t>
            </a:r>
            <a:r>
              <a:rPr lang="es-PE" sz="1200" b="1" dirty="0" err="1" smtClean="0">
                <a:latin typeface="Agency FB" pitchFamily="34" charset="0"/>
              </a:rPr>
              <a:t>Sauvignon</a:t>
            </a:r>
            <a:r>
              <a:rPr lang="es-PE" sz="1200" b="1" dirty="0" smtClean="0">
                <a:latin typeface="Agency FB" pitchFamily="34" charset="0"/>
              </a:rPr>
              <a:t> (la otra es el </a:t>
            </a:r>
            <a:r>
              <a:rPr lang="es-PE" sz="1200" b="1" dirty="0" err="1" smtClean="0">
                <a:latin typeface="Agency FB" pitchFamily="34" charset="0"/>
              </a:rPr>
              <a:t>Sauvignon</a:t>
            </a:r>
            <a:r>
              <a:rPr lang="es-PE" sz="1200" b="1" dirty="0" smtClean="0">
                <a:latin typeface="Agency FB" pitchFamily="34" charset="0"/>
              </a:rPr>
              <a:t> </a:t>
            </a:r>
            <a:r>
              <a:rPr lang="es-PE" sz="1200" b="1" dirty="0" err="1" smtClean="0">
                <a:latin typeface="Agency FB" pitchFamily="34" charset="0"/>
              </a:rPr>
              <a:t>Blanc</a:t>
            </a:r>
            <a:r>
              <a:rPr lang="es-PE" sz="1200" b="1" dirty="0" smtClean="0">
                <a:latin typeface="Agency FB" pitchFamily="34" charset="0"/>
              </a:rPr>
              <a:t>), cepas que junto al </a:t>
            </a:r>
            <a:r>
              <a:rPr lang="es-PE" sz="1200" b="1" dirty="0" err="1" smtClean="0">
                <a:latin typeface="Agency FB" pitchFamily="34" charset="0"/>
              </a:rPr>
              <a:t>Merlot</a:t>
            </a:r>
            <a:r>
              <a:rPr lang="es-PE" sz="1200" b="1" dirty="0" smtClean="0">
                <a:latin typeface="Agency FB" pitchFamily="34" charset="0"/>
              </a:rPr>
              <a:t> conforman la familia denominada </a:t>
            </a:r>
            <a:r>
              <a:rPr lang="es-PE" sz="1200" b="1" dirty="0" err="1" smtClean="0">
                <a:latin typeface="Agency FB" pitchFamily="34" charset="0"/>
              </a:rPr>
              <a:t>Cabernets</a:t>
            </a:r>
            <a:r>
              <a:rPr lang="es-PE" sz="1200" b="1" dirty="0" smtClean="0">
                <a:latin typeface="Agency FB" pitchFamily="34" charset="0"/>
              </a:rPr>
              <a:t>.</a:t>
            </a:r>
          </a:p>
          <a:p>
            <a:r>
              <a:rPr lang="es-PE" sz="1200" b="1" dirty="0" smtClean="0">
                <a:latin typeface="Agency FB" pitchFamily="34" charset="0"/>
              </a:rPr>
              <a:t> La </a:t>
            </a:r>
            <a:r>
              <a:rPr lang="es-PE" sz="1200" b="1" dirty="0" err="1" smtClean="0">
                <a:latin typeface="Agency FB" pitchFamily="34" charset="0"/>
              </a:rPr>
              <a:t>Franc</a:t>
            </a:r>
            <a:r>
              <a:rPr lang="es-PE" sz="1200" b="1" dirty="0" smtClean="0">
                <a:latin typeface="Agency FB" pitchFamily="34" charset="0"/>
              </a:rPr>
              <a:t> se caracteriza por sus granos esféricos y pequeños de hollejo fino, necesita una poda más larga porque el racimo es más chico, y se desarrolla mejor que el </a:t>
            </a:r>
            <a:r>
              <a:rPr lang="es-PE" sz="1200" b="1" dirty="0" err="1" smtClean="0">
                <a:latin typeface="Agency FB" pitchFamily="34" charset="0"/>
              </a:rPr>
              <a:t>Sauvignon</a:t>
            </a:r>
            <a:r>
              <a:rPr lang="es-PE" sz="1200" b="1" dirty="0" smtClean="0">
                <a:latin typeface="Agency FB" pitchFamily="34" charset="0"/>
              </a:rPr>
              <a:t> en climas más fríos.</a:t>
            </a:r>
          </a:p>
          <a:p>
            <a:r>
              <a:rPr lang="es-PE" sz="1200" b="1" dirty="0" smtClean="0">
                <a:latin typeface="Agency FB" pitchFamily="34" charset="0"/>
              </a:rPr>
              <a:t> Sus vinos son algo astringentes, pero suaves, debido a la menor presencia de taninos, por lo que son perfectos para ensamblar con el </a:t>
            </a:r>
            <a:r>
              <a:rPr lang="es-PE" sz="1200" b="1" dirty="0" err="1" smtClean="0">
                <a:latin typeface="Agency FB" pitchFamily="34" charset="0"/>
              </a:rPr>
              <a:t>Sauvignon</a:t>
            </a:r>
            <a:r>
              <a:rPr lang="es-PE" sz="1200" b="1" dirty="0" smtClean="0">
                <a:latin typeface="Agency FB" pitchFamily="34" charset="0"/>
              </a:rPr>
              <a:t>, resultando vinos que conjugan el sabor agresivo y color intenso con la suavidad y liviandad de esta cepa. Además es la mezcla típica del </a:t>
            </a:r>
            <a:r>
              <a:rPr lang="es-PE" sz="1200" b="1" dirty="0" err="1" smtClean="0">
                <a:latin typeface="Agency FB" pitchFamily="34" charset="0"/>
              </a:rPr>
              <a:t>Malbec</a:t>
            </a:r>
            <a:r>
              <a:rPr lang="es-PE" sz="1200" b="1" dirty="0" smtClean="0">
                <a:latin typeface="Agency FB" pitchFamily="34" charset="0"/>
              </a:rPr>
              <a:t>, </a:t>
            </a:r>
            <a:r>
              <a:rPr lang="es-PE" sz="1200" b="1" dirty="0" err="1" smtClean="0">
                <a:latin typeface="Agency FB" pitchFamily="34" charset="0"/>
              </a:rPr>
              <a:t>Merlot</a:t>
            </a:r>
            <a:r>
              <a:rPr lang="es-PE" sz="1200" b="1" dirty="0" smtClean="0">
                <a:latin typeface="Agency FB" pitchFamily="34" charset="0"/>
              </a:rPr>
              <a:t> y </a:t>
            </a:r>
            <a:r>
              <a:rPr lang="es-PE" sz="1200" b="1" dirty="0" err="1" smtClean="0">
                <a:latin typeface="Agency FB" pitchFamily="34" charset="0"/>
              </a:rPr>
              <a:t>Petit</a:t>
            </a:r>
            <a:r>
              <a:rPr lang="es-PE" sz="1200" b="1" dirty="0" smtClean="0">
                <a:latin typeface="Agency FB" pitchFamily="34" charset="0"/>
              </a:rPr>
              <a:t> </a:t>
            </a:r>
            <a:r>
              <a:rPr lang="es-PE" sz="1200" b="1" dirty="0" err="1" smtClean="0">
                <a:latin typeface="Agency FB" pitchFamily="34" charset="0"/>
              </a:rPr>
              <a:t>Verdot</a:t>
            </a:r>
            <a:r>
              <a:rPr lang="es-PE" sz="1200" b="1" dirty="0" smtClean="0">
                <a:latin typeface="Agency FB" pitchFamily="34" charset="0"/>
              </a:rPr>
              <a:t>, por lo general representan el 10 y el 20%.</a:t>
            </a:r>
          </a:p>
          <a:p>
            <a:r>
              <a:rPr lang="es-PE" sz="1200" b="1" dirty="0" smtClean="0">
                <a:latin typeface="Agency FB" pitchFamily="34" charset="0"/>
              </a:rPr>
              <a:t> Los vinos elaborados con esta variedad son equilibrados, suaves y de agradable acidez, ofrece aromas frutales, principalmente a frambuesa y violetas, además desarrolla esencias vinculadas al terruño.</a:t>
            </a:r>
          </a:p>
          <a:p>
            <a:r>
              <a:rPr lang="es-PE" sz="1200" b="1" dirty="0" smtClean="0">
                <a:latin typeface="Agency FB" pitchFamily="34" charset="0"/>
              </a:rPr>
              <a:t> En guarda su duración es muy extensa, y se recomienda maridarlo con carnes rojas magras y quesos maduros. Se sugiere servirlo entre los 14° y 16° C.</a:t>
            </a:r>
          </a:p>
          <a:p>
            <a:endParaRPr lang="es-PE" sz="1200" b="1" dirty="0"/>
          </a:p>
        </p:txBody>
      </p:sp>
      <p:pic>
        <p:nvPicPr>
          <p:cNvPr id="11" name="10 Imagen" descr="racimo.png"/>
          <p:cNvPicPr>
            <a:picLocks noChangeAspect="1"/>
          </p:cNvPicPr>
          <p:nvPr/>
        </p:nvPicPr>
        <p:blipFill>
          <a:blip r:embed="rId4">
            <a:lum contrast="20000"/>
          </a:blip>
          <a:srcRect l="12503"/>
          <a:stretch>
            <a:fillRect/>
          </a:stretch>
        </p:blipFill>
        <p:spPr>
          <a:xfrm>
            <a:off x="5286380" y="0"/>
            <a:ext cx="3999533" cy="4071948"/>
          </a:xfrm>
          <a:prstGeom prst="rect">
            <a:avLst/>
          </a:prstGeom>
        </p:spPr>
      </p:pic>
      <p:sp>
        <p:nvSpPr>
          <p:cNvPr id="8" name="7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9">
                                            <p:txEl>
                                              <p:pRg st="0" end="0"/>
                                            </p:txEl>
                                          </p:spTgt>
                                        </p:tgtEl>
                                        <p:attrNameLst>
                                          <p:attrName>style.visibility</p:attrName>
                                        </p:attrNameLst>
                                      </p:cBhvr>
                                      <p:to>
                                        <p:strVal val="visible"/>
                                      </p:to>
                                    </p:set>
                                    <p:animEffect transition="in" filter="fade">
                                      <p:cBhvr>
                                        <p:cTn id="9" dur="2000"/>
                                        <p:tgtEl>
                                          <p:spTgt spid="9">
                                            <p:txEl>
                                              <p:pRg st="0" end="0"/>
                                            </p:txEl>
                                          </p:spTgt>
                                        </p:tgtEl>
                                      </p:cBhvr>
                                    </p:animEffect>
                                    <p:anim calcmode="lin" valueType="num">
                                      <p:cBhvr>
                                        <p:cTn id="10" dur="2000" fill="hold"/>
                                        <p:tgtEl>
                                          <p:spTgt spid="9">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Cabernet Sauvignon.jpg"/>
          <p:cNvPicPr>
            <a:picLocks noChangeAspect="1"/>
          </p:cNvPicPr>
          <p:nvPr/>
        </p:nvPicPr>
        <p:blipFill>
          <a:blip r:embed="rId2"/>
          <a:stretch>
            <a:fillRect/>
          </a:stretch>
        </p:blipFill>
        <p:spPr>
          <a:xfrm>
            <a:off x="0" y="0"/>
            <a:ext cx="9141768" cy="5143500"/>
          </a:xfrm>
          <a:prstGeom prst="rect">
            <a:avLst/>
          </a:prstGeom>
        </p:spPr>
      </p:pic>
      <p:sp>
        <p:nvSpPr>
          <p:cNvPr id="25" name="24 Rombo"/>
          <p:cNvSpPr/>
          <p:nvPr/>
        </p:nvSpPr>
        <p:spPr>
          <a:xfrm>
            <a:off x="2000232" y="0"/>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2000232" y="357166"/>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1928794" y="642942"/>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2000232" y="928670"/>
            <a:ext cx="2643206" cy="939128"/>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2000232" y="1214446"/>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2000232" y="1571612"/>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2000232" y="1857364"/>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2000232" y="2214554"/>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1928794" y="2571744"/>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1928794" y="2928934"/>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2000232" y="3214686"/>
            <a:ext cx="2643206" cy="939128"/>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2000232" y="3571876"/>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2000232" y="3857628"/>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2000232" y="4214818"/>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2000232" y="4536289"/>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ombo"/>
          <p:cNvSpPr/>
          <p:nvPr/>
        </p:nvSpPr>
        <p:spPr>
          <a:xfrm>
            <a:off x="2000232" y="4857760"/>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ombo"/>
          <p:cNvSpPr/>
          <p:nvPr/>
        </p:nvSpPr>
        <p:spPr>
          <a:xfrm>
            <a:off x="4572000" y="0"/>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ombo"/>
          <p:cNvSpPr/>
          <p:nvPr/>
        </p:nvSpPr>
        <p:spPr>
          <a:xfrm>
            <a:off x="4643438" y="357166"/>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ombo"/>
          <p:cNvSpPr/>
          <p:nvPr/>
        </p:nvSpPr>
        <p:spPr>
          <a:xfrm>
            <a:off x="4500562" y="642942"/>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ombo"/>
          <p:cNvSpPr/>
          <p:nvPr/>
        </p:nvSpPr>
        <p:spPr>
          <a:xfrm>
            <a:off x="4572000" y="928670"/>
            <a:ext cx="2643206" cy="939128"/>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ombo"/>
          <p:cNvSpPr/>
          <p:nvPr/>
        </p:nvSpPr>
        <p:spPr>
          <a:xfrm>
            <a:off x="4572000" y="1214446"/>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ombo"/>
          <p:cNvSpPr/>
          <p:nvPr/>
        </p:nvSpPr>
        <p:spPr>
          <a:xfrm>
            <a:off x="4572000" y="1571612"/>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ombo"/>
          <p:cNvSpPr/>
          <p:nvPr/>
        </p:nvSpPr>
        <p:spPr>
          <a:xfrm>
            <a:off x="4572000" y="1857364"/>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ombo"/>
          <p:cNvSpPr/>
          <p:nvPr/>
        </p:nvSpPr>
        <p:spPr>
          <a:xfrm>
            <a:off x="4572000" y="2214554"/>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ombo"/>
          <p:cNvSpPr/>
          <p:nvPr/>
        </p:nvSpPr>
        <p:spPr>
          <a:xfrm>
            <a:off x="4572000" y="2571744"/>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ombo"/>
          <p:cNvSpPr/>
          <p:nvPr/>
        </p:nvSpPr>
        <p:spPr>
          <a:xfrm>
            <a:off x="4643438" y="2857496"/>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ombo"/>
          <p:cNvSpPr/>
          <p:nvPr/>
        </p:nvSpPr>
        <p:spPr>
          <a:xfrm>
            <a:off x="4572000" y="3214686"/>
            <a:ext cx="2643206" cy="939128"/>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ombo"/>
          <p:cNvSpPr/>
          <p:nvPr/>
        </p:nvSpPr>
        <p:spPr>
          <a:xfrm>
            <a:off x="4572000" y="3571876"/>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ombo"/>
          <p:cNvSpPr/>
          <p:nvPr/>
        </p:nvSpPr>
        <p:spPr>
          <a:xfrm>
            <a:off x="4572000" y="3857628"/>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ombo"/>
          <p:cNvSpPr/>
          <p:nvPr/>
        </p:nvSpPr>
        <p:spPr>
          <a:xfrm>
            <a:off x="4572000" y="4214818"/>
            <a:ext cx="2643206" cy="928694"/>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ombo"/>
          <p:cNvSpPr/>
          <p:nvPr/>
        </p:nvSpPr>
        <p:spPr>
          <a:xfrm>
            <a:off x="4572000" y="4536289"/>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ombo"/>
          <p:cNvSpPr/>
          <p:nvPr/>
        </p:nvSpPr>
        <p:spPr>
          <a:xfrm>
            <a:off x="4572000" y="4857760"/>
            <a:ext cx="2643206" cy="857232"/>
          </a:xfrm>
          <a:prstGeom prst="diamond">
            <a:avLst/>
          </a:prstGeom>
          <a:gradFill flip="none" rotWithShape="1">
            <a:gsLst>
              <a:gs pos="46000">
                <a:schemeClr val="tx1"/>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CuadroTexto"/>
          <p:cNvSpPr txBox="1"/>
          <p:nvPr/>
        </p:nvSpPr>
        <p:spPr>
          <a:xfrm>
            <a:off x="2928926" y="142858"/>
            <a:ext cx="3828292"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Cabernet</a:t>
            </a:r>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Sauvignon</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41" name="40 Rectángulo"/>
          <p:cNvSpPr/>
          <p:nvPr/>
        </p:nvSpPr>
        <p:spPr>
          <a:xfrm>
            <a:off x="-357254" y="0"/>
            <a:ext cx="9501254" cy="6000792"/>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anim calcmode="lin" valueType="num">
                                      <p:cBhvr additive="base">
                                        <p:cTn id="9" dur="2000" fill="hold"/>
                                        <p:tgtEl>
                                          <p:spTgt spid="25"/>
                                        </p:tgtEl>
                                        <p:attrNameLst>
                                          <p:attrName>ppt_x</p:attrName>
                                        </p:attrNameLst>
                                      </p:cBhvr>
                                      <p:tavLst>
                                        <p:tav tm="0">
                                          <p:val>
                                            <p:strVal val="1+#ppt_w/2"/>
                                          </p:val>
                                        </p:tav>
                                        <p:tav tm="100000">
                                          <p:val>
                                            <p:strVal val="#ppt_x"/>
                                          </p:val>
                                        </p:tav>
                                      </p:tavLst>
                                    </p:anim>
                                    <p:anim calcmode="lin" valueType="num">
                                      <p:cBhvr additive="base">
                                        <p:cTn id="10" dur="2000" fill="hold"/>
                                        <p:tgtEl>
                                          <p:spTgt spid="2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2000" fill="hold"/>
                                        <p:tgtEl>
                                          <p:spTgt spid="26"/>
                                        </p:tgtEl>
                                        <p:attrNameLst>
                                          <p:attrName>ppt_x</p:attrName>
                                        </p:attrNameLst>
                                      </p:cBhvr>
                                      <p:tavLst>
                                        <p:tav tm="0">
                                          <p:val>
                                            <p:strVal val="1+#ppt_w/2"/>
                                          </p:val>
                                        </p:tav>
                                        <p:tav tm="100000">
                                          <p:val>
                                            <p:strVal val="#ppt_x"/>
                                          </p:val>
                                        </p:tav>
                                      </p:tavLst>
                                    </p:anim>
                                    <p:anim calcmode="lin" valueType="num">
                                      <p:cBhvr additive="base">
                                        <p:cTn id="14" dur="2000" fill="hold"/>
                                        <p:tgtEl>
                                          <p:spTgt spid="2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2000" fill="hold"/>
                                        <p:tgtEl>
                                          <p:spTgt spid="27"/>
                                        </p:tgtEl>
                                        <p:attrNameLst>
                                          <p:attrName>ppt_x</p:attrName>
                                        </p:attrNameLst>
                                      </p:cBhvr>
                                      <p:tavLst>
                                        <p:tav tm="0">
                                          <p:val>
                                            <p:strVal val="1+#ppt_w/2"/>
                                          </p:val>
                                        </p:tav>
                                        <p:tav tm="100000">
                                          <p:val>
                                            <p:strVal val="#ppt_x"/>
                                          </p:val>
                                        </p:tav>
                                      </p:tavLst>
                                    </p:anim>
                                    <p:anim calcmode="lin" valueType="num">
                                      <p:cBhvr additive="base">
                                        <p:cTn id="18" dur="2000" fill="hold"/>
                                        <p:tgtEl>
                                          <p:spTgt spid="2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2000" fill="hold"/>
                                        <p:tgtEl>
                                          <p:spTgt spid="28"/>
                                        </p:tgtEl>
                                        <p:attrNameLst>
                                          <p:attrName>ppt_x</p:attrName>
                                        </p:attrNameLst>
                                      </p:cBhvr>
                                      <p:tavLst>
                                        <p:tav tm="0">
                                          <p:val>
                                            <p:strVal val="1+#ppt_w/2"/>
                                          </p:val>
                                        </p:tav>
                                        <p:tav tm="100000">
                                          <p:val>
                                            <p:strVal val="#ppt_x"/>
                                          </p:val>
                                        </p:tav>
                                      </p:tavLst>
                                    </p:anim>
                                    <p:anim calcmode="lin" valueType="num">
                                      <p:cBhvr additive="base">
                                        <p:cTn id="22" dur="20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2000" fill="hold"/>
                                        <p:tgtEl>
                                          <p:spTgt spid="29"/>
                                        </p:tgtEl>
                                        <p:attrNameLst>
                                          <p:attrName>ppt_x</p:attrName>
                                        </p:attrNameLst>
                                      </p:cBhvr>
                                      <p:tavLst>
                                        <p:tav tm="0">
                                          <p:val>
                                            <p:strVal val="1+#ppt_w/2"/>
                                          </p:val>
                                        </p:tav>
                                        <p:tav tm="100000">
                                          <p:val>
                                            <p:strVal val="#ppt_x"/>
                                          </p:val>
                                        </p:tav>
                                      </p:tavLst>
                                    </p:anim>
                                    <p:anim calcmode="lin" valueType="num">
                                      <p:cBhvr additive="base">
                                        <p:cTn id="26" dur="2000" fill="hold"/>
                                        <p:tgtEl>
                                          <p:spTgt spid="2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2000" fill="hold"/>
                                        <p:tgtEl>
                                          <p:spTgt spid="30"/>
                                        </p:tgtEl>
                                        <p:attrNameLst>
                                          <p:attrName>ppt_x</p:attrName>
                                        </p:attrNameLst>
                                      </p:cBhvr>
                                      <p:tavLst>
                                        <p:tav tm="0">
                                          <p:val>
                                            <p:strVal val="1+#ppt_w/2"/>
                                          </p:val>
                                        </p:tav>
                                        <p:tav tm="100000">
                                          <p:val>
                                            <p:strVal val="#ppt_x"/>
                                          </p:val>
                                        </p:tav>
                                      </p:tavLst>
                                    </p:anim>
                                    <p:anim calcmode="lin" valueType="num">
                                      <p:cBhvr additive="base">
                                        <p:cTn id="30" dur="2000" fill="hold"/>
                                        <p:tgtEl>
                                          <p:spTgt spid="3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2000" fill="hold"/>
                                        <p:tgtEl>
                                          <p:spTgt spid="31"/>
                                        </p:tgtEl>
                                        <p:attrNameLst>
                                          <p:attrName>ppt_x</p:attrName>
                                        </p:attrNameLst>
                                      </p:cBhvr>
                                      <p:tavLst>
                                        <p:tav tm="0">
                                          <p:val>
                                            <p:strVal val="1+#ppt_w/2"/>
                                          </p:val>
                                        </p:tav>
                                        <p:tav tm="100000">
                                          <p:val>
                                            <p:strVal val="#ppt_x"/>
                                          </p:val>
                                        </p:tav>
                                      </p:tavLst>
                                    </p:anim>
                                    <p:anim calcmode="lin" valueType="num">
                                      <p:cBhvr additive="base">
                                        <p:cTn id="34" dur="2000" fill="hold"/>
                                        <p:tgtEl>
                                          <p:spTgt spid="3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2000" fill="hold"/>
                                        <p:tgtEl>
                                          <p:spTgt spid="32"/>
                                        </p:tgtEl>
                                        <p:attrNameLst>
                                          <p:attrName>ppt_x</p:attrName>
                                        </p:attrNameLst>
                                      </p:cBhvr>
                                      <p:tavLst>
                                        <p:tav tm="0">
                                          <p:val>
                                            <p:strVal val="1+#ppt_w/2"/>
                                          </p:val>
                                        </p:tav>
                                        <p:tav tm="100000">
                                          <p:val>
                                            <p:strVal val="#ppt_x"/>
                                          </p:val>
                                        </p:tav>
                                      </p:tavLst>
                                    </p:anim>
                                    <p:anim calcmode="lin" valueType="num">
                                      <p:cBhvr additive="base">
                                        <p:cTn id="38" dur="2000" fill="hold"/>
                                        <p:tgtEl>
                                          <p:spTgt spid="3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2000" fill="hold"/>
                                        <p:tgtEl>
                                          <p:spTgt spid="33"/>
                                        </p:tgtEl>
                                        <p:attrNameLst>
                                          <p:attrName>ppt_x</p:attrName>
                                        </p:attrNameLst>
                                      </p:cBhvr>
                                      <p:tavLst>
                                        <p:tav tm="0">
                                          <p:val>
                                            <p:strVal val="1+#ppt_w/2"/>
                                          </p:val>
                                        </p:tav>
                                        <p:tav tm="100000">
                                          <p:val>
                                            <p:strVal val="#ppt_x"/>
                                          </p:val>
                                        </p:tav>
                                      </p:tavLst>
                                    </p:anim>
                                    <p:anim calcmode="lin" valueType="num">
                                      <p:cBhvr additive="base">
                                        <p:cTn id="42" dur="2000" fill="hold"/>
                                        <p:tgtEl>
                                          <p:spTgt spid="3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2000" fill="hold"/>
                                        <p:tgtEl>
                                          <p:spTgt spid="34"/>
                                        </p:tgtEl>
                                        <p:attrNameLst>
                                          <p:attrName>ppt_x</p:attrName>
                                        </p:attrNameLst>
                                      </p:cBhvr>
                                      <p:tavLst>
                                        <p:tav tm="0">
                                          <p:val>
                                            <p:strVal val="1+#ppt_w/2"/>
                                          </p:val>
                                        </p:tav>
                                        <p:tav tm="100000">
                                          <p:val>
                                            <p:strVal val="#ppt_x"/>
                                          </p:val>
                                        </p:tav>
                                      </p:tavLst>
                                    </p:anim>
                                    <p:anim calcmode="lin" valueType="num">
                                      <p:cBhvr additive="base">
                                        <p:cTn id="46" dur="200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2000" fill="hold"/>
                                        <p:tgtEl>
                                          <p:spTgt spid="35"/>
                                        </p:tgtEl>
                                        <p:attrNameLst>
                                          <p:attrName>ppt_x</p:attrName>
                                        </p:attrNameLst>
                                      </p:cBhvr>
                                      <p:tavLst>
                                        <p:tav tm="0">
                                          <p:val>
                                            <p:strVal val="1+#ppt_w/2"/>
                                          </p:val>
                                        </p:tav>
                                        <p:tav tm="100000">
                                          <p:val>
                                            <p:strVal val="#ppt_x"/>
                                          </p:val>
                                        </p:tav>
                                      </p:tavLst>
                                    </p:anim>
                                    <p:anim calcmode="lin" valueType="num">
                                      <p:cBhvr additive="base">
                                        <p:cTn id="50" dur="2000" fill="hold"/>
                                        <p:tgtEl>
                                          <p:spTgt spid="3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2000" fill="hold"/>
                                        <p:tgtEl>
                                          <p:spTgt spid="36"/>
                                        </p:tgtEl>
                                        <p:attrNameLst>
                                          <p:attrName>ppt_x</p:attrName>
                                        </p:attrNameLst>
                                      </p:cBhvr>
                                      <p:tavLst>
                                        <p:tav tm="0">
                                          <p:val>
                                            <p:strVal val="1+#ppt_w/2"/>
                                          </p:val>
                                        </p:tav>
                                        <p:tav tm="100000">
                                          <p:val>
                                            <p:strVal val="#ppt_x"/>
                                          </p:val>
                                        </p:tav>
                                      </p:tavLst>
                                    </p:anim>
                                    <p:anim calcmode="lin" valueType="num">
                                      <p:cBhvr additive="base">
                                        <p:cTn id="54" dur="2000" fill="hold"/>
                                        <p:tgtEl>
                                          <p:spTgt spid="36"/>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2000" fill="hold"/>
                                        <p:tgtEl>
                                          <p:spTgt spid="37"/>
                                        </p:tgtEl>
                                        <p:attrNameLst>
                                          <p:attrName>ppt_x</p:attrName>
                                        </p:attrNameLst>
                                      </p:cBhvr>
                                      <p:tavLst>
                                        <p:tav tm="0">
                                          <p:val>
                                            <p:strVal val="1+#ppt_w/2"/>
                                          </p:val>
                                        </p:tav>
                                        <p:tav tm="100000">
                                          <p:val>
                                            <p:strVal val="#ppt_x"/>
                                          </p:val>
                                        </p:tav>
                                      </p:tavLst>
                                    </p:anim>
                                    <p:anim calcmode="lin" valueType="num">
                                      <p:cBhvr additive="base">
                                        <p:cTn id="58" dur="2000" fill="hold"/>
                                        <p:tgtEl>
                                          <p:spTgt spid="3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2000" fill="hold"/>
                                        <p:tgtEl>
                                          <p:spTgt spid="38"/>
                                        </p:tgtEl>
                                        <p:attrNameLst>
                                          <p:attrName>ppt_x</p:attrName>
                                        </p:attrNameLst>
                                      </p:cBhvr>
                                      <p:tavLst>
                                        <p:tav tm="0">
                                          <p:val>
                                            <p:strVal val="1+#ppt_w/2"/>
                                          </p:val>
                                        </p:tav>
                                        <p:tav tm="100000">
                                          <p:val>
                                            <p:strVal val="#ppt_x"/>
                                          </p:val>
                                        </p:tav>
                                      </p:tavLst>
                                    </p:anim>
                                    <p:anim calcmode="lin" valueType="num">
                                      <p:cBhvr additive="base">
                                        <p:cTn id="62" dur="2000" fill="hold"/>
                                        <p:tgtEl>
                                          <p:spTgt spid="3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2000" fill="hold"/>
                                        <p:tgtEl>
                                          <p:spTgt spid="39"/>
                                        </p:tgtEl>
                                        <p:attrNameLst>
                                          <p:attrName>ppt_x</p:attrName>
                                        </p:attrNameLst>
                                      </p:cBhvr>
                                      <p:tavLst>
                                        <p:tav tm="0">
                                          <p:val>
                                            <p:strVal val="1+#ppt_w/2"/>
                                          </p:val>
                                        </p:tav>
                                        <p:tav tm="100000">
                                          <p:val>
                                            <p:strVal val="#ppt_x"/>
                                          </p:val>
                                        </p:tav>
                                      </p:tavLst>
                                    </p:anim>
                                    <p:anim calcmode="lin" valueType="num">
                                      <p:cBhvr additive="base">
                                        <p:cTn id="66" dur="2000" fill="hold"/>
                                        <p:tgtEl>
                                          <p:spTgt spid="3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2000" fill="hold"/>
                                        <p:tgtEl>
                                          <p:spTgt spid="40"/>
                                        </p:tgtEl>
                                        <p:attrNameLst>
                                          <p:attrName>ppt_x</p:attrName>
                                        </p:attrNameLst>
                                      </p:cBhvr>
                                      <p:tavLst>
                                        <p:tav tm="0">
                                          <p:val>
                                            <p:strVal val="1+#ppt_w/2"/>
                                          </p:val>
                                        </p:tav>
                                        <p:tav tm="100000">
                                          <p:val>
                                            <p:strVal val="#ppt_x"/>
                                          </p:val>
                                        </p:tav>
                                      </p:tavLst>
                                    </p:anim>
                                    <p:anim calcmode="lin" valueType="num">
                                      <p:cBhvr additive="base">
                                        <p:cTn id="70" dur="2000" fill="hold"/>
                                        <p:tgtEl>
                                          <p:spTgt spid="40"/>
                                        </p:tgtEl>
                                        <p:attrNameLst>
                                          <p:attrName>ppt_y</p:attrName>
                                        </p:attrNameLst>
                                      </p:cBhvr>
                                      <p:tavLst>
                                        <p:tav tm="0">
                                          <p:val>
                                            <p:strVal val="#ppt_y"/>
                                          </p:val>
                                        </p:tav>
                                        <p:tav tm="100000">
                                          <p:val>
                                            <p:strVal val="#ppt_y"/>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2000" fill="hold"/>
                                        <p:tgtEl>
                                          <p:spTgt spid="25"/>
                                        </p:tgtEl>
                                        <p:attrNameLst>
                                          <p:attrName>ppt_w</p:attrName>
                                        </p:attrNameLst>
                                      </p:cBhvr>
                                      <p:tavLst>
                                        <p:tav tm="0">
                                          <p:val>
                                            <p:strVal val="#ppt_w"/>
                                          </p:val>
                                        </p:tav>
                                        <p:tav tm="100000">
                                          <p:val>
                                            <p:strVal val="#ppt_w"/>
                                          </p:val>
                                        </p:tav>
                                      </p:tavLst>
                                    </p:anim>
                                    <p:anim calcmode="lin" valueType="num">
                                      <p:cBhvr>
                                        <p:cTn id="74" dur="2000" fill="hold"/>
                                        <p:tgtEl>
                                          <p:spTgt spid="25"/>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2000" fill="hold"/>
                                        <p:tgtEl>
                                          <p:spTgt spid="26"/>
                                        </p:tgtEl>
                                        <p:attrNameLst>
                                          <p:attrName>ppt_w</p:attrName>
                                        </p:attrNameLst>
                                      </p:cBhvr>
                                      <p:tavLst>
                                        <p:tav tm="0">
                                          <p:val>
                                            <p:strVal val="#ppt_w"/>
                                          </p:val>
                                        </p:tav>
                                        <p:tav tm="100000">
                                          <p:val>
                                            <p:strVal val="#ppt_w"/>
                                          </p:val>
                                        </p:tav>
                                      </p:tavLst>
                                    </p:anim>
                                    <p:anim calcmode="lin" valueType="num">
                                      <p:cBhvr>
                                        <p:cTn id="78" dur="2000" fill="hold"/>
                                        <p:tgtEl>
                                          <p:spTgt spid="26"/>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p:cTn id="81" dur="2000" fill="hold"/>
                                        <p:tgtEl>
                                          <p:spTgt spid="27"/>
                                        </p:tgtEl>
                                        <p:attrNameLst>
                                          <p:attrName>ppt_w</p:attrName>
                                        </p:attrNameLst>
                                      </p:cBhvr>
                                      <p:tavLst>
                                        <p:tav tm="0">
                                          <p:val>
                                            <p:strVal val="#ppt_w"/>
                                          </p:val>
                                        </p:tav>
                                        <p:tav tm="100000">
                                          <p:val>
                                            <p:strVal val="#ppt_w"/>
                                          </p:val>
                                        </p:tav>
                                      </p:tavLst>
                                    </p:anim>
                                    <p:anim calcmode="lin" valueType="num">
                                      <p:cBhvr>
                                        <p:cTn id="82" dur="2000" fill="hold"/>
                                        <p:tgtEl>
                                          <p:spTgt spid="27"/>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2000" fill="hold"/>
                                        <p:tgtEl>
                                          <p:spTgt spid="28"/>
                                        </p:tgtEl>
                                        <p:attrNameLst>
                                          <p:attrName>ppt_w</p:attrName>
                                        </p:attrNameLst>
                                      </p:cBhvr>
                                      <p:tavLst>
                                        <p:tav tm="0">
                                          <p:val>
                                            <p:strVal val="#ppt_w"/>
                                          </p:val>
                                        </p:tav>
                                        <p:tav tm="100000">
                                          <p:val>
                                            <p:strVal val="#ppt_w"/>
                                          </p:val>
                                        </p:tav>
                                      </p:tavLst>
                                    </p:anim>
                                    <p:anim calcmode="lin" valueType="num">
                                      <p:cBhvr>
                                        <p:cTn id="86" dur="2000" fill="hold"/>
                                        <p:tgtEl>
                                          <p:spTgt spid="28"/>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29"/>
                                        </p:tgtEl>
                                        <p:attrNameLst>
                                          <p:attrName>style.visibility</p:attrName>
                                        </p:attrNameLst>
                                      </p:cBhvr>
                                      <p:to>
                                        <p:strVal val="visible"/>
                                      </p:to>
                                    </p:set>
                                    <p:anim calcmode="lin" valueType="num">
                                      <p:cBhvr>
                                        <p:cTn id="89" dur="2000" fill="hold"/>
                                        <p:tgtEl>
                                          <p:spTgt spid="29"/>
                                        </p:tgtEl>
                                        <p:attrNameLst>
                                          <p:attrName>ppt_w</p:attrName>
                                        </p:attrNameLst>
                                      </p:cBhvr>
                                      <p:tavLst>
                                        <p:tav tm="0">
                                          <p:val>
                                            <p:strVal val="#ppt_w"/>
                                          </p:val>
                                        </p:tav>
                                        <p:tav tm="100000">
                                          <p:val>
                                            <p:strVal val="#ppt_w"/>
                                          </p:val>
                                        </p:tav>
                                      </p:tavLst>
                                    </p:anim>
                                    <p:anim calcmode="lin" valueType="num">
                                      <p:cBhvr>
                                        <p:cTn id="90" dur="2000" fill="hold"/>
                                        <p:tgtEl>
                                          <p:spTgt spid="29"/>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p:cTn id="93" dur="2000" fill="hold"/>
                                        <p:tgtEl>
                                          <p:spTgt spid="30"/>
                                        </p:tgtEl>
                                        <p:attrNameLst>
                                          <p:attrName>ppt_w</p:attrName>
                                        </p:attrNameLst>
                                      </p:cBhvr>
                                      <p:tavLst>
                                        <p:tav tm="0">
                                          <p:val>
                                            <p:strVal val="#ppt_w"/>
                                          </p:val>
                                        </p:tav>
                                        <p:tav tm="100000">
                                          <p:val>
                                            <p:strVal val="#ppt_w"/>
                                          </p:val>
                                        </p:tav>
                                      </p:tavLst>
                                    </p:anim>
                                    <p:anim calcmode="lin" valueType="num">
                                      <p:cBhvr>
                                        <p:cTn id="94" dur="2000" fill="hold"/>
                                        <p:tgtEl>
                                          <p:spTgt spid="30"/>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31"/>
                                        </p:tgtEl>
                                        <p:attrNameLst>
                                          <p:attrName>style.visibility</p:attrName>
                                        </p:attrNameLst>
                                      </p:cBhvr>
                                      <p:to>
                                        <p:strVal val="visible"/>
                                      </p:to>
                                    </p:set>
                                    <p:anim calcmode="lin" valueType="num">
                                      <p:cBhvr>
                                        <p:cTn id="97" dur="2000" fill="hold"/>
                                        <p:tgtEl>
                                          <p:spTgt spid="31"/>
                                        </p:tgtEl>
                                        <p:attrNameLst>
                                          <p:attrName>ppt_w</p:attrName>
                                        </p:attrNameLst>
                                      </p:cBhvr>
                                      <p:tavLst>
                                        <p:tav tm="0">
                                          <p:val>
                                            <p:strVal val="#ppt_w"/>
                                          </p:val>
                                        </p:tav>
                                        <p:tav tm="100000">
                                          <p:val>
                                            <p:strVal val="#ppt_w"/>
                                          </p:val>
                                        </p:tav>
                                      </p:tavLst>
                                    </p:anim>
                                    <p:anim calcmode="lin" valueType="num">
                                      <p:cBhvr>
                                        <p:cTn id="98" dur="2000" fill="hold"/>
                                        <p:tgtEl>
                                          <p:spTgt spid="31"/>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32"/>
                                        </p:tgtEl>
                                        <p:attrNameLst>
                                          <p:attrName>style.visibility</p:attrName>
                                        </p:attrNameLst>
                                      </p:cBhvr>
                                      <p:to>
                                        <p:strVal val="visible"/>
                                      </p:to>
                                    </p:set>
                                    <p:anim calcmode="lin" valueType="num">
                                      <p:cBhvr>
                                        <p:cTn id="101" dur="2000" fill="hold"/>
                                        <p:tgtEl>
                                          <p:spTgt spid="32"/>
                                        </p:tgtEl>
                                        <p:attrNameLst>
                                          <p:attrName>ppt_w</p:attrName>
                                        </p:attrNameLst>
                                      </p:cBhvr>
                                      <p:tavLst>
                                        <p:tav tm="0">
                                          <p:val>
                                            <p:strVal val="#ppt_w"/>
                                          </p:val>
                                        </p:tav>
                                        <p:tav tm="100000">
                                          <p:val>
                                            <p:strVal val="#ppt_w"/>
                                          </p:val>
                                        </p:tav>
                                      </p:tavLst>
                                    </p:anim>
                                    <p:anim calcmode="lin" valueType="num">
                                      <p:cBhvr>
                                        <p:cTn id="102" dur="2000" fill="hold"/>
                                        <p:tgtEl>
                                          <p:spTgt spid="32"/>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33"/>
                                        </p:tgtEl>
                                        <p:attrNameLst>
                                          <p:attrName>style.visibility</p:attrName>
                                        </p:attrNameLst>
                                      </p:cBhvr>
                                      <p:to>
                                        <p:strVal val="visible"/>
                                      </p:to>
                                    </p:set>
                                    <p:anim calcmode="lin" valueType="num">
                                      <p:cBhvr>
                                        <p:cTn id="105" dur="2000" fill="hold"/>
                                        <p:tgtEl>
                                          <p:spTgt spid="33"/>
                                        </p:tgtEl>
                                        <p:attrNameLst>
                                          <p:attrName>ppt_w</p:attrName>
                                        </p:attrNameLst>
                                      </p:cBhvr>
                                      <p:tavLst>
                                        <p:tav tm="0">
                                          <p:val>
                                            <p:strVal val="#ppt_w"/>
                                          </p:val>
                                        </p:tav>
                                        <p:tav tm="100000">
                                          <p:val>
                                            <p:strVal val="#ppt_w"/>
                                          </p:val>
                                        </p:tav>
                                      </p:tavLst>
                                    </p:anim>
                                    <p:anim calcmode="lin" valueType="num">
                                      <p:cBhvr>
                                        <p:cTn id="106" dur="2000" fill="hold"/>
                                        <p:tgtEl>
                                          <p:spTgt spid="3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34"/>
                                        </p:tgtEl>
                                        <p:attrNameLst>
                                          <p:attrName>style.visibility</p:attrName>
                                        </p:attrNameLst>
                                      </p:cBhvr>
                                      <p:to>
                                        <p:strVal val="visible"/>
                                      </p:to>
                                    </p:set>
                                    <p:anim calcmode="lin" valueType="num">
                                      <p:cBhvr>
                                        <p:cTn id="109" dur="2000" fill="hold"/>
                                        <p:tgtEl>
                                          <p:spTgt spid="34"/>
                                        </p:tgtEl>
                                        <p:attrNameLst>
                                          <p:attrName>ppt_w</p:attrName>
                                        </p:attrNameLst>
                                      </p:cBhvr>
                                      <p:tavLst>
                                        <p:tav tm="0">
                                          <p:val>
                                            <p:strVal val="#ppt_w"/>
                                          </p:val>
                                        </p:tav>
                                        <p:tav tm="100000">
                                          <p:val>
                                            <p:strVal val="#ppt_w"/>
                                          </p:val>
                                        </p:tav>
                                      </p:tavLst>
                                    </p:anim>
                                    <p:anim calcmode="lin" valueType="num">
                                      <p:cBhvr>
                                        <p:cTn id="110" dur="2000" fill="hold"/>
                                        <p:tgtEl>
                                          <p:spTgt spid="34"/>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p:cTn id="113" dur="2000" fill="hold"/>
                                        <p:tgtEl>
                                          <p:spTgt spid="35"/>
                                        </p:tgtEl>
                                        <p:attrNameLst>
                                          <p:attrName>ppt_w</p:attrName>
                                        </p:attrNameLst>
                                      </p:cBhvr>
                                      <p:tavLst>
                                        <p:tav tm="0">
                                          <p:val>
                                            <p:strVal val="#ppt_w"/>
                                          </p:val>
                                        </p:tav>
                                        <p:tav tm="100000">
                                          <p:val>
                                            <p:strVal val="#ppt_w"/>
                                          </p:val>
                                        </p:tav>
                                      </p:tavLst>
                                    </p:anim>
                                    <p:anim calcmode="lin" valueType="num">
                                      <p:cBhvr>
                                        <p:cTn id="114" dur="2000" fill="hold"/>
                                        <p:tgtEl>
                                          <p:spTgt spid="35"/>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36"/>
                                        </p:tgtEl>
                                        <p:attrNameLst>
                                          <p:attrName>style.visibility</p:attrName>
                                        </p:attrNameLst>
                                      </p:cBhvr>
                                      <p:to>
                                        <p:strVal val="visible"/>
                                      </p:to>
                                    </p:set>
                                    <p:anim calcmode="lin" valueType="num">
                                      <p:cBhvr>
                                        <p:cTn id="117" dur="2000" fill="hold"/>
                                        <p:tgtEl>
                                          <p:spTgt spid="36"/>
                                        </p:tgtEl>
                                        <p:attrNameLst>
                                          <p:attrName>ppt_w</p:attrName>
                                        </p:attrNameLst>
                                      </p:cBhvr>
                                      <p:tavLst>
                                        <p:tav tm="0">
                                          <p:val>
                                            <p:strVal val="#ppt_w"/>
                                          </p:val>
                                        </p:tav>
                                        <p:tav tm="100000">
                                          <p:val>
                                            <p:strVal val="#ppt_w"/>
                                          </p:val>
                                        </p:tav>
                                      </p:tavLst>
                                    </p:anim>
                                    <p:anim calcmode="lin" valueType="num">
                                      <p:cBhvr>
                                        <p:cTn id="118" dur="2000" fill="hold"/>
                                        <p:tgtEl>
                                          <p:spTgt spid="36"/>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37"/>
                                        </p:tgtEl>
                                        <p:attrNameLst>
                                          <p:attrName>style.visibility</p:attrName>
                                        </p:attrNameLst>
                                      </p:cBhvr>
                                      <p:to>
                                        <p:strVal val="visible"/>
                                      </p:to>
                                    </p:set>
                                    <p:anim calcmode="lin" valueType="num">
                                      <p:cBhvr>
                                        <p:cTn id="121" dur="2000" fill="hold"/>
                                        <p:tgtEl>
                                          <p:spTgt spid="37"/>
                                        </p:tgtEl>
                                        <p:attrNameLst>
                                          <p:attrName>ppt_w</p:attrName>
                                        </p:attrNameLst>
                                      </p:cBhvr>
                                      <p:tavLst>
                                        <p:tav tm="0">
                                          <p:val>
                                            <p:strVal val="#ppt_w"/>
                                          </p:val>
                                        </p:tav>
                                        <p:tav tm="100000">
                                          <p:val>
                                            <p:strVal val="#ppt_w"/>
                                          </p:val>
                                        </p:tav>
                                      </p:tavLst>
                                    </p:anim>
                                    <p:anim calcmode="lin" valueType="num">
                                      <p:cBhvr>
                                        <p:cTn id="122" dur="2000" fill="hold"/>
                                        <p:tgtEl>
                                          <p:spTgt spid="37"/>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38"/>
                                        </p:tgtEl>
                                        <p:attrNameLst>
                                          <p:attrName>style.visibility</p:attrName>
                                        </p:attrNameLst>
                                      </p:cBhvr>
                                      <p:to>
                                        <p:strVal val="visible"/>
                                      </p:to>
                                    </p:set>
                                    <p:anim calcmode="lin" valueType="num">
                                      <p:cBhvr>
                                        <p:cTn id="125" dur="2000" fill="hold"/>
                                        <p:tgtEl>
                                          <p:spTgt spid="38"/>
                                        </p:tgtEl>
                                        <p:attrNameLst>
                                          <p:attrName>ppt_w</p:attrName>
                                        </p:attrNameLst>
                                      </p:cBhvr>
                                      <p:tavLst>
                                        <p:tav tm="0">
                                          <p:val>
                                            <p:strVal val="#ppt_w"/>
                                          </p:val>
                                        </p:tav>
                                        <p:tav tm="100000">
                                          <p:val>
                                            <p:strVal val="#ppt_w"/>
                                          </p:val>
                                        </p:tav>
                                      </p:tavLst>
                                    </p:anim>
                                    <p:anim calcmode="lin" valueType="num">
                                      <p:cBhvr>
                                        <p:cTn id="126" dur="2000" fill="hold"/>
                                        <p:tgtEl>
                                          <p:spTgt spid="38"/>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39"/>
                                        </p:tgtEl>
                                        <p:attrNameLst>
                                          <p:attrName>style.visibility</p:attrName>
                                        </p:attrNameLst>
                                      </p:cBhvr>
                                      <p:to>
                                        <p:strVal val="visible"/>
                                      </p:to>
                                    </p:set>
                                    <p:anim calcmode="lin" valueType="num">
                                      <p:cBhvr>
                                        <p:cTn id="129" dur="2000" fill="hold"/>
                                        <p:tgtEl>
                                          <p:spTgt spid="39"/>
                                        </p:tgtEl>
                                        <p:attrNameLst>
                                          <p:attrName>ppt_w</p:attrName>
                                        </p:attrNameLst>
                                      </p:cBhvr>
                                      <p:tavLst>
                                        <p:tav tm="0">
                                          <p:val>
                                            <p:strVal val="#ppt_w"/>
                                          </p:val>
                                        </p:tav>
                                        <p:tav tm="100000">
                                          <p:val>
                                            <p:strVal val="#ppt_w"/>
                                          </p:val>
                                        </p:tav>
                                      </p:tavLst>
                                    </p:anim>
                                    <p:anim calcmode="lin" valueType="num">
                                      <p:cBhvr>
                                        <p:cTn id="130" dur="2000" fill="hold"/>
                                        <p:tgtEl>
                                          <p:spTgt spid="39"/>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40"/>
                                        </p:tgtEl>
                                        <p:attrNameLst>
                                          <p:attrName>style.visibility</p:attrName>
                                        </p:attrNameLst>
                                      </p:cBhvr>
                                      <p:to>
                                        <p:strVal val="visible"/>
                                      </p:to>
                                    </p:set>
                                    <p:anim calcmode="lin" valueType="num">
                                      <p:cBhvr>
                                        <p:cTn id="133" dur="2000" fill="hold"/>
                                        <p:tgtEl>
                                          <p:spTgt spid="40"/>
                                        </p:tgtEl>
                                        <p:attrNameLst>
                                          <p:attrName>ppt_w</p:attrName>
                                        </p:attrNameLst>
                                      </p:cBhvr>
                                      <p:tavLst>
                                        <p:tav tm="0">
                                          <p:val>
                                            <p:strVal val="#ppt_w"/>
                                          </p:val>
                                        </p:tav>
                                        <p:tav tm="100000">
                                          <p:val>
                                            <p:strVal val="#ppt_w"/>
                                          </p:val>
                                        </p:tav>
                                      </p:tavLst>
                                    </p:anim>
                                    <p:anim calcmode="lin" valueType="num">
                                      <p:cBhvr>
                                        <p:cTn id="134" dur="2000" fill="hold"/>
                                        <p:tgtEl>
                                          <p:spTgt spid="40"/>
                                        </p:tgtEl>
                                        <p:attrNameLst>
                                          <p:attrName>ppt_h</p:attrName>
                                        </p:attrNameLst>
                                      </p:cBhvr>
                                      <p:tavLst>
                                        <p:tav tm="0" fmla="#ppt_h*sin(2.5*pi*$)">
                                          <p:val>
                                            <p:fltVal val="0"/>
                                          </p:val>
                                        </p:tav>
                                        <p:tav tm="100000">
                                          <p:val>
                                            <p:fltVal val="1"/>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46"/>
                                        </p:tgtEl>
                                        <p:attrNameLst>
                                          <p:attrName>style.visibility</p:attrName>
                                        </p:attrNameLst>
                                      </p:cBhvr>
                                      <p:to>
                                        <p:strVal val="visible"/>
                                      </p:to>
                                    </p:set>
                                    <p:anim calcmode="lin" valueType="num">
                                      <p:cBhvr additive="base">
                                        <p:cTn id="137" dur="2000" fill="hold"/>
                                        <p:tgtEl>
                                          <p:spTgt spid="46"/>
                                        </p:tgtEl>
                                        <p:attrNameLst>
                                          <p:attrName>ppt_x</p:attrName>
                                        </p:attrNameLst>
                                      </p:cBhvr>
                                      <p:tavLst>
                                        <p:tav tm="0">
                                          <p:val>
                                            <p:strVal val="0-#ppt_w/2"/>
                                          </p:val>
                                        </p:tav>
                                        <p:tav tm="100000">
                                          <p:val>
                                            <p:strVal val="#ppt_x"/>
                                          </p:val>
                                        </p:tav>
                                      </p:tavLst>
                                    </p:anim>
                                    <p:anim calcmode="lin" valueType="num">
                                      <p:cBhvr additive="base">
                                        <p:cTn id="138" dur="2000" fill="hold"/>
                                        <p:tgtEl>
                                          <p:spTgt spid="46"/>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47"/>
                                        </p:tgtEl>
                                        <p:attrNameLst>
                                          <p:attrName>style.visibility</p:attrName>
                                        </p:attrNameLst>
                                      </p:cBhvr>
                                      <p:to>
                                        <p:strVal val="visible"/>
                                      </p:to>
                                    </p:set>
                                    <p:anim calcmode="lin" valueType="num">
                                      <p:cBhvr additive="base">
                                        <p:cTn id="141" dur="2000" fill="hold"/>
                                        <p:tgtEl>
                                          <p:spTgt spid="47"/>
                                        </p:tgtEl>
                                        <p:attrNameLst>
                                          <p:attrName>ppt_x</p:attrName>
                                        </p:attrNameLst>
                                      </p:cBhvr>
                                      <p:tavLst>
                                        <p:tav tm="0">
                                          <p:val>
                                            <p:strVal val="0-#ppt_w/2"/>
                                          </p:val>
                                        </p:tav>
                                        <p:tav tm="100000">
                                          <p:val>
                                            <p:strVal val="#ppt_x"/>
                                          </p:val>
                                        </p:tav>
                                      </p:tavLst>
                                    </p:anim>
                                    <p:anim calcmode="lin" valueType="num">
                                      <p:cBhvr additive="base">
                                        <p:cTn id="142" dur="2000" fill="hold"/>
                                        <p:tgtEl>
                                          <p:spTgt spid="47"/>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48"/>
                                        </p:tgtEl>
                                        <p:attrNameLst>
                                          <p:attrName>style.visibility</p:attrName>
                                        </p:attrNameLst>
                                      </p:cBhvr>
                                      <p:to>
                                        <p:strVal val="visible"/>
                                      </p:to>
                                    </p:set>
                                    <p:anim calcmode="lin" valueType="num">
                                      <p:cBhvr additive="base">
                                        <p:cTn id="145" dur="2000" fill="hold"/>
                                        <p:tgtEl>
                                          <p:spTgt spid="48"/>
                                        </p:tgtEl>
                                        <p:attrNameLst>
                                          <p:attrName>ppt_x</p:attrName>
                                        </p:attrNameLst>
                                      </p:cBhvr>
                                      <p:tavLst>
                                        <p:tav tm="0">
                                          <p:val>
                                            <p:strVal val="0-#ppt_w/2"/>
                                          </p:val>
                                        </p:tav>
                                        <p:tav tm="100000">
                                          <p:val>
                                            <p:strVal val="#ppt_x"/>
                                          </p:val>
                                        </p:tav>
                                      </p:tavLst>
                                    </p:anim>
                                    <p:anim calcmode="lin" valueType="num">
                                      <p:cBhvr additive="base">
                                        <p:cTn id="146" dur="2000" fill="hold"/>
                                        <p:tgtEl>
                                          <p:spTgt spid="48"/>
                                        </p:tgtEl>
                                        <p:attrNameLst>
                                          <p:attrName>ppt_y</p:attrName>
                                        </p:attrNameLst>
                                      </p:cBhvr>
                                      <p:tavLst>
                                        <p:tav tm="0">
                                          <p:val>
                                            <p:strVal val="#ppt_y"/>
                                          </p:val>
                                        </p:tav>
                                        <p:tav tm="100000">
                                          <p:val>
                                            <p:strVal val="#ppt_y"/>
                                          </p:val>
                                        </p:tav>
                                      </p:tavLst>
                                    </p:anim>
                                  </p:childTnLst>
                                </p:cTn>
                              </p:par>
                              <p:par>
                                <p:cTn id="147" presetID="2" presetClass="entr" presetSubtype="8" fill="hold" grpId="0" nodeType="withEffect">
                                  <p:stCondLst>
                                    <p:cond delay="0"/>
                                  </p:stCondLst>
                                  <p:childTnLst>
                                    <p:set>
                                      <p:cBhvr>
                                        <p:cTn id="148" dur="1" fill="hold">
                                          <p:stCondLst>
                                            <p:cond delay="0"/>
                                          </p:stCondLst>
                                        </p:cTn>
                                        <p:tgtEl>
                                          <p:spTgt spid="49"/>
                                        </p:tgtEl>
                                        <p:attrNameLst>
                                          <p:attrName>style.visibility</p:attrName>
                                        </p:attrNameLst>
                                      </p:cBhvr>
                                      <p:to>
                                        <p:strVal val="visible"/>
                                      </p:to>
                                    </p:set>
                                    <p:anim calcmode="lin" valueType="num">
                                      <p:cBhvr additive="base">
                                        <p:cTn id="149" dur="2000" fill="hold"/>
                                        <p:tgtEl>
                                          <p:spTgt spid="49"/>
                                        </p:tgtEl>
                                        <p:attrNameLst>
                                          <p:attrName>ppt_x</p:attrName>
                                        </p:attrNameLst>
                                      </p:cBhvr>
                                      <p:tavLst>
                                        <p:tav tm="0">
                                          <p:val>
                                            <p:strVal val="0-#ppt_w/2"/>
                                          </p:val>
                                        </p:tav>
                                        <p:tav tm="100000">
                                          <p:val>
                                            <p:strVal val="#ppt_x"/>
                                          </p:val>
                                        </p:tav>
                                      </p:tavLst>
                                    </p:anim>
                                    <p:anim calcmode="lin" valueType="num">
                                      <p:cBhvr additive="base">
                                        <p:cTn id="150" dur="2000" fill="hold"/>
                                        <p:tgtEl>
                                          <p:spTgt spid="49"/>
                                        </p:tgtEl>
                                        <p:attrNameLst>
                                          <p:attrName>ppt_y</p:attrName>
                                        </p:attrNameLst>
                                      </p:cBhvr>
                                      <p:tavLst>
                                        <p:tav tm="0">
                                          <p:val>
                                            <p:strVal val="#ppt_y"/>
                                          </p:val>
                                        </p:tav>
                                        <p:tav tm="100000">
                                          <p:val>
                                            <p:strVal val="#ppt_y"/>
                                          </p:val>
                                        </p:tav>
                                      </p:tavLst>
                                    </p:anim>
                                  </p:childTnLst>
                                </p:cTn>
                              </p:par>
                              <p:par>
                                <p:cTn id="151" presetID="2" presetClass="entr" presetSubtype="8" fill="hold" grpId="0" nodeType="withEffect">
                                  <p:stCondLst>
                                    <p:cond delay="0"/>
                                  </p:stCondLst>
                                  <p:childTnLst>
                                    <p:set>
                                      <p:cBhvr>
                                        <p:cTn id="152" dur="1" fill="hold">
                                          <p:stCondLst>
                                            <p:cond delay="0"/>
                                          </p:stCondLst>
                                        </p:cTn>
                                        <p:tgtEl>
                                          <p:spTgt spid="50"/>
                                        </p:tgtEl>
                                        <p:attrNameLst>
                                          <p:attrName>style.visibility</p:attrName>
                                        </p:attrNameLst>
                                      </p:cBhvr>
                                      <p:to>
                                        <p:strVal val="visible"/>
                                      </p:to>
                                    </p:set>
                                    <p:anim calcmode="lin" valueType="num">
                                      <p:cBhvr additive="base">
                                        <p:cTn id="153" dur="2000" fill="hold"/>
                                        <p:tgtEl>
                                          <p:spTgt spid="50"/>
                                        </p:tgtEl>
                                        <p:attrNameLst>
                                          <p:attrName>ppt_x</p:attrName>
                                        </p:attrNameLst>
                                      </p:cBhvr>
                                      <p:tavLst>
                                        <p:tav tm="0">
                                          <p:val>
                                            <p:strVal val="0-#ppt_w/2"/>
                                          </p:val>
                                        </p:tav>
                                        <p:tav tm="100000">
                                          <p:val>
                                            <p:strVal val="#ppt_x"/>
                                          </p:val>
                                        </p:tav>
                                      </p:tavLst>
                                    </p:anim>
                                    <p:anim calcmode="lin" valueType="num">
                                      <p:cBhvr additive="base">
                                        <p:cTn id="154" dur="2000" fill="hold"/>
                                        <p:tgtEl>
                                          <p:spTgt spid="50"/>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51"/>
                                        </p:tgtEl>
                                        <p:attrNameLst>
                                          <p:attrName>style.visibility</p:attrName>
                                        </p:attrNameLst>
                                      </p:cBhvr>
                                      <p:to>
                                        <p:strVal val="visible"/>
                                      </p:to>
                                    </p:set>
                                    <p:anim calcmode="lin" valueType="num">
                                      <p:cBhvr additive="base">
                                        <p:cTn id="157" dur="2000" fill="hold"/>
                                        <p:tgtEl>
                                          <p:spTgt spid="51"/>
                                        </p:tgtEl>
                                        <p:attrNameLst>
                                          <p:attrName>ppt_x</p:attrName>
                                        </p:attrNameLst>
                                      </p:cBhvr>
                                      <p:tavLst>
                                        <p:tav tm="0">
                                          <p:val>
                                            <p:strVal val="0-#ppt_w/2"/>
                                          </p:val>
                                        </p:tav>
                                        <p:tav tm="100000">
                                          <p:val>
                                            <p:strVal val="#ppt_x"/>
                                          </p:val>
                                        </p:tav>
                                      </p:tavLst>
                                    </p:anim>
                                    <p:anim calcmode="lin" valueType="num">
                                      <p:cBhvr additive="base">
                                        <p:cTn id="158" dur="2000" fill="hold"/>
                                        <p:tgtEl>
                                          <p:spTgt spid="51"/>
                                        </p:tgtEl>
                                        <p:attrNameLst>
                                          <p:attrName>ppt_y</p:attrName>
                                        </p:attrNameLst>
                                      </p:cBhvr>
                                      <p:tavLst>
                                        <p:tav tm="0">
                                          <p:val>
                                            <p:strVal val="#ppt_y"/>
                                          </p:val>
                                        </p:tav>
                                        <p:tav tm="100000">
                                          <p:val>
                                            <p:strVal val="#ppt_y"/>
                                          </p:val>
                                        </p:tav>
                                      </p:tavLst>
                                    </p:anim>
                                  </p:childTnLst>
                                </p:cTn>
                              </p:par>
                              <p:par>
                                <p:cTn id="159" presetID="2" presetClass="entr" presetSubtype="8" fill="hold" grpId="0" nodeType="withEffect">
                                  <p:stCondLst>
                                    <p:cond delay="0"/>
                                  </p:stCondLst>
                                  <p:childTnLst>
                                    <p:set>
                                      <p:cBhvr>
                                        <p:cTn id="160" dur="1" fill="hold">
                                          <p:stCondLst>
                                            <p:cond delay="0"/>
                                          </p:stCondLst>
                                        </p:cTn>
                                        <p:tgtEl>
                                          <p:spTgt spid="52"/>
                                        </p:tgtEl>
                                        <p:attrNameLst>
                                          <p:attrName>style.visibility</p:attrName>
                                        </p:attrNameLst>
                                      </p:cBhvr>
                                      <p:to>
                                        <p:strVal val="visible"/>
                                      </p:to>
                                    </p:set>
                                    <p:anim calcmode="lin" valueType="num">
                                      <p:cBhvr additive="base">
                                        <p:cTn id="161" dur="2000" fill="hold"/>
                                        <p:tgtEl>
                                          <p:spTgt spid="52"/>
                                        </p:tgtEl>
                                        <p:attrNameLst>
                                          <p:attrName>ppt_x</p:attrName>
                                        </p:attrNameLst>
                                      </p:cBhvr>
                                      <p:tavLst>
                                        <p:tav tm="0">
                                          <p:val>
                                            <p:strVal val="0-#ppt_w/2"/>
                                          </p:val>
                                        </p:tav>
                                        <p:tav tm="100000">
                                          <p:val>
                                            <p:strVal val="#ppt_x"/>
                                          </p:val>
                                        </p:tav>
                                      </p:tavLst>
                                    </p:anim>
                                    <p:anim calcmode="lin" valueType="num">
                                      <p:cBhvr additive="base">
                                        <p:cTn id="162" dur="2000" fill="hold"/>
                                        <p:tgtEl>
                                          <p:spTgt spid="52"/>
                                        </p:tgtEl>
                                        <p:attrNameLst>
                                          <p:attrName>ppt_y</p:attrName>
                                        </p:attrNameLst>
                                      </p:cBhvr>
                                      <p:tavLst>
                                        <p:tav tm="0">
                                          <p:val>
                                            <p:strVal val="#ppt_y"/>
                                          </p:val>
                                        </p:tav>
                                        <p:tav tm="100000">
                                          <p:val>
                                            <p:strVal val="#ppt_y"/>
                                          </p:val>
                                        </p:tav>
                                      </p:tavLst>
                                    </p:anim>
                                  </p:childTnLst>
                                </p:cTn>
                              </p:par>
                              <p:par>
                                <p:cTn id="163" presetID="2" presetClass="entr" presetSubtype="8" fill="hold" grpId="0" nodeType="withEffect">
                                  <p:stCondLst>
                                    <p:cond delay="0"/>
                                  </p:stCondLst>
                                  <p:childTnLst>
                                    <p:set>
                                      <p:cBhvr>
                                        <p:cTn id="164" dur="1" fill="hold">
                                          <p:stCondLst>
                                            <p:cond delay="0"/>
                                          </p:stCondLst>
                                        </p:cTn>
                                        <p:tgtEl>
                                          <p:spTgt spid="53"/>
                                        </p:tgtEl>
                                        <p:attrNameLst>
                                          <p:attrName>style.visibility</p:attrName>
                                        </p:attrNameLst>
                                      </p:cBhvr>
                                      <p:to>
                                        <p:strVal val="visible"/>
                                      </p:to>
                                    </p:set>
                                    <p:anim calcmode="lin" valueType="num">
                                      <p:cBhvr additive="base">
                                        <p:cTn id="165" dur="2000" fill="hold"/>
                                        <p:tgtEl>
                                          <p:spTgt spid="53"/>
                                        </p:tgtEl>
                                        <p:attrNameLst>
                                          <p:attrName>ppt_x</p:attrName>
                                        </p:attrNameLst>
                                      </p:cBhvr>
                                      <p:tavLst>
                                        <p:tav tm="0">
                                          <p:val>
                                            <p:strVal val="0-#ppt_w/2"/>
                                          </p:val>
                                        </p:tav>
                                        <p:tav tm="100000">
                                          <p:val>
                                            <p:strVal val="#ppt_x"/>
                                          </p:val>
                                        </p:tav>
                                      </p:tavLst>
                                    </p:anim>
                                    <p:anim calcmode="lin" valueType="num">
                                      <p:cBhvr additive="base">
                                        <p:cTn id="166" dur="2000" fill="hold"/>
                                        <p:tgtEl>
                                          <p:spTgt spid="53"/>
                                        </p:tgtEl>
                                        <p:attrNameLst>
                                          <p:attrName>ppt_y</p:attrName>
                                        </p:attrNameLst>
                                      </p:cBhvr>
                                      <p:tavLst>
                                        <p:tav tm="0">
                                          <p:val>
                                            <p:strVal val="#ppt_y"/>
                                          </p:val>
                                        </p:tav>
                                        <p:tav tm="100000">
                                          <p:val>
                                            <p:strVal val="#ppt_y"/>
                                          </p:val>
                                        </p:tav>
                                      </p:tavLst>
                                    </p:anim>
                                  </p:childTnLst>
                                </p:cTn>
                              </p:par>
                              <p:par>
                                <p:cTn id="167" presetID="2" presetClass="entr" presetSubtype="8" fill="hold" grpId="0" nodeType="withEffect">
                                  <p:stCondLst>
                                    <p:cond delay="0"/>
                                  </p:stCondLst>
                                  <p:childTnLst>
                                    <p:set>
                                      <p:cBhvr>
                                        <p:cTn id="168" dur="1" fill="hold">
                                          <p:stCondLst>
                                            <p:cond delay="0"/>
                                          </p:stCondLst>
                                        </p:cTn>
                                        <p:tgtEl>
                                          <p:spTgt spid="54"/>
                                        </p:tgtEl>
                                        <p:attrNameLst>
                                          <p:attrName>style.visibility</p:attrName>
                                        </p:attrNameLst>
                                      </p:cBhvr>
                                      <p:to>
                                        <p:strVal val="visible"/>
                                      </p:to>
                                    </p:set>
                                    <p:anim calcmode="lin" valueType="num">
                                      <p:cBhvr additive="base">
                                        <p:cTn id="169" dur="2000" fill="hold"/>
                                        <p:tgtEl>
                                          <p:spTgt spid="54"/>
                                        </p:tgtEl>
                                        <p:attrNameLst>
                                          <p:attrName>ppt_x</p:attrName>
                                        </p:attrNameLst>
                                      </p:cBhvr>
                                      <p:tavLst>
                                        <p:tav tm="0">
                                          <p:val>
                                            <p:strVal val="0-#ppt_w/2"/>
                                          </p:val>
                                        </p:tav>
                                        <p:tav tm="100000">
                                          <p:val>
                                            <p:strVal val="#ppt_x"/>
                                          </p:val>
                                        </p:tav>
                                      </p:tavLst>
                                    </p:anim>
                                    <p:anim calcmode="lin" valueType="num">
                                      <p:cBhvr additive="base">
                                        <p:cTn id="170" dur="2000" fill="hold"/>
                                        <p:tgtEl>
                                          <p:spTgt spid="54"/>
                                        </p:tgtEl>
                                        <p:attrNameLst>
                                          <p:attrName>ppt_y</p:attrName>
                                        </p:attrNameLst>
                                      </p:cBhvr>
                                      <p:tavLst>
                                        <p:tav tm="0">
                                          <p:val>
                                            <p:strVal val="#ppt_y"/>
                                          </p:val>
                                        </p:tav>
                                        <p:tav tm="100000">
                                          <p:val>
                                            <p:strVal val="#ppt_y"/>
                                          </p:val>
                                        </p:tav>
                                      </p:tavLst>
                                    </p:anim>
                                  </p:childTnLst>
                                </p:cTn>
                              </p:par>
                              <p:par>
                                <p:cTn id="171" presetID="2" presetClass="entr" presetSubtype="8" fill="hold" grpId="0" nodeType="withEffect">
                                  <p:stCondLst>
                                    <p:cond delay="0"/>
                                  </p:stCondLst>
                                  <p:childTnLst>
                                    <p:set>
                                      <p:cBhvr>
                                        <p:cTn id="172" dur="1" fill="hold">
                                          <p:stCondLst>
                                            <p:cond delay="0"/>
                                          </p:stCondLst>
                                        </p:cTn>
                                        <p:tgtEl>
                                          <p:spTgt spid="55"/>
                                        </p:tgtEl>
                                        <p:attrNameLst>
                                          <p:attrName>style.visibility</p:attrName>
                                        </p:attrNameLst>
                                      </p:cBhvr>
                                      <p:to>
                                        <p:strVal val="visible"/>
                                      </p:to>
                                    </p:set>
                                    <p:anim calcmode="lin" valueType="num">
                                      <p:cBhvr additive="base">
                                        <p:cTn id="173" dur="2000" fill="hold"/>
                                        <p:tgtEl>
                                          <p:spTgt spid="55"/>
                                        </p:tgtEl>
                                        <p:attrNameLst>
                                          <p:attrName>ppt_x</p:attrName>
                                        </p:attrNameLst>
                                      </p:cBhvr>
                                      <p:tavLst>
                                        <p:tav tm="0">
                                          <p:val>
                                            <p:strVal val="0-#ppt_w/2"/>
                                          </p:val>
                                        </p:tav>
                                        <p:tav tm="100000">
                                          <p:val>
                                            <p:strVal val="#ppt_x"/>
                                          </p:val>
                                        </p:tav>
                                      </p:tavLst>
                                    </p:anim>
                                    <p:anim calcmode="lin" valueType="num">
                                      <p:cBhvr additive="base">
                                        <p:cTn id="174" dur="2000" fill="hold"/>
                                        <p:tgtEl>
                                          <p:spTgt spid="55"/>
                                        </p:tgtEl>
                                        <p:attrNameLst>
                                          <p:attrName>ppt_y</p:attrName>
                                        </p:attrNameLst>
                                      </p:cBhvr>
                                      <p:tavLst>
                                        <p:tav tm="0">
                                          <p:val>
                                            <p:strVal val="#ppt_y"/>
                                          </p:val>
                                        </p:tav>
                                        <p:tav tm="100000">
                                          <p:val>
                                            <p:strVal val="#ppt_y"/>
                                          </p:val>
                                        </p:tav>
                                      </p:tavLst>
                                    </p:anim>
                                  </p:childTnLst>
                                </p:cTn>
                              </p:par>
                              <p:par>
                                <p:cTn id="175" presetID="2" presetClass="entr" presetSubtype="8" fill="hold" grpId="0" nodeType="withEffect">
                                  <p:stCondLst>
                                    <p:cond delay="0"/>
                                  </p:stCondLst>
                                  <p:childTnLst>
                                    <p:set>
                                      <p:cBhvr>
                                        <p:cTn id="176" dur="1" fill="hold">
                                          <p:stCondLst>
                                            <p:cond delay="0"/>
                                          </p:stCondLst>
                                        </p:cTn>
                                        <p:tgtEl>
                                          <p:spTgt spid="56"/>
                                        </p:tgtEl>
                                        <p:attrNameLst>
                                          <p:attrName>style.visibility</p:attrName>
                                        </p:attrNameLst>
                                      </p:cBhvr>
                                      <p:to>
                                        <p:strVal val="visible"/>
                                      </p:to>
                                    </p:set>
                                    <p:anim calcmode="lin" valueType="num">
                                      <p:cBhvr additive="base">
                                        <p:cTn id="177" dur="2000" fill="hold"/>
                                        <p:tgtEl>
                                          <p:spTgt spid="56"/>
                                        </p:tgtEl>
                                        <p:attrNameLst>
                                          <p:attrName>ppt_x</p:attrName>
                                        </p:attrNameLst>
                                      </p:cBhvr>
                                      <p:tavLst>
                                        <p:tav tm="0">
                                          <p:val>
                                            <p:strVal val="0-#ppt_w/2"/>
                                          </p:val>
                                        </p:tav>
                                        <p:tav tm="100000">
                                          <p:val>
                                            <p:strVal val="#ppt_x"/>
                                          </p:val>
                                        </p:tav>
                                      </p:tavLst>
                                    </p:anim>
                                    <p:anim calcmode="lin" valueType="num">
                                      <p:cBhvr additive="base">
                                        <p:cTn id="178" dur="2000" fill="hold"/>
                                        <p:tgtEl>
                                          <p:spTgt spid="56"/>
                                        </p:tgtEl>
                                        <p:attrNameLst>
                                          <p:attrName>ppt_y</p:attrName>
                                        </p:attrNameLst>
                                      </p:cBhvr>
                                      <p:tavLst>
                                        <p:tav tm="0">
                                          <p:val>
                                            <p:strVal val="#ppt_y"/>
                                          </p:val>
                                        </p:tav>
                                        <p:tav tm="100000">
                                          <p:val>
                                            <p:strVal val="#ppt_y"/>
                                          </p:val>
                                        </p:tav>
                                      </p:tavLst>
                                    </p:anim>
                                  </p:childTnLst>
                                </p:cTn>
                              </p:par>
                              <p:par>
                                <p:cTn id="179" presetID="2" presetClass="entr" presetSubtype="8" fill="hold" grpId="0" nodeType="withEffect">
                                  <p:stCondLst>
                                    <p:cond delay="0"/>
                                  </p:stCondLst>
                                  <p:childTnLst>
                                    <p:set>
                                      <p:cBhvr>
                                        <p:cTn id="180" dur="1" fill="hold">
                                          <p:stCondLst>
                                            <p:cond delay="0"/>
                                          </p:stCondLst>
                                        </p:cTn>
                                        <p:tgtEl>
                                          <p:spTgt spid="57"/>
                                        </p:tgtEl>
                                        <p:attrNameLst>
                                          <p:attrName>style.visibility</p:attrName>
                                        </p:attrNameLst>
                                      </p:cBhvr>
                                      <p:to>
                                        <p:strVal val="visible"/>
                                      </p:to>
                                    </p:set>
                                    <p:anim calcmode="lin" valueType="num">
                                      <p:cBhvr additive="base">
                                        <p:cTn id="181" dur="2000" fill="hold"/>
                                        <p:tgtEl>
                                          <p:spTgt spid="57"/>
                                        </p:tgtEl>
                                        <p:attrNameLst>
                                          <p:attrName>ppt_x</p:attrName>
                                        </p:attrNameLst>
                                      </p:cBhvr>
                                      <p:tavLst>
                                        <p:tav tm="0">
                                          <p:val>
                                            <p:strVal val="0-#ppt_w/2"/>
                                          </p:val>
                                        </p:tav>
                                        <p:tav tm="100000">
                                          <p:val>
                                            <p:strVal val="#ppt_x"/>
                                          </p:val>
                                        </p:tav>
                                      </p:tavLst>
                                    </p:anim>
                                    <p:anim calcmode="lin" valueType="num">
                                      <p:cBhvr additive="base">
                                        <p:cTn id="182" dur="2000" fill="hold"/>
                                        <p:tgtEl>
                                          <p:spTgt spid="57"/>
                                        </p:tgtEl>
                                        <p:attrNameLst>
                                          <p:attrName>ppt_y</p:attrName>
                                        </p:attrNameLst>
                                      </p:cBhvr>
                                      <p:tavLst>
                                        <p:tav tm="0">
                                          <p:val>
                                            <p:strVal val="#ppt_y"/>
                                          </p:val>
                                        </p:tav>
                                        <p:tav tm="100000">
                                          <p:val>
                                            <p:strVal val="#ppt_y"/>
                                          </p:val>
                                        </p:tav>
                                      </p:tavLst>
                                    </p:anim>
                                  </p:childTnLst>
                                </p:cTn>
                              </p:par>
                              <p:par>
                                <p:cTn id="183" presetID="2" presetClass="entr" presetSubtype="8" fill="hold" grpId="0" nodeType="withEffect">
                                  <p:stCondLst>
                                    <p:cond delay="0"/>
                                  </p:stCondLst>
                                  <p:childTnLst>
                                    <p:set>
                                      <p:cBhvr>
                                        <p:cTn id="184" dur="1" fill="hold">
                                          <p:stCondLst>
                                            <p:cond delay="0"/>
                                          </p:stCondLst>
                                        </p:cTn>
                                        <p:tgtEl>
                                          <p:spTgt spid="58"/>
                                        </p:tgtEl>
                                        <p:attrNameLst>
                                          <p:attrName>style.visibility</p:attrName>
                                        </p:attrNameLst>
                                      </p:cBhvr>
                                      <p:to>
                                        <p:strVal val="visible"/>
                                      </p:to>
                                    </p:set>
                                    <p:anim calcmode="lin" valueType="num">
                                      <p:cBhvr additive="base">
                                        <p:cTn id="185" dur="2000" fill="hold"/>
                                        <p:tgtEl>
                                          <p:spTgt spid="58"/>
                                        </p:tgtEl>
                                        <p:attrNameLst>
                                          <p:attrName>ppt_x</p:attrName>
                                        </p:attrNameLst>
                                      </p:cBhvr>
                                      <p:tavLst>
                                        <p:tav tm="0">
                                          <p:val>
                                            <p:strVal val="0-#ppt_w/2"/>
                                          </p:val>
                                        </p:tav>
                                        <p:tav tm="100000">
                                          <p:val>
                                            <p:strVal val="#ppt_x"/>
                                          </p:val>
                                        </p:tav>
                                      </p:tavLst>
                                    </p:anim>
                                    <p:anim calcmode="lin" valueType="num">
                                      <p:cBhvr additive="base">
                                        <p:cTn id="186" dur="2000" fill="hold"/>
                                        <p:tgtEl>
                                          <p:spTgt spid="58"/>
                                        </p:tgtEl>
                                        <p:attrNameLst>
                                          <p:attrName>ppt_y</p:attrName>
                                        </p:attrNameLst>
                                      </p:cBhvr>
                                      <p:tavLst>
                                        <p:tav tm="0">
                                          <p:val>
                                            <p:strVal val="#ppt_y"/>
                                          </p:val>
                                        </p:tav>
                                        <p:tav tm="100000">
                                          <p:val>
                                            <p:strVal val="#ppt_y"/>
                                          </p:val>
                                        </p:tav>
                                      </p:tavLst>
                                    </p:anim>
                                  </p:childTnLst>
                                </p:cTn>
                              </p:par>
                              <p:par>
                                <p:cTn id="187" presetID="2" presetClass="entr" presetSubtype="8" fill="hold" grpId="0" nodeType="withEffect">
                                  <p:stCondLst>
                                    <p:cond delay="0"/>
                                  </p:stCondLst>
                                  <p:childTnLst>
                                    <p:set>
                                      <p:cBhvr>
                                        <p:cTn id="188" dur="1" fill="hold">
                                          <p:stCondLst>
                                            <p:cond delay="0"/>
                                          </p:stCondLst>
                                        </p:cTn>
                                        <p:tgtEl>
                                          <p:spTgt spid="59"/>
                                        </p:tgtEl>
                                        <p:attrNameLst>
                                          <p:attrName>style.visibility</p:attrName>
                                        </p:attrNameLst>
                                      </p:cBhvr>
                                      <p:to>
                                        <p:strVal val="visible"/>
                                      </p:to>
                                    </p:set>
                                    <p:anim calcmode="lin" valueType="num">
                                      <p:cBhvr additive="base">
                                        <p:cTn id="189" dur="2000" fill="hold"/>
                                        <p:tgtEl>
                                          <p:spTgt spid="59"/>
                                        </p:tgtEl>
                                        <p:attrNameLst>
                                          <p:attrName>ppt_x</p:attrName>
                                        </p:attrNameLst>
                                      </p:cBhvr>
                                      <p:tavLst>
                                        <p:tav tm="0">
                                          <p:val>
                                            <p:strVal val="0-#ppt_w/2"/>
                                          </p:val>
                                        </p:tav>
                                        <p:tav tm="100000">
                                          <p:val>
                                            <p:strVal val="#ppt_x"/>
                                          </p:val>
                                        </p:tav>
                                      </p:tavLst>
                                    </p:anim>
                                    <p:anim calcmode="lin" valueType="num">
                                      <p:cBhvr additive="base">
                                        <p:cTn id="190" dur="2000" fill="hold"/>
                                        <p:tgtEl>
                                          <p:spTgt spid="59"/>
                                        </p:tgtEl>
                                        <p:attrNameLst>
                                          <p:attrName>ppt_y</p:attrName>
                                        </p:attrNameLst>
                                      </p:cBhvr>
                                      <p:tavLst>
                                        <p:tav tm="0">
                                          <p:val>
                                            <p:strVal val="#ppt_y"/>
                                          </p:val>
                                        </p:tav>
                                        <p:tav tm="100000">
                                          <p:val>
                                            <p:strVal val="#ppt_y"/>
                                          </p:val>
                                        </p:tav>
                                      </p:tavLst>
                                    </p:anim>
                                  </p:childTnLst>
                                </p:cTn>
                              </p:par>
                              <p:par>
                                <p:cTn id="191" presetID="2" presetClass="entr" presetSubtype="8"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 calcmode="lin" valueType="num">
                                      <p:cBhvr additive="base">
                                        <p:cTn id="193" dur="2000" fill="hold"/>
                                        <p:tgtEl>
                                          <p:spTgt spid="60"/>
                                        </p:tgtEl>
                                        <p:attrNameLst>
                                          <p:attrName>ppt_x</p:attrName>
                                        </p:attrNameLst>
                                      </p:cBhvr>
                                      <p:tavLst>
                                        <p:tav tm="0">
                                          <p:val>
                                            <p:strVal val="0-#ppt_w/2"/>
                                          </p:val>
                                        </p:tav>
                                        <p:tav tm="100000">
                                          <p:val>
                                            <p:strVal val="#ppt_x"/>
                                          </p:val>
                                        </p:tav>
                                      </p:tavLst>
                                    </p:anim>
                                    <p:anim calcmode="lin" valueType="num">
                                      <p:cBhvr additive="base">
                                        <p:cTn id="194" dur="2000" fill="hold"/>
                                        <p:tgtEl>
                                          <p:spTgt spid="60"/>
                                        </p:tgtEl>
                                        <p:attrNameLst>
                                          <p:attrName>ppt_y</p:attrName>
                                        </p:attrNameLst>
                                      </p:cBhvr>
                                      <p:tavLst>
                                        <p:tav tm="0">
                                          <p:val>
                                            <p:strVal val="#ppt_y"/>
                                          </p:val>
                                        </p:tav>
                                        <p:tav tm="100000">
                                          <p:val>
                                            <p:strVal val="#ppt_y"/>
                                          </p:val>
                                        </p:tav>
                                      </p:tavLst>
                                    </p:anim>
                                  </p:childTnLst>
                                </p:cTn>
                              </p:par>
                              <p:par>
                                <p:cTn id="195" presetID="2" presetClass="entr" presetSubtype="8" fill="hold" grpId="0" nodeType="withEffect">
                                  <p:stCondLst>
                                    <p:cond delay="0"/>
                                  </p:stCondLst>
                                  <p:childTnLst>
                                    <p:set>
                                      <p:cBhvr>
                                        <p:cTn id="196" dur="1" fill="hold">
                                          <p:stCondLst>
                                            <p:cond delay="0"/>
                                          </p:stCondLst>
                                        </p:cTn>
                                        <p:tgtEl>
                                          <p:spTgt spid="61"/>
                                        </p:tgtEl>
                                        <p:attrNameLst>
                                          <p:attrName>style.visibility</p:attrName>
                                        </p:attrNameLst>
                                      </p:cBhvr>
                                      <p:to>
                                        <p:strVal val="visible"/>
                                      </p:to>
                                    </p:set>
                                    <p:anim calcmode="lin" valueType="num">
                                      <p:cBhvr additive="base">
                                        <p:cTn id="197" dur="2000" fill="hold"/>
                                        <p:tgtEl>
                                          <p:spTgt spid="61"/>
                                        </p:tgtEl>
                                        <p:attrNameLst>
                                          <p:attrName>ppt_x</p:attrName>
                                        </p:attrNameLst>
                                      </p:cBhvr>
                                      <p:tavLst>
                                        <p:tav tm="0">
                                          <p:val>
                                            <p:strVal val="0-#ppt_w/2"/>
                                          </p:val>
                                        </p:tav>
                                        <p:tav tm="100000">
                                          <p:val>
                                            <p:strVal val="#ppt_x"/>
                                          </p:val>
                                        </p:tav>
                                      </p:tavLst>
                                    </p:anim>
                                    <p:anim calcmode="lin" valueType="num">
                                      <p:cBhvr additive="base">
                                        <p:cTn id="198" dur="2000" fill="hold"/>
                                        <p:tgtEl>
                                          <p:spTgt spid="61"/>
                                        </p:tgtEl>
                                        <p:attrNameLst>
                                          <p:attrName>ppt_y</p:attrName>
                                        </p:attrNameLst>
                                      </p:cBhvr>
                                      <p:tavLst>
                                        <p:tav tm="0">
                                          <p:val>
                                            <p:strVal val="#ppt_y"/>
                                          </p:val>
                                        </p:tav>
                                        <p:tav tm="100000">
                                          <p:val>
                                            <p:strVal val="#ppt_y"/>
                                          </p:val>
                                        </p:tav>
                                      </p:tavLst>
                                    </p:anim>
                                  </p:childTnLst>
                                </p:cTn>
                              </p:par>
                              <p:par>
                                <p:cTn id="199" presetID="19" presetClass="entr" presetSubtype="5" fill="hold" grpId="1" nodeType="withEffect">
                                  <p:stCondLst>
                                    <p:cond delay="0"/>
                                  </p:stCondLst>
                                  <p:childTnLst>
                                    <p:set>
                                      <p:cBhvr>
                                        <p:cTn id="200" dur="1" fill="hold">
                                          <p:stCondLst>
                                            <p:cond delay="0"/>
                                          </p:stCondLst>
                                        </p:cTn>
                                        <p:tgtEl>
                                          <p:spTgt spid="46"/>
                                        </p:tgtEl>
                                        <p:attrNameLst>
                                          <p:attrName>style.visibility</p:attrName>
                                        </p:attrNameLst>
                                      </p:cBhvr>
                                      <p:to>
                                        <p:strVal val="visible"/>
                                      </p:to>
                                    </p:set>
                                    <p:anim calcmode="lin" valueType="num">
                                      <p:cBhvr>
                                        <p:cTn id="201" dur="2000" fill="hold"/>
                                        <p:tgtEl>
                                          <p:spTgt spid="46"/>
                                        </p:tgtEl>
                                        <p:attrNameLst>
                                          <p:attrName>ppt_w</p:attrName>
                                        </p:attrNameLst>
                                      </p:cBhvr>
                                      <p:tavLst>
                                        <p:tav tm="0">
                                          <p:val>
                                            <p:strVal val="#ppt_w"/>
                                          </p:val>
                                        </p:tav>
                                        <p:tav tm="100000">
                                          <p:val>
                                            <p:strVal val="#ppt_w"/>
                                          </p:val>
                                        </p:tav>
                                      </p:tavLst>
                                    </p:anim>
                                    <p:anim calcmode="lin" valueType="num">
                                      <p:cBhvr>
                                        <p:cTn id="202" dur="2000" fill="hold"/>
                                        <p:tgtEl>
                                          <p:spTgt spid="46"/>
                                        </p:tgtEl>
                                        <p:attrNameLst>
                                          <p:attrName>ppt_h</p:attrName>
                                        </p:attrNameLst>
                                      </p:cBhvr>
                                      <p:tavLst>
                                        <p:tav tm="0" fmla="#ppt_h*sin(2.5*pi*$)">
                                          <p:val>
                                            <p:fltVal val="0"/>
                                          </p:val>
                                        </p:tav>
                                        <p:tav tm="100000">
                                          <p:val>
                                            <p:fltVal val="1"/>
                                          </p:val>
                                        </p:tav>
                                      </p:tavLst>
                                    </p:anim>
                                  </p:childTnLst>
                                </p:cTn>
                              </p:par>
                              <p:par>
                                <p:cTn id="203" presetID="19" presetClass="entr" presetSubtype="5" fill="hold" grpId="1" nodeType="withEffect">
                                  <p:stCondLst>
                                    <p:cond delay="0"/>
                                  </p:stCondLst>
                                  <p:childTnLst>
                                    <p:set>
                                      <p:cBhvr>
                                        <p:cTn id="204" dur="1" fill="hold">
                                          <p:stCondLst>
                                            <p:cond delay="0"/>
                                          </p:stCondLst>
                                        </p:cTn>
                                        <p:tgtEl>
                                          <p:spTgt spid="47"/>
                                        </p:tgtEl>
                                        <p:attrNameLst>
                                          <p:attrName>style.visibility</p:attrName>
                                        </p:attrNameLst>
                                      </p:cBhvr>
                                      <p:to>
                                        <p:strVal val="visible"/>
                                      </p:to>
                                    </p:set>
                                    <p:anim calcmode="lin" valueType="num">
                                      <p:cBhvr>
                                        <p:cTn id="205" dur="2000" fill="hold"/>
                                        <p:tgtEl>
                                          <p:spTgt spid="47"/>
                                        </p:tgtEl>
                                        <p:attrNameLst>
                                          <p:attrName>ppt_w</p:attrName>
                                        </p:attrNameLst>
                                      </p:cBhvr>
                                      <p:tavLst>
                                        <p:tav tm="0">
                                          <p:val>
                                            <p:strVal val="#ppt_w"/>
                                          </p:val>
                                        </p:tav>
                                        <p:tav tm="100000">
                                          <p:val>
                                            <p:strVal val="#ppt_w"/>
                                          </p:val>
                                        </p:tav>
                                      </p:tavLst>
                                    </p:anim>
                                    <p:anim calcmode="lin" valueType="num">
                                      <p:cBhvr>
                                        <p:cTn id="206" dur="2000" fill="hold"/>
                                        <p:tgtEl>
                                          <p:spTgt spid="47"/>
                                        </p:tgtEl>
                                        <p:attrNameLst>
                                          <p:attrName>ppt_h</p:attrName>
                                        </p:attrNameLst>
                                      </p:cBhvr>
                                      <p:tavLst>
                                        <p:tav tm="0" fmla="#ppt_h*sin(2.5*pi*$)">
                                          <p:val>
                                            <p:fltVal val="0"/>
                                          </p:val>
                                        </p:tav>
                                        <p:tav tm="100000">
                                          <p:val>
                                            <p:fltVal val="1"/>
                                          </p:val>
                                        </p:tav>
                                      </p:tavLst>
                                    </p:anim>
                                  </p:childTnLst>
                                </p:cTn>
                              </p:par>
                              <p:par>
                                <p:cTn id="207" presetID="19" presetClass="entr" presetSubtype="5" fill="hold" grpId="1" nodeType="withEffect">
                                  <p:stCondLst>
                                    <p:cond delay="0"/>
                                  </p:stCondLst>
                                  <p:childTnLst>
                                    <p:set>
                                      <p:cBhvr>
                                        <p:cTn id="208" dur="1" fill="hold">
                                          <p:stCondLst>
                                            <p:cond delay="0"/>
                                          </p:stCondLst>
                                        </p:cTn>
                                        <p:tgtEl>
                                          <p:spTgt spid="48"/>
                                        </p:tgtEl>
                                        <p:attrNameLst>
                                          <p:attrName>style.visibility</p:attrName>
                                        </p:attrNameLst>
                                      </p:cBhvr>
                                      <p:to>
                                        <p:strVal val="visible"/>
                                      </p:to>
                                    </p:set>
                                    <p:anim calcmode="lin" valueType="num">
                                      <p:cBhvr>
                                        <p:cTn id="209" dur="2000" fill="hold"/>
                                        <p:tgtEl>
                                          <p:spTgt spid="48"/>
                                        </p:tgtEl>
                                        <p:attrNameLst>
                                          <p:attrName>ppt_w</p:attrName>
                                        </p:attrNameLst>
                                      </p:cBhvr>
                                      <p:tavLst>
                                        <p:tav tm="0">
                                          <p:val>
                                            <p:strVal val="#ppt_w"/>
                                          </p:val>
                                        </p:tav>
                                        <p:tav tm="100000">
                                          <p:val>
                                            <p:strVal val="#ppt_w"/>
                                          </p:val>
                                        </p:tav>
                                      </p:tavLst>
                                    </p:anim>
                                    <p:anim calcmode="lin" valueType="num">
                                      <p:cBhvr>
                                        <p:cTn id="210" dur="2000" fill="hold"/>
                                        <p:tgtEl>
                                          <p:spTgt spid="48"/>
                                        </p:tgtEl>
                                        <p:attrNameLst>
                                          <p:attrName>ppt_h</p:attrName>
                                        </p:attrNameLst>
                                      </p:cBhvr>
                                      <p:tavLst>
                                        <p:tav tm="0" fmla="#ppt_h*sin(2.5*pi*$)">
                                          <p:val>
                                            <p:fltVal val="0"/>
                                          </p:val>
                                        </p:tav>
                                        <p:tav tm="100000">
                                          <p:val>
                                            <p:fltVal val="1"/>
                                          </p:val>
                                        </p:tav>
                                      </p:tavLst>
                                    </p:anim>
                                  </p:childTnLst>
                                </p:cTn>
                              </p:par>
                              <p:par>
                                <p:cTn id="211" presetID="19" presetClass="entr" presetSubtype="5" fill="hold" grpId="1" nodeType="withEffect">
                                  <p:stCondLst>
                                    <p:cond delay="0"/>
                                  </p:stCondLst>
                                  <p:childTnLst>
                                    <p:set>
                                      <p:cBhvr>
                                        <p:cTn id="212" dur="1" fill="hold">
                                          <p:stCondLst>
                                            <p:cond delay="0"/>
                                          </p:stCondLst>
                                        </p:cTn>
                                        <p:tgtEl>
                                          <p:spTgt spid="49"/>
                                        </p:tgtEl>
                                        <p:attrNameLst>
                                          <p:attrName>style.visibility</p:attrName>
                                        </p:attrNameLst>
                                      </p:cBhvr>
                                      <p:to>
                                        <p:strVal val="visible"/>
                                      </p:to>
                                    </p:set>
                                    <p:anim calcmode="lin" valueType="num">
                                      <p:cBhvr>
                                        <p:cTn id="213" dur="2000" fill="hold"/>
                                        <p:tgtEl>
                                          <p:spTgt spid="49"/>
                                        </p:tgtEl>
                                        <p:attrNameLst>
                                          <p:attrName>ppt_w</p:attrName>
                                        </p:attrNameLst>
                                      </p:cBhvr>
                                      <p:tavLst>
                                        <p:tav tm="0">
                                          <p:val>
                                            <p:strVal val="#ppt_w"/>
                                          </p:val>
                                        </p:tav>
                                        <p:tav tm="100000">
                                          <p:val>
                                            <p:strVal val="#ppt_w"/>
                                          </p:val>
                                        </p:tav>
                                      </p:tavLst>
                                    </p:anim>
                                    <p:anim calcmode="lin" valueType="num">
                                      <p:cBhvr>
                                        <p:cTn id="214" dur="2000" fill="hold"/>
                                        <p:tgtEl>
                                          <p:spTgt spid="49"/>
                                        </p:tgtEl>
                                        <p:attrNameLst>
                                          <p:attrName>ppt_h</p:attrName>
                                        </p:attrNameLst>
                                      </p:cBhvr>
                                      <p:tavLst>
                                        <p:tav tm="0" fmla="#ppt_h*sin(2.5*pi*$)">
                                          <p:val>
                                            <p:fltVal val="0"/>
                                          </p:val>
                                        </p:tav>
                                        <p:tav tm="100000">
                                          <p:val>
                                            <p:fltVal val="1"/>
                                          </p:val>
                                        </p:tav>
                                      </p:tavLst>
                                    </p:anim>
                                  </p:childTnLst>
                                </p:cTn>
                              </p:par>
                              <p:par>
                                <p:cTn id="215" presetID="19" presetClass="entr" presetSubtype="5" fill="hold" grpId="1"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p:cTn id="217" dur="2000" fill="hold"/>
                                        <p:tgtEl>
                                          <p:spTgt spid="50"/>
                                        </p:tgtEl>
                                        <p:attrNameLst>
                                          <p:attrName>ppt_w</p:attrName>
                                        </p:attrNameLst>
                                      </p:cBhvr>
                                      <p:tavLst>
                                        <p:tav tm="0">
                                          <p:val>
                                            <p:strVal val="#ppt_w"/>
                                          </p:val>
                                        </p:tav>
                                        <p:tav tm="100000">
                                          <p:val>
                                            <p:strVal val="#ppt_w"/>
                                          </p:val>
                                        </p:tav>
                                      </p:tavLst>
                                    </p:anim>
                                    <p:anim calcmode="lin" valueType="num">
                                      <p:cBhvr>
                                        <p:cTn id="218" dur="2000" fill="hold"/>
                                        <p:tgtEl>
                                          <p:spTgt spid="50"/>
                                        </p:tgtEl>
                                        <p:attrNameLst>
                                          <p:attrName>ppt_h</p:attrName>
                                        </p:attrNameLst>
                                      </p:cBhvr>
                                      <p:tavLst>
                                        <p:tav tm="0" fmla="#ppt_h*sin(2.5*pi*$)">
                                          <p:val>
                                            <p:fltVal val="0"/>
                                          </p:val>
                                        </p:tav>
                                        <p:tav tm="100000">
                                          <p:val>
                                            <p:fltVal val="1"/>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51"/>
                                        </p:tgtEl>
                                        <p:attrNameLst>
                                          <p:attrName>style.visibility</p:attrName>
                                        </p:attrNameLst>
                                      </p:cBhvr>
                                      <p:to>
                                        <p:strVal val="visible"/>
                                      </p:to>
                                    </p:set>
                                    <p:anim calcmode="lin" valueType="num">
                                      <p:cBhvr>
                                        <p:cTn id="221" dur="2000" fill="hold"/>
                                        <p:tgtEl>
                                          <p:spTgt spid="51"/>
                                        </p:tgtEl>
                                        <p:attrNameLst>
                                          <p:attrName>ppt_w</p:attrName>
                                        </p:attrNameLst>
                                      </p:cBhvr>
                                      <p:tavLst>
                                        <p:tav tm="0">
                                          <p:val>
                                            <p:strVal val="#ppt_w"/>
                                          </p:val>
                                        </p:tav>
                                        <p:tav tm="100000">
                                          <p:val>
                                            <p:strVal val="#ppt_w"/>
                                          </p:val>
                                        </p:tav>
                                      </p:tavLst>
                                    </p:anim>
                                    <p:anim calcmode="lin" valueType="num">
                                      <p:cBhvr>
                                        <p:cTn id="222" dur="2000" fill="hold"/>
                                        <p:tgtEl>
                                          <p:spTgt spid="51"/>
                                        </p:tgtEl>
                                        <p:attrNameLst>
                                          <p:attrName>ppt_h</p:attrName>
                                        </p:attrNameLst>
                                      </p:cBhvr>
                                      <p:tavLst>
                                        <p:tav tm="0" fmla="#ppt_h*sin(2.5*pi*$)">
                                          <p:val>
                                            <p:fltVal val="0"/>
                                          </p:val>
                                        </p:tav>
                                        <p:tav tm="100000">
                                          <p:val>
                                            <p:fltVal val="1"/>
                                          </p:val>
                                        </p:tav>
                                      </p:tavLst>
                                    </p:anim>
                                  </p:childTnLst>
                                </p:cTn>
                              </p:par>
                              <p:par>
                                <p:cTn id="223" presetID="19" presetClass="entr" presetSubtype="5" fill="hold" grpId="1" nodeType="withEffect">
                                  <p:stCondLst>
                                    <p:cond delay="0"/>
                                  </p:stCondLst>
                                  <p:childTnLst>
                                    <p:set>
                                      <p:cBhvr>
                                        <p:cTn id="224" dur="1" fill="hold">
                                          <p:stCondLst>
                                            <p:cond delay="0"/>
                                          </p:stCondLst>
                                        </p:cTn>
                                        <p:tgtEl>
                                          <p:spTgt spid="52"/>
                                        </p:tgtEl>
                                        <p:attrNameLst>
                                          <p:attrName>style.visibility</p:attrName>
                                        </p:attrNameLst>
                                      </p:cBhvr>
                                      <p:to>
                                        <p:strVal val="visible"/>
                                      </p:to>
                                    </p:set>
                                    <p:anim calcmode="lin" valueType="num">
                                      <p:cBhvr>
                                        <p:cTn id="225" dur="2000" fill="hold"/>
                                        <p:tgtEl>
                                          <p:spTgt spid="52"/>
                                        </p:tgtEl>
                                        <p:attrNameLst>
                                          <p:attrName>ppt_w</p:attrName>
                                        </p:attrNameLst>
                                      </p:cBhvr>
                                      <p:tavLst>
                                        <p:tav tm="0">
                                          <p:val>
                                            <p:strVal val="#ppt_w"/>
                                          </p:val>
                                        </p:tav>
                                        <p:tav tm="100000">
                                          <p:val>
                                            <p:strVal val="#ppt_w"/>
                                          </p:val>
                                        </p:tav>
                                      </p:tavLst>
                                    </p:anim>
                                    <p:anim calcmode="lin" valueType="num">
                                      <p:cBhvr>
                                        <p:cTn id="226" dur="2000" fill="hold"/>
                                        <p:tgtEl>
                                          <p:spTgt spid="52"/>
                                        </p:tgtEl>
                                        <p:attrNameLst>
                                          <p:attrName>ppt_h</p:attrName>
                                        </p:attrNameLst>
                                      </p:cBhvr>
                                      <p:tavLst>
                                        <p:tav tm="0" fmla="#ppt_h*sin(2.5*pi*$)">
                                          <p:val>
                                            <p:fltVal val="0"/>
                                          </p:val>
                                        </p:tav>
                                        <p:tav tm="100000">
                                          <p:val>
                                            <p:fltVal val="1"/>
                                          </p:val>
                                        </p:tav>
                                      </p:tavLst>
                                    </p:anim>
                                  </p:childTnLst>
                                </p:cTn>
                              </p:par>
                              <p:par>
                                <p:cTn id="227" presetID="19" presetClass="entr" presetSubtype="5" fill="hold" grpId="1" nodeType="withEffect">
                                  <p:stCondLst>
                                    <p:cond delay="0"/>
                                  </p:stCondLst>
                                  <p:childTnLst>
                                    <p:set>
                                      <p:cBhvr>
                                        <p:cTn id="228" dur="1" fill="hold">
                                          <p:stCondLst>
                                            <p:cond delay="0"/>
                                          </p:stCondLst>
                                        </p:cTn>
                                        <p:tgtEl>
                                          <p:spTgt spid="53"/>
                                        </p:tgtEl>
                                        <p:attrNameLst>
                                          <p:attrName>style.visibility</p:attrName>
                                        </p:attrNameLst>
                                      </p:cBhvr>
                                      <p:to>
                                        <p:strVal val="visible"/>
                                      </p:to>
                                    </p:set>
                                    <p:anim calcmode="lin" valueType="num">
                                      <p:cBhvr>
                                        <p:cTn id="229" dur="2000" fill="hold"/>
                                        <p:tgtEl>
                                          <p:spTgt spid="53"/>
                                        </p:tgtEl>
                                        <p:attrNameLst>
                                          <p:attrName>ppt_w</p:attrName>
                                        </p:attrNameLst>
                                      </p:cBhvr>
                                      <p:tavLst>
                                        <p:tav tm="0">
                                          <p:val>
                                            <p:strVal val="#ppt_w"/>
                                          </p:val>
                                        </p:tav>
                                        <p:tav tm="100000">
                                          <p:val>
                                            <p:strVal val="#ppt_w"/>
                                          </p:val>
                                        </p:tav>
                                      </p:tavLst>
                                    </p:anim>
                                    <p:anim calcmode="lin" valueType="num">
                                      <p:cBhvr>
                                        <p:cTn id="230" dur="2000" fill="hold"/>
                                        <p:tgtEl>
                                          <p:spTgt spid="53"/>
                                        </p:tgtEl>
                                        <p:attrNameLst>
                                          <p:attrName>ppt_h</p:attrName>
                                        </p:attrNameLst>
                                      </p:cBhvr>
                                      <p:tavLst>
                                        <p:tav tm="0" fmla="#ppt_h*sin(2.5*pi*$)">
                                          <p:val>
                                            <p:fltVal val="0"/>
                                          </p:val>
                                        </p:tav>
                                        <p:tav tm="100000">
                                          <p:val>
                                            <p:fltVal val="1"/>
                                          </p:val>
                                        </p:tav>
                                      </p:tavLst>
                                    </p:anim>
                                  </p:childTnLst>
                                </p:cTn>
                              </p:par>
                              <p:par>
                                <p:cTn id="231" presetID="19" presetClass="entr" presetSubtype="5" fill="hold" grpId="1" nodeType="withEffect">
                                  <p:stCondLst>
                                    <p:cond delay="0"/>
                                  </p:stCondLst>
                                  <p:childTnLst>
                                    <p:set>
                                      <p:cBhvr>
                                        <p:cTn id="232" dur="1" fill="hold">
                                          <p:stCondLst>
                                            <p:cond delay="0"/>
                                          </p:stCondLst>
                                        </p:cTn>
                                        <p:tgtEl>
                                          <p:spTgt spid="54"/>
                                        </p:tgtEl>
                                        <p:attrNameLst>
                                          <p:attrName>style.visibility</p:attrName>
                                        </p:attrNameLst>
                                      </p:cBhvr>
                                      <p:to>
                                        <p:strVal val="visible"/>
                                      </p:to>
                                    </p:set>
                                    <p:anim calcmode="lin" valueType="num">
                                      <p:cBhvr>
                                        <p:cTn id="233" dur="2000" fill="hold"/>
                                        <p:tgtEl>
                                          <p:spTgt spid="54"/>
                                        </p:tgtEl>
                                        <p:attrNameLst>
                                          <p:attrName>ppt_w</p:attrName>
                                        </p:attrNameLst>
                                      </p:cBhvr>
                                      <p:tavLst>
                                        <p:tav tm="0">
                                          <p:val>
                                            <p:strVal val="#ppt_w"/>
                                          </p:val>
                                        </p:tav>
                                        <p:tav tm="100000">
                                          <p:val>
                                            <p:strVal val="#ppt_w"/>
                                          </p:val>
                                        </p:tav>
                                      </p:tavLst>
                                    </p:anim>
                                    <p:anim calcmode="lin" valueType="num">
                                      <p:cBhvr>
                                        <p:cTn id="234" dur="2000" fill="hold"/>
                                        <p:tgtEl>
                                          <p:spTgt spid="54"/>
                                        </p:tgtEl>
                                        <p:attrNameLst>
                                          <p:attrName>ppt_h</p:attrName>
                                        </p:attrNameLst>
                                      </p:cBhvr>
                                      <p:tavLst>
                                        <p:tav tm="0" fmla="#ppt_h*sin(2.5*pi*$)">
                                          <p:val>
                                            <p:fltVal val="0"/>
                                          </p:val>
                                        </p:tav>
                                        <p:tav tm="100000">
                                          <p:val>
                                            <p:fltVal val="1"/>
                                          </p:val>
                                        </p:tav>
                                      </p:tavLst>
                                    </p:anim>
                                  </p:childTnLst>
                                </p:cTn>
                              </p:par>
                              <p:par>
                                <p:cTn id="235" presetID="19" presetClass="entr" presetSubtype="5" fill="hold" grpId="1" nodeType="withEffect">
                                  <p:stCondLst>
                                    <p:cond delay="0"/>
                                  </p:stCondLst>
                                  <p:childTnLst>
                                    <p:set>
                                      <p:cBhvr>
                                        <p:cTn id="236" dur="1" fill="hold">
                                          <p:stCondLst>
                                            <p:cond delay="0"/>
                                          </p:stCondLst>
                                        </p:cTn>
                                        <p:tgtEl>
                                          <p:spTgt spid="55"/>
                                        </p:tgtEl>
                                        <p:attrNameLst>
                                          <p:attrName>style.visibility</p:attrName>
                                        </p:attrNameLst>
                                      </p:cBhvr>
                                      <p:to>
                                        <p:strVal val="visible"/>
                                      </p:to>
                                    </p:set>
                                    <p:anim calcmode="lin" valueType="num">
                                      <p:cBhvr>
                                        <p:cTn id="237" dur="2000" fill="hold"/>
                                        <p:tgtEl>
                                          <p:spTgt spid="55"/>
                                        </p:tgtEl>
                                        <p:attrNameLst>
                                          <p:attrName>ppt_w</p:attrName>
                                        </p:attrNameLst>
                                      </p:cBhvr>
                                      <p:tavLst>
                                        <p:tav tm="0">
                                          <p:val>
                                            <p:strVal val="#ppt_w"/>
                                          </p:val>
                                        </p:tav>
                                        <p:tav tm="100000">
                                          <p:val>
                                            <p:strVal val="#ppt_w"/>
                                          </p:val>
                                        </p:tav>
                                      </p:tavLst>
                                    </p:anim>
                                    <p:anim calcmode="lin" valueType="num">
                                      <p:cBhvr>
                                        <p:cTn id="238" dur="2000" fill="hold"/>
                                        <p:tgtEl>
                                          <p:spTgt spid="55"/>
                                        </p:tgtEl>
                                        <p:attrNameLst>
                                          <p:attrName>ppt_h</p:attrName>
                                        </p:attrNameLst>
                                      </p:cBhvr>
                                      <p:tavLst>
                                        <p:tav tm="0" fmla="#ppt_h*sin(2.5*pi*$)">
                                          <p:val>
                                            <p:fltVal val="0"/>
                                          </p:val>
                                        </p:tav>
                                        <p:tav tm="100000">
                                          <p:val>
                                            <p:fltVal val="1"/>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56"/>
                                        </p:tgtEl>
                                        <p:attrNameLst>
                                          <p:attrName>style.visibility</p:attrName>
                                        </p:attrNameLst>
                                      </p:cBhvr>
                                      <p:to>
                                        <p:strVal val="visible"/>
                                      </p:to>
                                    </p:set>
                                    <p:anim calcmode="lin" valueType="num">
                                      <p:cBhvr>
                                        <p:cTn id="241" dur="2000" fill="hold"/>
                                        <p:tgtEl>
                                          <p:spTgt spid="56"/>
                                        </p:tgtEl>
                                        <p:attrNameLst>
                                          <p:attrName>ppt_w</p:attrName>
                                        </p:attrNameLst>
                                      </p:cBhvr>
                                      <p:tavLst>
                                        <p:tav tm="0">
                                          <p:val>
                                            <p:strVal val="#ppt_w"/>
                                          </p:val>
                                        </p:tav>
                                        <p:tav tm="100000">
                                          <p:val>
                                            <p:strVal val="#ppt_w"/>
                                          </p:val>
                                        </p:tav>
                                      </p:tavLst>
                                    </p:anim>
                                    <p:anim calcmode="lin" valueType="num">
                                      <p:cBhvr>
                                        <p:cTn id="242" dur="2000" fill="hold"/>
                                        <p:tgtEl>
                                          <p:spTgt spid="56"/>
                                        </p:tgtEl>
                                        <p:attrNameLst>
                                          <p:attrName>ppt_h</p:attrName>
                                        </p:attrNameLst>
                                      </p:cBhvr>
                                      <p:tavLst>
                                        <p:tav tm="0" fmla="#ppt_h*sin(2.5*pi*$)">
                                          <p:val>
                                            <p:fltVal val="0"/>
                                          </p:val>
                                        </p:tav>
                                        <p:tav tm="100000">
                                          <p:val>
                                            <p:fltVal val="1"/>
                                          </p:val>
                                        </p:tav>
                                      </p:tavLst>
                                    </p:anim>
                                  </p:childTnLst>
                                </p:cTn>
                              </p:par>
                              <p:par>
                                <p:cTn id="243" presetID="19" presetClass="entr" presetSubtype="5" fill="hold" grpId="1" nodeType="withEffect">
                                  <p:stCondLst>
                                    <p:cond delay="0"/>
                                  </p:stCondLst>
                                  <p:childTnLst>
                                    <p:set>
                                      <p:cBhvr>
                                        <p:cTn id="244" dur="1" fill="hold">
                                          <p:stCondLst>
                                            <p:cond delay="0"/>
                                          </p:stCondLst>
                                        </p:cTn>
                                        <p:tgtEl>
                                          <p:spTgt spid="57"/>
                                        </p:tgtEl>
                                        <p:attrNameLst>
                                          <p:attrName>style.visibility</p:attrName>
                                        </p:attrNameLst>
                                      </p:cBhvr>
                                      <p:to>
                                        <p:strVal val="visible"/>
                                      </p:to>
                                    </p:set>
                                    <p:anim calcmode="lin" valueType="num">
                                      <p:cBhvr>
                                        <p:cTn id="245" dur="2000" fill="hold"/>
                                        <p:tgtEl>
                                          <p:spTgt spid="57"/>
                                        </p:tgtEl>
                                        <p:attrNameLst>
                                          <p:attrName>ppt_w</p:attrName>
                                        </p:attrNameLst>
                                      </p:cBhvr>
                                      <p:tavLst>
                                        <p:tav tm="0">
                                          <p:val>
                                            <p:strVal val="#ppt_w"/>
                                          </p:val>
                                        </p:tav>
                                        <p:tav tm="100000">
                                          <p:val>
                                            <p:strVal val="#ppt_w"/>
                                          </p:val>
                                        </p:tav>
                                      </p:tavLst>
                                    </p:anim>
                                    <p:anim calcmode="lin" valueType="num">
                                      <p:cBhvr>
                                        <p:cTn id="246" dur="2000" fill="hold"/>
                                        <p:tgtEl>
                                          <p:spTgt spid="57"/>
                                        </p:tgtEl>
                                        <p:attrNameLst>
                                          <p:attrName>ppt_h</p:attrName>
                                        </p:attrNameLst>
                                      </p:cBhvr>
                                      <p:tavLst>
                                        <p:tav tm="0" fmla="#ppt_h*sin(2.5*pi*$)">
                                          <p:val>
                                            <p:fltVal val="0"/>
                                          </p:val>
                                        </p:tav>
                                        <p:tav tm="100000">
                                          <p:val>
                                            <p:fltVal val="1"/>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58"/>
                                        </p:tgtEl>
                                        <p:attrNameLst>
                                          <p:attrName>style.visibility</p:attrName>
                                        </p:attrNameLst>
                                      </p:cBhvr>
                                      <p:to>
                                        <p:strVal val="visible"/>
                                      </p:to>
                                    </p:set>
                                    <p:anim calcmode="lin" valueType="num">
                                      <p:cBhvr>
                                        <p:cTn id="249" dur="2000" fill="hold"/>
                                        <p:tgtEl>
                                          <p:spTgt spid="58"/>
                                        </p:tgtEl>
                                        <p:attrNameLst>
                                          <p:attrName>ppt_w</p:attrName>
                                        </p:attrNameLst>
                                      </p:cBhvr>
                                      <p:tavLst>
                                        <p:tav tm="0">
                                          <p:val>
                                            <p:strVal val="#ppt_w"/>
                                          </p:val>
                                        </p:tav>
                                        <p:tav tm="100000">
                                          <p:val>
                                            <p:strVal val="#ppt_w"/>
                                          </p:val>
                                        </p:tav>
                                      </p:tavLst>
                                    </p:anim>
                                    <p:anim calcmode="lin" valueType="num">
                                      <p:cBhvr>
                                        <p:cTn id="250" dur="2000" fill="hold"/>
                                        <p:tgtEl>
                                          <p:spTgt spid="58"/>
                                        </p:tgtEl>
                                        <p:attrNameLst>
                                          <p:attrName>ppt_h</p:attrName>
                                        </p:attrNameLst>
                                      </p:cBhvr>
                                      <p:tavLst>
                                        <p:tav tm="0" fmla="#ppt_h*sin(2.5*pi*$)">
                                          <p:val>
                                            <p:fltVal val="0"/>
                                          </p:val>
                                        </p:tav>
                                        <p:tav tm="100000">
                                          <p:val>
                                            <p:fltVal val="1"/>
                                          </p:val>
                                        </p:tav>
                                      </p:tavLst>
                                    </p:anim>
                                  </p:childTnLst>
                                </p:cTn>
                              </p:par>
                              <p:par>
                                <p:cTn id="251" presetID="19" presetClass="entr" presetSubtype="5" fill="hold" grpId="1" nodeType="withEffect">
                                  <p:stCondLst>
                                    <p:cond delay="0"/>
                                  </p:stCondLst>
                                  <p:childTnLst>
                                    <p:set>
                                      <p:cBhvr>
                                        <p:cTn id="252" dur="1" fill="hold">
                                          <p:stCondLst>
                                            <p:cond delay="0"/>
                                          </p:stCondLst>
                                        </p:cTn>
                                        <p:tgtEl>
                                          <p:spTgt spid="59"/>
                                        </p:tgtEl>
                                        <p:attrNameLst>
                                          <p:attrName>style.visibility</p:attrName>
                                        </p:attrNameLst>
                                      </p:cBhvr>
                                      <p:to>
                                        <p:strVal val="visible"/>
                                      </p:to>
                                    </p:set>
                                    <p:anim calcmode="lin" valueType="num">
                                      <p:cBhvr>
                                        <p:cTn id="253" dur="2000" fill="hold"/>
                                        <p:tgtEl>
                                          <p:spTgt spid="59"/>
                                        </p:tgtEl>
                                        <p:attrNameLst>
                                          <p:attrName>ppt_w</p:attrName>
                                        </p:attrNameLst>
                                      </p:cBhvr>
                                      <p:tavLst>
                                        <p:tav tm="0">
                                          <p:val>
                                            <p:strVal val="#ppt_w"/>
                                          </p:val>
                                        </p:tav>
                                        <p:tav tm="100000">
                                          <p:val>
                                            <p:strVal val="#ppt_w"/>
                                          </p:val>
                                        </p:tav>
                                      </p:tavLst>
                                    </p:anim>
                                    <p:anim calcmode="lin" valueType="num">
                                      <p:cBhvr>
                                        <p:cTn id="254" dur="2000" fill="hold"/>
                                        <p:tgtEl>
                                          <p:spTgt spid="59"/>
                                        </p:tgtEl>
                                        <p:attrNameLst>
                                          <p:attrName>ppt_h</p:attrName>
                                        </p:attrNameLst>
                                      </p:cBhvr>
                                      <p:tavLst>
                                        <p:tav tm="0" fmla="#ppt_h*sin(2.5*pi*$)">
                                          <p:val>
                                            <p:fltVal val="0"/>
                                          </p:val>
                                        </p:tav>
                                        <p:tav tm="100000">
                                          <p:val>
                                            <p:fltVal val="1"/>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60"/>
                                        </p:tgtEl>
                                        <p:attrNameLst>
                                          <p:attrName>style.visibility</p:attrName>
                                        </p:attrNameLst>
                                      </p:cBhvr>
                                      <p:to>
                                        <p:strVal val="visible"/>
                                      </p:to>
                                    </p:set>
                                    <p:anim calcmode="lin" valueType="num">
                                      <p:cBhvr>
                                        <p:cTn id="257" dur="2000" fill="hold"/>
                                        <p:tgtEl>
                                          <p:spTgt spid="60"/>
                                        </p:tgtEl>
                                        <p:attrNameLst>
                                          <p:attrName>ppt_w</p:attrName>
                                        </p:attrNameLst>
                                      </p:cBhvr>
                                      <p:tavLst>
                                        <p:tav tm="0">
                                          <p:val>
                                            <p:strVal val="#ppt_w"/>
                                          </p:val>
                                        </p:tav>
                                        <p:tav tm="100000">
                                          <p:val>
                                            <p:strVal val="#ppt_w"/>
                                          </p:val>
                                        </p:tav>
                                      </p:tavLst>
                                    </p:anim>
                                    <p:anim calcmode="lin" valueType="num">
                                      <p:cBhvr>
                                        <p:cTn id="258" dur="2000" fill="hold"/>
                                        <p:tgtEl>
                                          <p:spTgt spid="60"/>
                                        </p:tgtEl>
                                        <p:attrNameLst>
                                          <p:attrName>ppt_h</p:attrName>
                                        </p:attrNameLst>
                                      </p:cBhvr>
                                      <p:tavLst>
                                        <p:tav tm="0" fmla="#ppt_h*sin(2.5*pi*$)">
                                          <p:val>
                                            <p:fltVal val="0"/>
                                          </p:val>
                                        </p:tav>
                                        <p:tav tm="100000">
                                          <p:val>
                                            <p:fltVal val="1"/>
                                          </p:val>
                                        </p:tav>
                                      </p:tavLst>
                                    </p:anim>
                                  </p:childTnLst>
                                </p:cTn>
                              </p:par>
                              <p:par>
                                <p:cTn id="259" presetID="19" presetClass="entr" presetSubtype="5" fill="hold" grpId="1" nodeType="withEffect">
                                  <p:stCondLst>
                                    <p:cond delay="0"/>
                                  </p:stCondLst>
                                  <p:childTnLst>
                                    <p:set>
                                      <p:cBhvr>
                                        <p:cTn id="260" dur="1" fill="hold">
                                          <p:stCondLst>
                                            <p:cond delay="0"/>
                                          </p:stCondLst>
                                        </p:cTn>
                                        <p:tgtEl>
                                          <p:spTgt spid="61"/>
                                        </p:tgtEl>
                                        <p:attrNameLst>
                                          <p:attrName>style.visibility</p:attrName>
                                        </p:attrNameLst>
                                      </p:cBhvr>
                                      <p:to>
                                        <p:strVal val="visible"/>
                                      </p:to>
                                    </p:set>
                                    <p:anim calcmode="lin" valueType="num">
                                      <p:cBhvr>
                                        <p:cTn id="261" dur="2000" fill="hold"/>
                                        <p:tgtEl>
                                          <p:spTgt spid="61"/>
                                        </p:tgtEl>
                                        <p:attrNameLst>
                                          <p:attrName>ppt_w</p:attrName>
                                        </p:attrNameLst>
                                      </p:cBhvr>
                                      <p:tavLst>
                                        <p:tav tm="0">
                                          <p:val>
                                            <p:strVal val="#ppt_w"/>
                                          </p:val>
                                        </p:tav>
                                        <p:tav tm="100000">
                                          <p:val>
                                            <p:strVal val="#ppt_w"/>
                                          </p:val>
                                        </p:tav>
                                      </p:tavLst>
                                    </p:anim>
                                    <p:anim calcmode="lin" valueType="num">
                                      <p:cBhvr>
                                        <p:cTn id="262" dur="2000" fill="hold"/>
                                        <p:tgtEl>
                                          <p:spTgt spid="61"/>
                                        </p:tgtEl>
                                        <p:attrNameLst>
                                          <p:attrName>ppt_h</p:attrName>
                                        </p:attrNameLst>
                                      </p:cBhvr>
                                      <p:tavLst>
                                        <p:tav tm="0" fmla="#ppt_h*sin(2.5*pi*$)">
                                          <p:val>
                                            <p:fltVal val="0"/>
                                          </p:val>
                                        </p:tav>
                                        <p:tav tm="100000">
                                          <p:val>
                                            <p:fltVal val="1"/>
                                          </p:val>
                                        </p:tav>
                                      </p:tavLst>
                                    </p:anim>
                                  </p:childTnLst>
                                </p:cTn>
                              </p:par>
                            </p:childTnLst>
                          </p:cTn>
                        </p:par>
                        <p:par>
                          <p:cTn id="263" fill="hold">
                            <p:stCondLst>
                              <p:cond delay="2000"/>
                            </p:stCondLst>
                            <p:childTnLst>
                              <p:par>
                                <p:cTn id="264" presetID="2" presetClass="exit" presetSubtype="4" fill="hold" grpId="2" nodeType="afterEffect">
                                  <p:stCondLst>
                                    <p:cond delay="0"/>
                                  </p:stCondLst>
                                  <p:childTnLst>
                                    <p:anim calcmode="lin" valueType="num">
                                      <p:cBhvr additive="base">
                                        <p:cTn id="265" dur="2000"/>
                                        <p:tgtEl>
                                          <p:spTgt spid="46"/>
                                        </p:tgtEl>
                                        <p:attrNameLst>
                                          <p:attrName>ppt_x</p:attrName>
                                        </p:attrNameLst>
                                      </p:cBhvr>
                                      <p:tavLst>
                                        <p:tav tm="0">
                                          <p:val>
                                            <p:strVal val="ppt_x"/>
                                          </p:val>
                                        </p:tav>
                                        <p:tav tm="100000">
                                          <p:val>
                                            <p:strVal val="ppt_x"/>
                                          </p:val>
                                        </p:tav>
                                      </p:tavLst>
                                    </p:anim>
                                    <p:anim calcmode="lin" valueType="num">
                                      <p:cBhvr additive="base">
                                        <p:cTn id="266" dur="2000"/>
                                        <p:tgtEl>
                                          <p:spTgt spid="46"/>
                                        </p:tgtEl>
                                        <p:attrNameLst>
                                          <p:attrName>ppt_y</p:attrName>
                                        </p:attrNameLst>
                                      </p:cBhvr>
                                      <p:tavLst>
                                        <p:tav tm="0">
                                          <p:val>
                                            <p:strVal val="ppt_y"/>
                                          </p:val>
                                        </p:tav>
                                        <p:tav tm="100000">
                                          <p:val>
                                            <p:strVal val="1+ppt_h/2"/>
                                          </p:val>
                                        </p:tav>
                                      </p:tavLst>
                                    </p:anim>
                                    <p:set>
                                      <p:cBhvr>
                                        <p:cTn id="267" dur="1" fill="hold">
                                          <p:stCondLst>
                                            <p:cond delay="1999"/>
                                          </p:stCondLst>
                                        </p:cTn>
                                        <p:tgtEl>
                                          <p:spTgt spid="46"/>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47"/>
                                        </p:tgtEl>
                                        <p:attrNameLst>
                                          <p:attrName>ppt_x</p:attrName>
                                        </p:attrNameLst>
                                      </p:cBhvr>
                                      <p:tavLst>
                                        <p:tav tm="0">
                                          <p:val>
                                            <p:strVal val="ppt_x"/>
                                          </p:val>
                                        </p:tav>
                                        <p:tav tm="100000">
                                          <p:val>
                                            <p:strVal val="ppt_x"/>
                                          </p:val>
                                        </p:tav>
                                      </p:tavLst>
                                    </p:anim>
                                    <p:anim calcmode="lin" valueType="num">
                                      <p:cBhvr additive="base">
                                        <p:cTn id="270" dur="2000"/>
                                        <p:tgtEl>
                                          <p:spTgt spid="47"/>
                                        </p:tgtEl>
                                        <p:attrNameLst>
                                          <p:attrName>ppt_y</p:attrName>
                                        </p:attrNameLst>
                                      </p:cBhvr>
                                      <p:tavLst>
                                        <p:tav tm="0">
                                          <p:val>
                                            <p:strVal val="ppt_y"/>
                                          </p:val>
                                        </p:tav>
                                        <p:tav tm="100000">
                                          <p:val>
                                            <p:strVal val="1+ppt_h/2"/>
                                          </p:val>
                                        </p:tav>
                                      </p:tavLst>
                                    </p:anim>
                                    <p:set>
                                      <p:cBhvr>
                                        <p:cTn id="271" dur="1" fill="hold">
                                          <p:stCondLst>
                                            <p:cond delay="1999"/>
                                          </p:stCondLst>
                                        </p:cTn>
                                        <p:tgtEl>
                                          <p:spTgt spid="47"/>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48"/>
                                        </p:tgtEl>
                                        <p:attrNameLst>
                                          <p:attrName>ppt_x</p:attrName>
                                        </p:attrNameLst>
                                      </p:cBhvr>
                                      <p:tavLst>
                                        <p:tav tm="0">
                                          <p:val>
                                            <p:strVal val="ppt_x"/>
                                          </p:val>
                                        </p:tav>
                                        <p:tav tm="100000">
                                          <p:val>
                                            <p:strVal val="ppt_x"/>
                                          </p:val>
                                        </p:tav>
                                      </p:tavLst>
                                    </p:anim>
                                    <p:anim calcmode="lin" valueType="num">
                                      <p:cBhvr additive="base">
                                        <p:cTn id="274" dur="2000"/>
                                        <p:tgtEl>
                                          <p:spTgt spid="48"/>
                                        </p:tgtEl>
                                        <p:attrNameLst>
                                          <p:attrName>ppt_y</p:attrName>
                                        </p:attrNameLst>
                                      </p:cBhvr>
                                      <p:tavLst>
                                        <p:tav tm="0">
                                          <p:val>
                                            <p:strVal val="ppt_y"/>
                                          </p:val>
                                        </p:tav>
                                        <p:tav tm="100000">
                                          <p:val>
                                            <p:strVal val="1+ppt_h/2"/>
                                          </p:val>
                                        </p:tav>
                                      </p:tavLst>
                                    </p:anim>
                                    <p:set>
                                      <p:cBhvr>
                                        <p:cTn id="275" dur="1" fill="hold">
                                          <p:stCondLst>
                                            <p:cond delay="1999"/>
                                          </p:stCondLst>
                                        </p:cTn>
                                        <p:tgtEl>
                                          <p:spTgt spid="48"/>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49"/>
                                        </p:tgtEl>
                                        <p:attrNameLst>
                                          <p:attrName>ppt_x</p:attrName>
                                        </p:attrNameLst>
                                      </p:cBhvr>
                                      <p:tavLst>
                                        <p:tav tm="0">
                                          <p:val>
                                            <p:strVal val="ppt_x"/>
                                          </p:val>
                                        </p:tav>
                                        <p:tav tm="100000">
                                          <p:val>
                                            <p:strVal val="ppt_x"/>
                                          </p:val>
                                        </p:tav>
                                      </p:tavLst>
                                    </p:anim>
                                    <p:anim calcmode="lin" valueType="num">
                                      <p:cBhvr additive="base">
                                        <p:cTn id="278" dur="2000"/>
                                        <p:tgtEl>
                                          <p:spTgt spid="49"/>
                                        </p:tgtEl>
                                        <p:attrNameLst>
                                          <p:attrName>ppt_y</p:attrName>
                                        </p:attrNameLst>
                                      </p:cBhvr>
                                      <p:tavLst>
                                        <p:tav tm="0">
                                          <p:val>
                                            <p:strVal val="ppt_y"/>
                                          </p:val>
                                        </p:tav>
                                        <p:tav tm="100000">
                                          <p:val>
                                            <p:strVal val="1+ppt_h/2"/>
                                          </p:val>
                                        </p:tav>
                                      </p:tavLst>
                                    </p:anim>
                                    <p:set>
                                      <p:cBhvr>
                                        <p:cTn id="279" dur="1" fill="hold">
                                          <p:stCondLst>
                                            <p:cond delay="1999"/>
                                          </p:stCondLst>
                                        </p:cTn>
                                        <p:tgtEl>
                                          <p:spTgt spid="49"/>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50"/>
                                        </p:tgtEl>
                                        <p:attrNameLst>
                                          <p:attrName>ppt_x</p:attrName>
                                        </p:attrNameLst>
                                      </p:cBhvr>
                                      <p:tavLst>
                                        <p:tav tm="0">
                                          <p:val>
                                            <p:strVal val="ppt_x"/>
                                          </p:val>
                                        </p:tav>
                                        <p:tav tm="100000">
                                          <p:val>
                                            <p:strVal val="ppt_x"/>
                                          </p:val>
                                        </p:tav>
                                      </p:tavLst>
                                    </p:anim>
                                    <p:anim calcmode="lin" valueType="num">
                                      <p:cBhvr additive="base">
                                        <p:cTn id="282" dur="2000"/>
                                        <p:tgtEl>
                                          <p:spTgt spid="50"/>
                                        </p:tgtEl>
                                        <p:attrNameLst>
                                          <p:attrName>ppt_y</p:attrName>
                                        </p:attrNameLst>
                                      </p:cBhvr>
                                      <p:tavLst>
                                        <p:tav tm="0">
                                          <p:val>
                                            <p:strVal val="ppt_y"/>
                                          </p:val>
                                        </p:tav>
                                        <p:tav tm="100000">
                                          <p:val>
                                            <p:strVal val="1+ppt_h/2"/>
                                          </p:val>
                                        </p:tav>
                                      </p:tavLst>
                                    </p:anim>
                                    <p:set>
                                      <p:cBhvr>
                                        <p:cTn id="283" dur="1" fill="hold">
                                          <p:stCondLst>
                                            <p:cond delay="1999"/>
                                          </p:stCondLst>
                                        </p:cTn>
                                        <p:tgtEl>
                                          <p:spTgt spid="50"/>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51"/>
                                        </p:tgtEl>
                                        <p:attrNameLst>
                                          <p:attrName>ppt_x</p:attrName>
                                        </p:attrNameLst>
                                      </p:cBhvr>
                                      <p:tavLst>
                                        <p:tav tm="0">
                                          <p:val>
                                            <p:strVal val="ppt_x"/>
                                          </p:val>
                                        </p:tav>
                                        <p:tav tm="100000">
                                          <p:val>
                                            <p:strVal val="ppt_x"/>
                                          </p:val>
                                        </p:tav>
                                      </p:tavLst>
                                    </p:anim>
                                    <p:anim calcmode="lin" valueType="num">
                                      <p:cBhvr additive="base">
                                        <p:cTn id="286" dur="2000"/>
                                        <p:tgtEl>
                                          <p:spTgt spid="51"/>
                                        </p:tgtEl>
                                        <p:attrNameLst>
                                          <p:attrName>ppt_y</p:attrName>
                                        </p:attrNameLst>
                                      </p:cBhvr>
                                      <p:tavLst>
                                        <p:tav tm="0">
                                          <p:val>
                                            <p:strVal val="ppt_y"/>
                                          </p:val>
                                        </p:tav>
                                        <p:tav tm="100000">
                                          <p:val>
                                            <p:strVal val="1+ppt_h/2"/>
                                          </p:val>
                                        </p:tav>
                                      </p:tavLst>
                                    </p:anim>
                                    <p:set>
                                      <p:cBhvr>
                                        <p:cTn id="287" dur="1" fill="hold">
                                          <p:stCondLst>
                                            <p:cond delay="1999"/>
                                          </p:stCondLst>
                                        </p:cTn>
                                        <p:tgtEl>
                                          <p:spTgt spid="51"/>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52"/>
                                        </p:tgtEl>
                                        <p:attrNameLst>
                                          <p:attrName>ppt_x</p:attrName>
                                        </p:attrNameLst>
                                      </p:cBhvr>
                                      <p:tavLst>
                                        <p:tav tm="0">
                                          <p:val>
                                            <p:strVal val="ppt_x"/>
                                          </p:val>
                                        </p:tav>
                                        <p:tav tm="100000">
                                          <p:val>
                                            <p:strVal val="ppt_x"/>
                                          </p:val>
                                        </p:tav>
                                      </p:tavLst>
                                    </p:anim>
                                    <p:anim calcmode="lin" valueType="num">
                                      <p:cBhvr additive="base">
                                        <p:cTn id="290" dur="2000"/>
                                        <p:tgtEl>
                                          <p:spTgt spid="52"/>
                                        </p:tgtEl>
                                        <p:attrNameLst>
                                          <p:attrName>ppt_y</p:attrName>
                                        </p:attrNameLst>
                                      </p:cBhvr>
                                      <p:tavLst>
                                        <p:tav tm="0">
                                          <p:val>
                                            <p:strVal val="ppt_y"/>
                                          </p:val>
                                        </p:tav>
                                        <p:tav tm="100000">
                                          <p:val>
                                            <p:strVal val="1+ppt_h/2"/>
                                          </p:val>
                                        </p:tav>
                                      </p:tavLst>
                                    </p:anim>
                                    <p:set>
                                      <p:cBhvr>
                                        <p:cTn id="291" dur="1" fill="hold">
                                          <p:stCondLst>
                                            <p:cond delay="1999"/>
                                          </p:stCondLst>
                                        </p:cTn>
                                        <p:tgtEl>
                                          <p:spTgt spid="52"/>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53"/>
                                        </p:tgtEl>
                                        <p:attrNameLst>
                                          <p:attrName>ppt_x</p:attrName>
                                        </p:attrNameLst>
                                      </p:cBhvr>
                                      <p:tavLst>
                                        <p:tav tm="0">
                                          <p:val>
                                            <p:strVal val="ppt_x"/>
                                          </p:val>
                                        </p:tav>
                                        <p:tav tm="100000">
                                          <p:val>
                                            <p:strVal val="ppt_x"/>
                                          </p:val>
                                        </p:tav>
                                      </p:tavLst>
                                    </p:anim>
                                    <p:anim calcmode="lin" valueType="num">
                                      <p:cBhvr additive="base">
                                        <p:cTn id="294" dur="2000"/>
                                        <p:tgtEl>
                                          <p:spTgt spid="53"/>
                                        </p:tgtEl>
                                        <p:attrNameLst>
                                          <p:attrName>ppt_y</p:attrName>
                                        </p:attrNameLst>
                                      </p:cBhvr>
                                      <p:tavLst>
                                        <p:tav tm="0">
                                          <p:val>
                                            <p:strVal val="ppt_y"/>
                                          </p:val>
                                        </p:tav>
                                        <p:tav tm="100000">
                                          <p:val>
                                            <p:strVal val="1+ppt_h/2"/>
                                          </p:val>
                                        </p:tav>
                                      </p:tavLst>
                                    </p:anim>
                                    <p:set>
                                      <p:cBhvr>
                                        <p:cTn id="295" dur="1" fill="hold">
                                          <p:stCondLst>
                                            <p:cond delay="1999"/>
                                          </p:stCondLst>
                                        </p:cTn>
                                        <p:tgtEl>
                                          <p:spTgt spid="53"/>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54"/>
                                        </p:tgtEl>
                                        <p:attrNameLst>
                                          <p:attrName>ppt_x</p:attrName>
                                        </p:attrNameLst>
                                      </p:cBhvr>
                                      <p:tavLst>
                                        <p:tav tm="0">
                                          <p:val>
                                            <p:strVal val="ppt_x"/>
                                          </p:val>
                                        </p:tav>
                                        <p:tav tm="100000">
                                          <p:val>
                                            <p:strVal val="ppt_x"/>
                                          </p:val>
                                        </p:tav>
                                      </p:tavLst>
                                    </p:anim>
                                    <p:anim calcmode="lin" valueType="num">
                                      <p:cBhvr additive="base">
                                        <p:cTn id="298" dur="2000"/>
                                        <p:tgtEl>
                                          <p:spTgt spid="54"/>
                                        </p:tgtEl>
                                        <p:attrNameLst>
                                          <p:attrName>ppt_y</p:attrName>
                                        </p:attrNameLst>
                                      </p:cBhvr>
                                      <p:tavLst>
                                        <p:tav tm="0">
                                          <p:val>
                                            <p:strVal val="ppt_y"/>
                                          </p:val>
                                        </p:tav>
                                        <p:tav tm="100000">
                                          <p:val>
                                            <p:strVal val="1+ppt_h/2"/>
                                          </p:val>
                                        </p:tav>
                                      </p:tavLst>
                                    </p:anim>
                                    <p:set>
                                      <p:cBhvr>
                                        <p:cTn id="299" dur="1" fill="hold">
                                          <p:stCondLst>
                                            <p:cond delay="1999"/>
                                          </p:stCondLst>
                                        </p:cTn>
                                        <p:tgtEl>
                                          <p:spTgt spid="54"/>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55"/>
                                        </p:tgtEl>
                                        <p:attrNameLst>
                                          <p:attrName>ppt_x</p:attrName>
                                        </p:attrNameLst>
                                      </p:cBhvr>
                                      <p:tavLst>
                                        <p:tav tm="0">
                                          <p:val>
                                            <p:strVal val="ppt_x"/>
                                          </p:val>
                                        </p:tav>
                                        <p:tav tm="100000">
                                          <p:val>
                                            <p:strVal val="ppt_x"/>
                                          </p:val>
                                        </p:tav>
                                      </p:tavLst>
                                    </p:anim>
                                    <p:anim calcmode="lin" valueType="num">
                                      <p:cBhvr additive="base">
                                        <p:cTn id="302" dur="2000"/>
                                        <p:tgtEl>
                                          <p:spTgt spid="55"/>
                                        </p:tgtEl>
                                        <p:attrNameLst>
                                          <p:attrName>ppt_y</p:attrName>
                                        </p:attrNameLst>
                                      </p:cBhvr>
                                      <p:tavLst>
                                        <p:tav tm="0">
                                          <p:val>
                                            <p:strVal val="ppt_y"/>
                                          </p:val>
                                        </p:tav>
                                        <p:tav tm="100000">
                                          <p:val>
                                            <p:strVal val="1+ppt_h/2"/>
                                          </p:val>
                                        </p:tav>
                                      </p:tavLst>
                                    </p:anim>
                                    <p:set>
                                      <p:cBhvr>
                                        <p:cTn id="303" dur="1" fill="hold">
                                          <p:stCondLst>
                                            <p:cond delay="1999"/>
                                          </p:stCondLst>
                                        </p:cTn>
                                        <p:tgtEl>
                                          <p:spTgt spid="55"/>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56"/>
                                        </p:tgtEl>
                                        <p:attrNameLst>
                                          <p:attrName>ppt_x</p:attrName>
                                        </p:attrNameLst>
                                      </p:cBhvr>
                                      <p:tavLst>
                                        <p:tav tm="0">
                                          <p:val>
                                            <p:strVal val="ppt_x"/>
                                          </p:val>
                                        </p:tav>
                                        <p:tav tm="100000">
                                          <p:val>
                                            <p:strVal val="ppt_x"/>
                                          </p:val>
                                        </p:tav>
                                      </p:tavLst>
                                    </p:anim>
                                    <p:anim calcmode="lin" valueType="num">
                                      <p:cBhvr additive="base">
                                        <p:cTn id="306" dur="2000"/>
                                        <p:tgtEl>
                                          <p:spTgt spid="56"/>
                                        </p:tgtEl>
                                        <p:attrNameLst>
                                          <p:attrName>ppt_y</p:attrName>
                                        </p:attrNameLst>
                                      </p:cBhvr>
                                      <p:tavLst>
                                        <p:tav tm="0">
                                          <p:val>
                                            <p:strVal val="ppt_y"/>
                                          </p:val>
                                        </p:tav>
                                        <p:tav tm="100000">
                                          <p:val>
                                            <p:strVal val="1+ppt_h/2"/>
                                          </p:val>
                                        </p:tav>
                                      </p:tavLst>
                                    </p:anim>
                                    <p:set>
                                      <p:cBhvr>
                                        <p:cTn id="307" dur="1" fill="hold">
                                          <p:stCondLst>
                                            <p:cond delay="1999"/>
                                          </p:stCondLst>
                                        </p:cTn>
                                        <p:tgtEl>
                                          <p:spTgt spid="56"/>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57"/>
                                        </p:tgtEl>
                                        <p:attrNameLst>
                                          <p:attrName>ppt_x</p:attrName>
                                        </p:attrNameLst>
                                      </p:cBhvr>
                                      <p:tavLst>
                                        <p:tav tm="0">
                                          <p:val>
                                            <p:strVal val="ppt_x"/>
                                          </p:val>
                                        </p:tav>
                                        <p:tav tm="100000">
                                          <p:val>
                                            <p:strVal val="ppt_x"/>
                                          </p:val>
                                        </p:tav>
                                      </p:tavLst>
                                    </p:anim>
                                    <p:anim calcmode="lin" valueType="num">
                                      <p:cBhvr additive="base">
                                        <p:cTn id="310" dur="2000"/>
                                        <p:tgtEl>
                                          <p:spTgt spid="57"/>
                                        </p:tgtEl>
                                        <p:attrNameLst>
                                          <p:attrName>ppt_y</p:attrName>
                                        </p:attrNameLst>
                                      </p:cBhvr>
                                      <p:tavLst>
                                        <p:tav tm="0">
                                          <p:val>
                                            <p:strVal val="ppt_y"/>
                                          </p:val>
                                        </p:tav>
                                        <p:tav tm="100000">
                                          <p:val>
                                            <p:strVal val="1+ppt_h/2"/>
                                          </p:val>
                                        </p:tav>
                                      </p:tavLst>
                                    </p:anim>
                                    <p:set>
                                      <p:cBhvr>
                                        <p:cTn id="311" dur="1" fill="hold">
                                          <p:stCondLst>
                                            <p:cond delay="1999"/>
                                          </p:stCondLst>
                                        </p:cTn>
                                        <p:tgtEl>
                                          <p:spTgt spid="57"/>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58"/>
                                        </p:tgtEl>
                                        <p:attrNameLst>
                                          <p:attrName>ppt_x</p:attrName>
                                        </p:attrNameLst>
                                      </p:cBhvr>
                                      <p:tavLst>
                                        <p:tav tm="0">
                                          <p:val>
                                            <p:strVal val="ppt_x"/>
                                          </p:val>
                                        </p:tav>
                                        <p:tav tm="100000">
                                          <p:val>
                                            <p:strVal val="ppt_x"/>
                                          </p:val>
                                        </p:tav>
                                      </p:tavLst>
                                    </p:anim>
                                    <p:anim calcmode="lin" valueType="num">
                                      <p:cBhvr additive="base">
                                        <p:cTn id="314" dur="2000"/>
                                        <p:tgtEl>
                                          <p:spTgt spid="58"/>
                                        </p:tgtEl>
                                        <p:attrNameLst>
                                          <p:attrName>ppt_y</p:attrName>
                                        </p:attrNameLst>
                                      </p:cBhvr>
                                      <p:tavLst>
                                        <p:tav tm="0">
                                          <p:val>
                                            <p:strVal val="ppt_y"/>
                                          </p:val>
                                        </p:tav>
                                        <p:tav tm="100000">
                                          <p:val>
                                            <p:strVal val="1+ppt_h/2"/>
                                          </p:val>
                                        </p:tav>
                                      </p:tavLst>
                                    </p:anim>
                                    <p:set>
                                      <p:cBhvr>
                                        <p:cTn id="315" dur="1" fill="hold">
                                          <p:stCondLst>
                                            <p:cond delay="1999"/>
                                          </p:stCondLst>
                                        </p:cTn>
                                        <p:tgtEl>
                                          <p:spTgt spid="58"/>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59"/>
                                        </p:tgtEl>
                                        <p:attrNameLst>
                                          <p:attrName>ppt_x</p:attrName>
                                        </p:attrNameLst>
                                      </p:cBhvr>
                                      <p:tavLst>
                                        <p:tav tm="0">
                                          <p:val>
                                            <p:strVal val="ppt_x"/>
                                          </p:val>
                                        </p:tav>
                                        <p:tav tm="100000">
                                          <p:val>
                                            <p:strVal val="ppt_x"/>
                                          </p:val>
                                        </p:tav>
                                      </p:tavLst>
                                    </p:anim>
                                    <p:anim calcmode="lin" valueType="num">
                                      <p:cBhvr additive="base">
                                        <p:cTn id="318" dur="2000"/>
                                        <p:tgtEl>
                                          <p:spTgt spid="59"/>
                                        </p:tgtEl>
                                        <p:attrNameLst>
                                          <p:attrName>ppt_y</p:attrName>
                                        </p:attrNameLst>
                                      </p:cBhvr>
                                      <p:tavLst>
                                        <p:tav tm="0">
                                          <p:val>
                                            <p:strVal val="ppt_y"/>
                                          </p:val>
                                        </p:tav>
                                        <p:tav tm="100000">
                                          <p:val>
                                            <p:strVal val="1+ppt_h/2"/>
                                          </p:val>
                                        </p:tav>
                                      </p:tavLst>
                                    </p:anim>
                                    <p:set>
                                      <p:cBhvr>
                                        <p:cTn id="319" dur="1" fill="hold">
                                          <p:stCondLst>
                                            <p:cond delay="1999"/>
                                          </p:stCondLst>
                                        </p:cTn>
                                        <p:tgtEl>
                                          <p:spTgt spid="59"/>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60"/>
                                        </p:tgtEl>
                                        <p:attrNameLst>
                                          <p:attrName>ppt_x</p:attrName>
                                        </p:attrNameLst>
                                      </p:cBhvr>
                                      <p:tavLst>
                                        <p:tav tm="0">
                                          <p:val>
                                            <p:strVal val="ppt_x"/>
                                          </p:val>
                                        </p:tav>
                                        <p:tav tm="100000">
                                          <p:val>
                                            <p:strVal val="ppt_x"/>
                                          </p:val>
                                        </p:tav>
                                      </p:tavLst>
                                    </p:anim>
                                    <p:anim calcmode="lin" valueType="num">
                                      <p:cBhvr additive="base">
                                        <p:cTn id="322" dur="2000"/>
                                        <p:tgtEl>
                                          <p:spTgt spid="60"/>
                                        </p:tgtEl>
                                        <p:attrNameLst>
                                          <p:attrName>ppt_y</p:attrName>
                                        </p:attrNameLst>
                                      </p:cBhvr>
                                      <p:tavLst>
                                        <p:tav tm="0">
                                          <p:val>
                                            <p:strVal val="ppt_y"/>
                                          </p:val>
                                        </p:tav>
                                        <p:tav tm="100000">
                                          <p:val>
                                            <p:strVal val="1+ppt_h/2"/>
                                          </p:val>
                                        </p:tav>
                                      </p:tavLst>
                                    </p:anim>
                                    <p:set>
                                      <p:cBhvr>
                                        <p:cTn id="323" dur="1" fill="hold">
                                          <p:stCondLst>
                                            <p:cond delay="1999"/>
                                          </p:stCondLst>
                                        </p:cTn>
                                        <p:tgtEl>
                                          <p:spTgt spid="60"/>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61"/>
                                        </p:tgtEl>
                                        <p:attrNameLst>
                                          <p:attrName>ppt_x</p:attrName>
                                        </p:attrNameLst>
                                      </p:cBhvr>
                                      <p:tavLst>
                                        <p:tav tm="0">
                                          <p:val>
                                            <p:strVal val="ppt_x"/>
                                          </p:val>
                                        </p:tav>
                                        <p:tav tm="100000">
                                          <p:val>
                                            <p:strVal val="ppt_x"/>
                                          </p:val>
                                        </p:tav>
                                      </p:tavLst>
                                    </p:anim>
                                    <p:anim calcmode="lin" valueType="num">
                                      <p:cBhvr additive="base">
                                        <p:cTn id="326" dur="2000"/>
                                        <p:tgtEl>
                                          <p:spTgt spid="61"/>
                                        </p:tgtEl>
                                        <p:attrNameLst>
                                          <p:attrName>ppt_y</p:attrName>
                                        </p:attrNameLst>
                                      </p:cBhvr>
                                      <p:tavLst>
                                        <p:tav tm="0">
                                          <p:val>
                                            <p:strVal val="ppt_y"/>
                                          </p:val>
                                        </p:tav>
                                        <p:tav tm="100000">
                                          <p:val>
                                            <p:strVal val="1+ppt_h/2"/>
                                          </p:val>
                                        </p:tav>
                                      </p:tavLst>
                                    </p:anim>
                                    <p:set>
                                      <p:cBhvr>
                                        <p:cTn id="327" dur="1" fill="hold">
                                          <p:stCondLst>
                                            <p:cond delay="1999"/>
                                          </p:stCondLst>
                                        </p:cTn>
                                        <p:tgtEl>
                                          <p:spTgt spid="61"/>
                                        </p:tgtEl>
                                        <p:attrNameLst>
                                          <p:attrName>style.visibility</p:attrName>
                                        </p:attrNameLst>
                                      </p:cBhvr>
                                      <p:to>
                                        <p:strVal val="hidden"/>
                                      </p:to>
                                    </p:set>
                                  </p:childTnLst>
                                </p:cTn>
                              </p:par>
                              <p:par>
                                <p:cTn id="328" presetID="2" presetClass="exit" presetSubtype="1" fill="hold" grpId="2" nodeType="withEffect">
                                  <p:stCondLst>
                                    <p:cond delay="0"/>
                                  </p:stCondLst>
                                  <p:childTnLst>
                                    <p:anim calcmode="lin" valueType="num">
                                      <p:cBhvr additive="base">
                                        <p:cTn id="329" dur="2000"/>
                                        <p:tgtEl>
                                          <p:spTgt spid="25"/>
                                        </p:tgtEl>
                                        <p:attrNameLst>
                                          <p:attrName>ppt_x</p:attrName>
                                        </p:attrNameLst>
                                      </p:cBhvr>
                                      <p:tavLst>
                                        <p:tav tm="0">
                                          <p:val>
                                            <p:strVal val="ppt_x"/>
                                          </p:val>
                                        </p:tav>
                                        <p:tav tm="100000">
                                          <p:val>
                                            <p:strVal val="ppt_x"/>
                                          </p:val>
                                        </p:tav>
                                      </p:tavLst>
                                    </p:anim>
                                    <p:anim calcmode="lin" valueType="num">
                                      <p:cBhvr additive="base">
                                        <p:cTn id="330" dur="2000"/>
                                        <p:tgtEl>
                                          <p:spTgt spid="25"/>
                                        </p:tgtEl>
                                        <p:attrNameLst>
                                          <p:attrName>ppt_y</p:attrName>
                                        </p:attrNameLst>
                                      </p:cBhvr>
                                      <p:tavLst>
                                        <p:tav tm="0">
                                          <p:val>
                                            <p:strVal val="ppt_y"/>
                                          </p:val>
                                        </p:tav>
                                        <p:tav tm="100000">
                                          <p:val>
                                            <p:strVal val="0-ppt_h/2"/>
                                          </p:val>
                                        </p:tav>
                                      </p:tavLst>
                                    </p:anim>
                                    <p:set>
                                      <p:cBhvr>
                                        <p:cTn id="331" dur="1" fill="hold">
                                          <p:stCondLst>
                                            <p:cond delay="1999"/>
                                          </p:stCondLst>
                                        </p:cTn>
                                        <p:tgtEl>
                                          <p:spTgt spid="25"/>
                                        </p:tgtEl>
                                        <p:attrNameLst>
                                          <p:attrName>style.visibility</p:attrName>
                                        </p:attrNameLst>
                                      </p:cBhvr>
                                      <p:to>
                                        <p:strVal val="hidden"/>
                                      </p:to>
                                    </p:set>
                                  </p:childTnLst>
                                </p:cTn>
                              </p:par>
                              <p:par>
                                <p:cTn id="332" presetID="2" presetClass="exit" presetSubtype="1" fill="hold" grpId="2" nodeType="withEffect">
                                  <p:stCondLst>
                                    <p:cond delay="0"/>
                                  </p:stCondLst>
                                  <p:childTnLst>
                                    <p:anim calcmode="lin" valueType="num">
                                      <p:cBhvr additive="base">
                                        <p:cTn id="333" dur="2000"/>
                                        <p:tgtEl>
                                          <p:spTgt spid="26"/>
                                        </p:tgtEl>
                                        <p:attrNameLst>
                                          <p:attrName>ppt_x</p:attrName>
                                        </p:attrNameLst>
                                      </p:cBhvr>
                                      <p:tavLst>
                                        <p:tav tm="0">
                                          <p:val>
                                            <p:strVal val="ppt_x"/>
                                          </p:val>
                                        </p:tav>
                                        <p:tav tm="100000">
                                          <p:val>
                                            <p:strVal val="ppt_x"/>
                                          </p:val>
                                        </p:tav>
                                      </p:tavLst>
                                    </p:anim>
                                    <p:anim calcmode="lin" valueType="num">
                                      <p:cBhvr additive="base">
                                        <p:cTn id="334" dur="2000"/>
                                        <p:tgtEl>
                                          <p:spTgt spid="26"/>
                                        </p:tgtEl>
                                        <p:attrNameLst>
                                          <p:attrName>ppt_y</p:attrName>
                                        </p:attrNameLst>
                                      </p:cBhvr>
                                      <p:tavLst>
                                        <p:tav tm="0">
                                          <p:val>
                                            <p:strVal val="ppt_y"/>
                                          </p:val>
                                        </p:tav>
                                        <p:tav tm="100000">
                                          <p:val>
                                            <p:strVal val="0-ppt_h/2"/>
                                          </p:val>
                                        </p:tav>
                                      </p:tavLst>
                                    </p:anim>
                                    <p:set>
                                      <p:cBhvr>
                                        <p:cTn id="335" dur="1" fill="hold">
                                          <p:stCondLst>
                                            <p:cond delay="1999"/>
                                          </p:stCondLst>
                                        </p:cTn>
                                        <p:tgtEl>
                                          <p:spTgt spid="26"/>
                                        </p:tgtEl>
                                        <p:attrNameLst>
                                          <p:attrName>style.visibility</p:attrName>
                                        </p:attrNameLst>
                                      </p:cBhvr>
                                      <p:to>
                                        <p:strVal val="hidden"/>
                                      </p:to>
                                    </p:set>
                                  </p:childTnLst>
                                </p:cTn>
                              </p:par>
                              <p:par>
                                <p:cTn id="336" presetID="2" presetClass="exit" presetSubtype="1" fill="hold" grpId="2" nodeType="withEffect">
                                  <p:stCondLst>
                                    <p:cond delay="0"/>
                                  </p:stCondLst>
                                  <p:childTnLst>
                                    <p:anim calcmode="lin" valueType="num">
                                      <p:cBhvr additive="base">
                                        <p:cTn id="337" dur="2000"/>
                                        <p:tgtEl>
                                          <p:spTgt spid="27"/>
                                        </p:tgtEl>
                                        <p:attrNameLst>
                                          <p:attrName>ppt_x</p:attrName>
                                        </p:attrNameLst>
                                      </p:cBhvr>
                                      <p:tavLst>
                                        <p:tav tm="0">
                                          <p:val>
                                            <p:strVal val="ppt_x"/>
                                          </p:val>
                                        </p:tav>
                                        <p:tav tm="100000">
                                          <p:val>
                                            <p:strVal val="ppt_x"/>
                                          </p:val>
                                        </p:tav>
                                      </p:tavLst>
                                    </p:anim>
                                    <p:anim calcmode="lin" valueType="num">
                                      <p:cBhvr additive="base">
                                        <p:cTn id="338" dur="2000"/>
                                        <p:tgtEl>
                                          <p:spTgt spid="27"/>
                                        </p:tgtEl>
                                        <p:attrNameLst>
                                          <p:attrName>ppt_y</p:attrName>
                                        </p:attrNameLst>
                                      </p:cBhvr>
                                      <p:tavLst>
                                        <p:tav tm="0">
                                          <p:val>
                                            <p:strVal val="ppt_y"/>
                                          </p:val>
                                        </p:tav>
                                        <p:tav tm="100000">
                                          <p:val>
                                            <p:strVal val="0-ppt_h/2"/>
                                          </p:val>
                                        </p:tav>
                                      </p:tavLst>
                                    </p:anim>
                                    <p:set>
                                      <p:cBhvr>
                                        <p:cTn id="339" dur="1" fill="hold">
                                          <p:stCondLst>
                                            <p:cond delay="1999"/>
                                          </p:stCondLst>
                                        </p:cTn>
                                        <p:tgtEl>
                                          <p:spTgt spid="27"/>
                                        </p:tgtEl>
                                        <p:attrNameLst>
                                          <p:attrName>style.visibility</p:attrName>
                                        </p:attrNameLst>
                                      </p:cBhvr>
                                      <p:to>
                                        <p:strVal val="hidden"/>
                                      </p:to>
                                    </p:set>
                                  </p:childTnLst>
                                </p:cTn>
                              </p:par>
                              <p:par>
                                <p:cTn id="340" presetID="2" presetClass="exit" presetSubtype="1" fill="hold" grpId="2" nodeType="withEffect">
                                  <p:stCondLst>
                                    <p:cond delay="0"/>
                                  </p:stCondLst>
                                  <p:childTnLst>
                                    <p:anim calcmode="lin" valueType="num">
                                      <p:cBhvr additive="base">
                                        <p:cTn id="341" dur="2000"/>
                                        <p:tgtEl>
                                          <p:spTgt spid="28"/>
                                        </p:tgtEl>
                                        <p:attrNameLst>
                                          <p:attrName>ppt_x</p:attrName>
                                        </p:attrNameLst>
                                      </p:cBhvr>
                                      <p:tavLst>
                                        <p:tav tm="0">
                                          <p:val>
                                            <p:strVal val="ppt_x"/>
                                          </p:val>
                                        </p:tav>
                                        <p:tav tm="100000">
                                          <p:val>
                                            <p:strVal val="ppt_x"/>
                                          </p:val>
                                        </p:tav>
                                      </p:tavLst>
                                    </p:anim>
                                    <p:anim calcmode="lin" valueType="num">
                                      <p:cBhvr additive="base">
                                        <p:cTn id="342" dur="2000"/>
                                        <p:tgtEl>
                                          <p:spTgt spid="28"/>
                                        </p:tgtEl>
                                        <p:attrNameLst>
                                          <p:attrName>ppt_y</p:attrName>
                                        </p:attrNameLst>
                                      </p:cBhvr>
                                      <p:tavLst>
                                        <p:tav tm="0">
                                          <p:val>
                                            <p:strVal val="ppt_y"/>
                                          </p:val>
                                        </p:tav>
                                        <p:tav tm="100000">
                                          <p:val>
                                            <p:strVal val="0-ppt_h/2"/>
                                          </p:val>
                                        </p:tav>
                                      </p:tavLst>
                                    </p:anim>
                                    <p:set>
                                      <p:cBhvr>
                                        <p:cTn id="343" dur="1" fill="hold">
                                          <p:stCondLst>
                                            <p:cond delay="1999"/>
                                          </p:stCondLst>
                                        </p:cTn>
                                        <p:tgtEl>
                                          <p:spTgt spid="28"/>
                                        </p:tgtEl>
                                        <p:attrNameLst>
                                          <p:attrName>style.visibility</p:attrName>
                                        </p:attrNameLst>
                                      </p:cBhvr>
                                      <p:to>
                                        <p:strVal val="hidden"/>
                                      </p:to>
                                    </p:set>
                                  </p:childTnLst>
                                </p:cTn>
                              </p:par>
                              <p:par>
                                <p:cTn id="344" presetID="2" presetClass="exit" presetSubtype="1" fill="hold" grpId="2" nodeType="withEffect">
                                  <p:stCondLst>
                                    <p:cond delay="0"/>
                                  </p:stCondLst>
                                  <p:childTnLst>
                                    <p:anim calcmode="lin" valueType="num">
                                      <p:cBhvr additive="base">
                                        <p:cTn id="345" dur="2000"/>
                                        <p:tgtEl>
                                          <p:spTgt spid="29"/>
                                        </p:tgtEl>
                                        <p:attrNameLst>
                                          <p:attrName>ppt_x</p:attrName>
                                        </p:attrNameLst>
                                      </p:cBhvr>
                                      <p:tavLst>
                                        <p:tav tm="0">
                                          <p:val>
                                            <p:strVal val="ppt_x"/>
                                          </p:val>
                                        </p:tav>
                                        <p:tav tm="100000">
                                          <p:val>
                                            <p:strVal val="ppt_x"/>
                                          </p:val>
                                        </p:tav>
                                      </p:tavLst>
                                    </p:anim>
                                    <p:anim calcmode="lin" valueType="num">
                                      <p:cBhvr additive="base">
                                        <p:cTn id="346" dur="2000"/>
                                        <p:tgtEl>
                                          <p:spTgt spid="29"/>
                                        </p:tgtEl>
                                        <p:attrNameLst>
                                          <p:attrName>ppt_y</p:attrName>
                                        </p:attrNameLst>
                                      </p:cBhvr>
                                      <p:tavLst>
                                        <p:tav tm="0">
                                          <p:val>
                                            <p:strVal val="ppt_y"/>
                                          </p:val>
                                        </p:tav>
                                        <p:tav tm="100000">
                                          <p:val>
                                            <p:strVal val="0-ppt_h/2"/>
                                          </p:val>
                                        </p:tav>
                                      </p:tavLst>
                                    </p:anim>
                                    <p:set>
                                      <p:cBhvr>
                                        <p:cTn id="347" dur="1" fill="hold">
                                          <p:stCondLst>
                                            <p:cond delay="1999"/>
                                          </p:stCondLst>
                                        </p:cTn>
                                        <p:tgtEl>
                                          <p:spTgt spid="29"/>
                                        </p:tgtEl>
                                        <p:attrNameLst>
                                          <p:attrName>style.visibility</p:attrName>
                                        </p:attrNameLst>
                                      </p:cBhvr>
                                      <p:to>
                                        <p:strVal val="hidden"/>
                                      </p:to>
                                    </p:set>
                                  </p:childTnLst>
                                </p:cTn>
                              </p:par>
                              <p:par>
                                <p:cTn id="348" presetID="2" presetClass="exit" presetSubtype="1" fill="hold" grpId="2" nodeType="withEffect">
                                  <p:stCondLst>
                                    <p:cond delay="0"/>
                                  </p:stCondLst>
                                  <p:childTnLst>
                                    <p:anim calcmode="lin" valueType="num">
                                      <p:cBhvr additive="base">
                                        <p:cTn id="349" dur="2000"/>
                                        <p:tgtEl>
                                          <p:spTgt spid="30"/>
                                        </p:tgtEl>
                                        <p:attrNameLst>
                                          <p:attrName>ppt_x</p:attrName>
                                        </p:attrNameLst>
                                      </p:cBhvr>
                                      <p:tavLst>
                                        <p:tav tm="0">
                                          <p:val>
                                            <p:strVal val="ppt_x"/>
                                          </p:val>
                                        </p:tav>
                                        <p:tav tm="100000">
                                          <p:val>
                                            <p:strVal val="ppt_x"/>
                                          </p:val>
                                        </p:tav>
                                      </p:tavLst>
                                    </p:anim>
                                    <p:anim calcmode="lin" valueType="num">
                                      <p:cBhvr additive="base">
                                        <p:cTn id="350" dur="2000"/>
                                        <p:tgtEl>
                                          <p:spTgt spid="30"/>
                                        </p:tgtEl>
                                        <p:attrNameLst>
                                          <p:attrName>ppt_y</p:attrName>
                                        </p:attrNameLst>
                                      </p:cBhvr>
                                      <p:tavLst>
                                        <p:tav tm="0">
                                          <p:val>
                                            <p:strVal val="ppt_y"/>
                                          </p:val>
                                        </p:tav>
                                        <p:tav tm="100000">
                                          <p:val>
                                            <p:strVal val="0-ppt_h/2"/>
                                          </p:val>
                                        </p:tav>
                                      </p:tavLst>
                                    </p:anim>
                                    <p:set>
                                      <p:cBhvr>
                                        <p:cTn id="351" dur="1" fill="hold">
                                          <p:stCondLst>
                                            <p:cond delay="1999"/>
                                          </p:stCondLst>
                                        </p:cTn>
                                        <p:tgtEl>
                                          <p:spTgt spid="30"/>
                                        </p:tgtEl>
                                        <p:attrNameLst>
                                          <p:attrName>style.visibility</p:attrName>
                                        </p:attrNameLst>
                                      </p:cBhvr>
                                      <p:to>
                                        <p:strVal val="hidden"/>
                                      </p:to>
                                    </p:set>
                                  </p:childTnLst>
                                </p:cTn>
                              </p:par>
                              <p:par>
                                <p:cTn id="352" presetID="2" presetClass="exit" presetSubtype="1" fill="hold" grpId="2" nodeType="withEffect">
                                  <p:stCondLst>
                                    <p:cond delay="0"/>
                                  </p:stCondLst>
                                  <p:childTnLst>
                                    <p:anim calcmode="lin" valueType="num">
                                      <p:cBhvr additive="base">
                                        <p:cTn id="353" dur="2000"/>
                                        <p:tgtEl>
                                          <p:spTgt spid="31"/>
                                        </p:tgtEl>
                                        <p:attrNameLst>
                                          <p:attrName>ppt_x</p:attrName>
                                        </p:attrNameLst>
                                      </p:cBhvr>
                                      <p:tavLst>
                                        <p:tav tm="0">
                                          <p:val>
                                            <p:strVal val="ppt_x"/>
                                          </p:val>
                                        </p:tav>
                                        <p:tav tm="100000">
                                          <p:val>
                                            <p:strVal val="ppt_x"/>
                                          </p:val>
                                        </p:tav>
                                      </p:tavLst>
                                    </p:anim>
                                    <p:anim calcmode="lin" valueType="num">
                                      <p:cBhvr additive="base">
                                        <p:cTn id="354" dur="2000"/>
                                        <p:tgtEl>
                                          <p:spTgt spid="31"/>
                                        </p:tgtEl>
                                        <p:attrNameLst>
                                          <p:attrName>ppt_y</p:attrName>
                                        </p:attrNameLst>
                                      </p:cBhvr>
                                      <p:tavLst>
                                        <p:tav tm="0">
                                          <p:val>
                                            <p:strVal val="ppt_y"/>
                                          </p:val>
                                        </p:tav>
                                        <p:tav tm="100000">
                                          <p:val>
                                            <p:strVal val="0-ppt_h/2"/>
                                          </p:val>
                                        </p:tav>
                                      </p:tavLst>
                                    </p:anim>
                                    <p:set>
                                      <p:cBhvr>
                                        <p:cTn id="355" dur="1" fill="hold">
                                          <p:stCondLst>
                                            <p:cond delay="1999"/>
                                          </p:stCondLst>
                                        </p:cTn>
                                        <p:tgtEl>
                                          <p:spTgt spid="31"/>
                                        </p:tgtEl>
                                        <p:attrNameLst>
                                          <p:attrName>style.visibility</p:attrName>
                                        </p:attrNameLst>
                                      </p:cBhvr>
                                      <p:to>
                                        <p:strVal val="hidden"/>
                                      </p:to>
                                    </p:set>
                                  </p:childTnLst>
                                </p:cTn>
                              </p:par>
                              <p:par>
                                <p:cTn id="356" presetID="2" presetClass="exit" presetSubtype="1" fill="hold" grpId="2" nodeType="withEffect">
                                  <p:stCondLst>
                                    <p:cond delay="0"/>
                                  </p:stCondLst>
                                  <p:childTnLst>
                                    <p:anim calcmode="lin" valueType="num">
                                      <p:cBhvr additive="base">
                                        <p:cTn id="357" dur="2000"/>
                                        <p:tgtEl>
                                          <p:spTgt spid="32"/>
                                        </p:tgtEl>
                                        <p:attrNameLst>
                                          <p:attrName>ppt_x</p:attrName>
                                        </p:attrNameLst>
                                      </p:cBhvr>
                                      <p:tavLst>
                                        <p:tav tm="0">
                                          <p:val>
                                            <p:strVal val="ppt_x"/>
                                          </p:val>
                                        </p:tav>
                                        <p:tav tm="100000">
                                          <p:val>
                                            <p:strVal val="ppt_x"/>
                                          </p:val>
                                        </p:tav>
                                      </p:tavLst>
                                    </p:anim>
                                    <p:anim calcmode="lin" valueType="num">
                                      <p:cBhvr additive="base">
                                        <p:cTn id="358" dur="2000"/>
                                        <p:tgtEl>
                                          <p:spTgt spid="32"/>
                                        </p:tgtEl>
                                        <p:attrNameLst>
                                          <p:attrName>ppt_y</p:attrName>
                                        </p:attrNameLst>
                                      </p:cBhvr>
                                      <p:tavLst>
                                        <p:tav tm="0">
                                          <p:val>
                                            <p:strVal val="ppt_y"/>
                                          </p:val>
                                        </p:tav>
                                        <p:tav tm="100000">
                                          <p:val>
                                            <p:strVal val="0-ppt_h/2"/>
                                          </p:val>
                                        </p:tav>
                                      </p:tavLst>
                                    </p:anim>
                                    <p:set>
                                      <p:cBhvr>
                                        <p:cTn id="359" dur="1" fill="hold">
                                          <p:stCondLst>
                                            <p:cond delay="1999"/>
                                          </p:stCondLst>
                                        </p:cTn>
                                        <p:tgtEl>
                                          <p:spTgt spid="32"/>
                                        </p:tgtEl>
                                        <p:attrNameLst>
                                          <p:attrName>style.visibility</p:attrName>
                                        </p:attrNameLst>
                                      </p:cBhvr>
                                      <p:to>
                                        <p:strVal val="hidden"/>
                                      </p:to>
                                    </p:set>
                                  </p:childTnLst>
                                </p:cTn>
                              </p:par>
                              <p:par>
                                <p:cTn id="360" presetID="2" presetClass="exit" presetSubtype="1" fill="hold" grpId="2" nodeType="withEffect">
                                  <p:stCondLst>
                                    <p:cond delay="0"/>
                                  </p:stCondLst>
                                  <p:childTnLst>
                                    <p:anim calcmode="lin" valueType="num">
                                      <p:cBhvr additive="base">
                                        <p:cTn id="361" dur="2000"/>
                                        <p:tgtEl>
                                          <p:spTgt spid="33"/>
                                        </p:tgtEl>
                                        <p:attrNameLst>
                                          <p:attrName>ppt_x</p:attrName>
                                        </p:attrNameLst>
                                      </p:cBhvr>
                                      <p:tavLst>
                                        <p:tav tm="0">
                                          <p:val>
                                            <p:strVal val="ppt_x"/>
                                          </p:val>
                                        </p:tav>
                                        <p:tav tm="100000">
                                          <p:val>
                                            <p:strVal val="ppt_x"/>
                                          </p:val>
                                        </p:tav>
                                      </p:tavLst>
                                    </p:anim>
                                    <p:anim calcmode="lin" valueType="num">
                                      <p:cBhvr additive="base">
                                        <p:cTn id="362" dur="2000"/>
                                        <p:tgtEl>
                                          <p:spTgt spid="33"/>
                                        </p:tgtEl>
                                        <p:attrNameLst>
                                          <p:attrName>ppt_y</p:attrName>
                                        </p:attrNameLst>
                                      </p:cBhvr>
                                      <p:tavLst>
                                        <p:tav tm="0">
                                          <p:val>
                                            <p:strVal val="ppt_y"/>
                                          </p:val>
                                        </p:tav>
                                        <p:tav tm="100000">
                                          <p:val>
                                            <p:strVal val="0-ppt_h/2"/>
                                          </p:val>
                                        </p:tav>
                                      </p:tavLst>
                                    </p:anim>
                                    <p:set>
                                      <p:cBhvr>
                                        <p:cTn id="363" dur="1" fill="hold">
                                          <p:stCondLst>
                                            <p:cond delay="1999"/>
                                          </p:stCondLst>
                                        </p:cTn>
                                        <p:tgtEl>
                                          <p:spTgt spid="33"/>
                                        </p:tgtEl>
                                        <p:attrNameLst>
                                          <p:attrName>style.visibility</p:attrName>
                                        </p:attrNameLst>
                                      </p:cBhvr>
                                      <p:to>
                                        <p:strVal val="hidden"/>
                                      </p:to>
                                    </p:set>
                                  </p:childTnLst>
                                </p:cTn>
                              </p:par>
                              <p:par>
                                <p:cTn id="364" presetID="2" presetClass="exit" presetSubtype="1" fill="hold" grpId="2" nodeType="withEffect">
                                  <p:stCondLst>
                                    <p:cond delay="0"/>
                                  </p:stCondLst>
                                  <p:childTnLst>
                                    <p:anim calcmode="lin" valueType="num">
                                      <p:cBhvr additive="base">
                                        <p:cTn id="365" dur="2000"/>
                                        <p:tgtEl>
                                          <p:spTgt spid="34"/>
                                        </p:tgtEl>
                                        <p:attrNameLst>
                                          <p:attrName>ppt_x</p:attrName>
                                        </p:attrNameLst>
                                      </p:cBhvr>
                                      <p:tavLst>
                                        <p:tav tm="0">
                                          <p:val>
                                            <p:strVal val="ppt_x"/>
                                          </p:val>
                                        </p:tav>
                                        <p:tav tm="100000">
                                          <p:val>
                                            <p:strVal val="ppt_x"/>
                                          </p:val>
                                        </p:tav>
                                      </p:tavLst>
                                    </p:anim>
                                    <p:anim calcmode="lin" valueType="num">
                                      <p:cBhvr additive="base">
                                        <p:cTn id="366" dur="2000"/>
                                        <p:tgtEl>
                                          <p:spTgt spid="34"/>
                                        </p:tgtEl>
                                        <p:attrNameLst>
                                          <p:attrName>ppt_y</p:attrName>
                                        </p:attrNameLst>
                                      </p:cBhvr>
                                      <p:tavLst>
                                        <p:tav tm="0">
                                          <p:val>
                                            <p:strVal val="ppt_y"/>
                                          </p:val>
                                        </p:tav>
                                        <p:tav tm="100000">
                                          <p:val>
                                            <p:strVal val="0-ppt_h/2"/>
                                          </p:val>
                                        </p:tav>
                                      </p:tavLst>
                                    </p:anim>
                                    <p:set>
                                      <p:cBhvr>
                                        <p:cTn id="367" dur="1" fill="hold">
                                          <p:stCondLst>
                                            <p:cond delay="1999"/>
                                          </p:stCondLst>
                                        </p:cTn>
                                        <p:tgtEl>
                                          <p:spTgt spid="34"/>
                                        </p:tgtEl>
                                        <p:attrNameLst>
                                          <p:attrName>style.visibility</p:attrName>
                                        </p:attrNameLst>
                                      </p:cBhvr>
                                      <p:to>
                                        <p:strVal val="hidden"/>
                                      </p:to>
                                    </p:set>
                                  </p:childTnLst>
                                </p:cTn>
                              </p:par>
                              <p:par>
                                <p:cTn id="368" presetID="2" presetClass="exit" presetSubtype="1" fill="hold" grpId="2" nodeType="withEffect">
                                  <p:stCondLst>
                                    <p:cond delay="0"/>
                                  </p:stCondLst>
                                  <p:childTnLst>
                                    <p:anim calcmode="lin" valueType="num">
                                      <p:cBhvr additive="base">
                                        <p:cTn id="369" dur="2000"/>
                                        <p:tgtEl>
                                          <p:spTgt spid="35"/>
                                        </p:tgtEl>
                                        <p:attrNameLst>
                                          <p:attrName>ppt_x</p:attrName>
                                        </p:attrNameLst>
                                      </p:cBhvr>
                                      <p:tavLst>
                                        <p:tav tm="0">
                                          <p:val>
                                            <p:strVal val="ppt_x"/>
                                          </p:val>
                                        </p:tav>
                                        <p:tav tm="100000">
                                          <p:val>
                                            <p:strVal val="ppt_x"/>
                                          </p:val>
                                        </p:tav>
                                      </p:tavLst>
                                    </p:anim>
                                    <p:anim calcmode="lin" valueType="num">
                                      <p:cBhvr additive="base">
                                        <p:cTn id="370" dur="2000"/>
                                        <p:tgtEl>
                                          <p:spTgt spid="35"/>
                                        </p:tgtEl>
                                        <p:attrNameLst>
                                          <p:attrName>ppt_y</p:attrName>
                                        </p:attrNameLst>
                                      </p:cBhvr>
                                      <p:tavLst>
                                        <p:tav tm="0">
                                          <p:val>
                                            <p:strVal val="ppt_y"/>
                                          </p:val>
                                        </p:tav>
                                        <p:tav tm="100000">
                                          <p:val>
                                            <p:strVal val="0-ppt_h/2"/>
                                          </p:val>
                                        </p:tav>
                                      </p:tavLst>
                                    </p:anim>
                                    <p:set>
                                      <p:cBhvr>
                                        <p:cTn id="371" dur="1" fill="hold">
                                          <p:stCondLst>
                                            <p:cond delay="1999"/>
                                          </p:stCondLst>
                                        </p:cTn>
                                        <p:tgtEl>
                                          <p:spTgt spid="35"/>
                                        </p:tgtEl>
                                        <p:attrNameLst>
                                          <p:attrName>style.visibility</p:attrName>
                                        </p:attrNameLst>
                                      </p:cBhvr>
                                      <p:to>
                                        <p:strVal val="hidden"/>
                                      </p:to>
                                    </p:set>
                                  </p:childTnLst>
                                </p:cTn>
                              </p:par>
                              <p:par>
                                <p:cTn id="372" presetID="2" presetClass="exit" presetSubtype="1" fill="hold" grpId="2" nodeType="withEffect">
                                  <p:stCondLst>
                                    <p:cond delay="0"/>
                                  </p:stCondLst>
                                  <p:childTnLst>
                                    <p:anim calcmode="lin" valueType="num">
                                      <p:cBhvr additive="base">
                                        <p:cTn id="373" dur="2000"/>
                                        <p:tgtEl>
                                          <p:spTgt spid="36"/>
                                        </p:tgtEl>
                                        <p:attrNameLst>
                                          <p:attrName>ppt_x</p:attrName>
                                        </p:attrNameLst>
                                      </p:cBhvr>
                                      <p:tavLst>
                                        <p:tav tm="0">
                                          <p:val>
                                            <p:strVal val="ppt_x"/>
                                          </p:val>
                                        </p:tav>
                                        <p:tav tm="100000">
                                          <p:val>
                                            <p:strVal val="ppt_x"/>
                                          </p:val>
                                        </p:tav>
                                      </p:tavLst>
                                    </p:anim>
                                    <p:anim calcmode="lin" valueType="num">
                                      <p:cBhvr additive="base">
                                        <p:cTn id="374" dur="2000"/>
                                        <p:tgtEl>
                                          <p:spTgt spid="36"/>
                                        </p:tgtEl>
                                        <p:attrNameLst>
                                          <p:attrName>ppt_y</p:attrName>
                                        </p:attrNameLst>
                                      </p:cBhvr>
                                      <p:tavLst>
                                        <p:tav tm="0">
                                          <p:val>
                                            <p:strVal val="ppt_y"/>
                                          </p:val>
                                        </p:tav>
                                        <p:tav tm="100000">
                                          <p:val>
                                            <p:strVal val="0-ppt_h/2"/>
                                          </p:val>
                                        </p:tav>
                                      </p:tavLst>
                                    </p:anim>
                                    <p:set>
                                      <p:cBhvr>
                                        <p:cTn id="375" dur="1" fill="hold">
                                          <p:stCondLst>
                                            <p:cond delay="1999"/>
                                          </p:stCondLst>
                                        </p:cTn>
                                        <p:tgtEl>
                                          <p:spTgt spid="36"/>
                                        </p:tgtEl>
                                        <p:attrNameLst>
                                          <p:attrName>style.visibility</p:attrName>
                                        </p:attrNameLst>
                                      </p:cBhvr>
                                      <p:to>
                                        <p:strVal val="hidden"/>
                                      </p:to>
                                    </p:set>
                                  </p:childTnLst>
                                </p:cTn>
                              </p:par>
                              <p:par>
                                <p:cTn id="376" presetID="2" presetClass="exit" presetSubtype="1" fill="hold" grpId="2" nodeType="withEffect">
                                  <p:stCondLst>
                                    <p:cond delay="0"/>
                                  </p:stCondLst>
                                  <p:childTnLst>
                                    <p:anim calcmode="lin" valueType="num">
                                      <p:cBhvr additive="base">
                                        <p:cTn id="377" dur="2000"/>
                                        <p:tgtEl>
                                          <p:spTgt spid="37"/>
                                        </p:tgtEl>
                                        <p:attrNameLst>
                                          <p:attrName>ppt_x</p:attrName>
                                        </p:attrNameLst>
                                      </p:cBhvr>
                                      <p:tavLst>
                                        <p:tav tm="0">
                                          <p:val>
                                            <p:strVal val="ppt_x"/>
                                          </p:val>
                                        </p:tav>
                                        <p:tav tm="100000">
                                          <p:val>
                                            <p:strVal val="ppt_x"/>
                                          </p:val>
                                        </p:tav>
                                      </p:tavLst>
                                    </p:anim>
                                    <p:anim calcmode="lin" valueType="num">
                                      <p:cBhvr additive="base">
                                        <p:cTn id="378" dur="2000"/>
                                        <p:tgtEl>
                                          <p:spTgt spid="37"/>
                                        </p:tgtEl>
                                        <p:attrNameLst>
                                          <p:attrName>ppt_y</p:attrName>
                                        </p:attrNameLst>
                                      </p:cBhvr>
                                      <p:tavLst>
                                        <p:tav tm="0">
                                          <p:val>
                                            <p:strVal val="ppt_y"/>
                                          </p:val>
                                        </p:tav>
                                        <p:tav tm="100000">
                                          <p:val>
                                            <p:strVal val="0-ppt_h/2"/>
                                          </p:val>
                                        </p:tav>
                                      </p:tavLst>
                                    </p:anim>
                                    <p:set>
                                      <p:cBhvr>
                                        <p:cTn id="379" dur="1" fill="hold">
                                          <p:stCondLst>
                                            <p:cond delay="1999"/>
                                          </p:stCondLst>
                                        </p:cTn>
                                        <p:tgtEl>
                                          <p:spTgt spid="37"/>
                                        </p:tgtEl>
                                        <p:attrNameLst>
                                          <p:attrName>style.visibility</p:attrName>
                                        </p:attrNameLst>
                                      </p:cBhvr>
                                      <p:to>
                                        <p:strVal val="hidden"/>
                                      </p:to>
                                    </p:set>
                                  </p:childTnLst>
                                </p:cTn>
                              </p:par>
                              <p:par>
                                <p:cTn id="380" presetID="2" presetClass="exit" presetSubtype="1" fill="hold" grpId="2" nodeType="withEffect">
                                  <p:stCondLst>
                                    <p:cond delay="0"/>
                                  </p:stCondLst>
                                  <p:childTnLst>
                                    <p:anim calcmode="lin" valueType="num">
                                      <p:cBhvr additive="base">
                                        <p:cTn id="381" dur="2000"/>
                                        <p:tgtEl>
                                          <p:spTgt spid="38"/>
                                        </p:tgtEl>
                                        <p:attrNameLst>
                                          <p:attrName>ppt_x</p:attrName>
                                        </p:attrNameLst>
                                      </p:cBhvr>
                                      <p:tavLst>
                                        <p:tav tm="0">
                                          <p:val>
                                            <p:strVal val="ppt_x"/>
                                          </p:val>
                                        </p:tav>
                                        <p:tav tm="100000">
                                          <p:val>
                                            <p:strVal val="ppt_x"/>
                                          </p:val>
                                        </p:tav>
                                      </p:tavLst>
                                    </p:anim>
                                    <p:anim calcmode="lin" valueType="num">
                                      <p:cBhvr additive="base">
                                        <p:cTn id="382" dur="2000"/>
                                        <p:tgtEl>
                                          <p:spTgt spid="38"/>
                                        </p:tgtEl>
                                        <p:attrNameLst>
                                          <p:attrName>ppt_y</p:attrName>
                                        </p:attrNameLst>
                                      </p:cBhvr>
                                      <p:tavLst>
                                        <p:tav tm="0">
                                          <p:val>
                                            <p:strVal val="ppt_y"/>
                                          </p:val>
                                        </p:tav>
                                        <p:tav tm="100000">
                                          <p:val>
                                            <p:strVal val="0-ppt_h/2"/>
                                          </p:val>
                                        </p:tav>
                                      </p:tavLst>
                                    </p:anim>
                                    <p:set>
                                      <p:cBhvr>
                                        <p:cTn id="383" dur="1" fill="hold">
                                          <p:stCondLst>
                                            <p:cond delay="1999"/>
                                          </p:stCondLst>
                                        </p:cTn>
                                        <p:tgtEl>
                                          <p:spTgt spid="38"/>
                                        </p:tgtEl>
                                        <p:attrNameLst>
                                          <p:attrName>style.visibility</p:attrName>
                                        </p:attrNameLst>
                                      </p:cBhvr>
                                      <p:to>
                                        <p:strVal val="hidden"/>
                                      </p:to>
                                    </p:set>
                                  </p:childTnLst>
                                </p:cTn>
                              </p:par>
                              <p:par>
                                <p:cTn id="384" presetID="2" presetClass="exit" presetSubtype="1" fill="hold" grpId="2" nodeType="withEffect">
                                  <p:stCondLst>
                                    <p:cond delay="0"/>
                                  </p:stCondLst>
                                  <p:childTnLst>
                                    <p:anim calcmode="lin" valueType="num">
                                      <p:cBhvr additive="base">
                                        <p:cTn id="385" dur="2000"/>
                                        <p:tgtEl>
                                          <p:spTgt spid="39"/>
                                        </p:tgtEl>
                                        <p:attrNameLst>
                                          <p:attrName>ppt_x</p:attrName>
                                        </p:attrNameLst>
                                      </p:cBhvr>
                                      <p:tavLst>
                                        <p:tav tm="0">
                                          <p:val>
                                            <p:strVal val="ppt_x"/>
                                          </p:val>
                                        </p:tav>
                                        <p:tav tm="100000">
                                          <p:val>
                                            <p:strVal val="ppt_x"/>
                                          </p:val>
                                        </p:tav>
                                      </p:tavLst>
                                    </p:anim>
                                    <p:anim calcmode="lin" valueType="num">
                                      <p:cBhvr additive="base">
                                        <p:cTn id="386" dur="2000"/>
                                        <p:tgtEl>
                                          <p:spTgt spid="39"/>
                                        </p:tgtEl>
                                        <p:attrNameLst>
                                          <p:attrName>ppt_y</p:attrName>
                                        </p:attrNameLst>
                                      </p:cBhvr>
                                      <p:tavLst>
                                        <p:tav tm="0">
                                          <p:val>
                                            <p:strVal val="ppt_y"/>
                                          </p:val>
                                        </p:tav>
                                        <p:tav tm="100000">
                                          <p:val>
                                            <p:strVal val="0-ppt_h/2"/>
                                          </p:val>
                                        </p:tav>
                                      </p:tavLst>
                                    </p:anim>
                                    <p:set>
                                      <p:cBhvr>
                                        <p:cTn id="387" dur="1" fill="hold">
                                          <p:stCondLst>
                                            <p:cond delay="1999"/>
                                          </p:stCondLst>
                                        </p:cTn>
                                        <p:tgtEl>
                                          <p:spTgt spid="39"/>
                                        </p:tgtEl>
                                        <p:attrNameLst>
                                          <p:attrName>style.visibility</p:attrName>
                                        </p:attrNameLst>
                                      </p:cBhvr>
                                      <p:to>
                                        <p:strVal val="hidden"/>
                                      </p:to>
                                    </p:set>
                                  </p:childTnLst>
                                </p:cTn>
                              </p:par>
                              <p:par>
                                <p:cTn id="388" presetID="2" presetClass="exit" presetSubtype="1" fill="hold" grpId="2" nodeType="withEffect">
                                  <p:stCondLst>
                                    <p:cond delay="0"/>
                                  </p:stCondLst>
                                  <p:childTnLst>
                                    <p:anim calcmode="lin" valueType="num">
                                      <p:cBhvr additive="base">
                                        <p:cTn id="389" dur="2000"/>
                                        <p:tgtEl>
                                          <p:spTgt spid="40"/>
                                        </p:tgtEl>
                                        <p:attrNameLst>
                                          <p:attrName>ppt_x</p:attrName>
                                        </p:attrNameLst>
                                      </p:cBhvr>
                                      <p:tavLst>
                                        <p:tav tm="0">
                                          <p:val>
                                            <p:strVal val="ppt_x"/>
                                          </p:val>
                                        </p:tav>
                                        <p:tav tm="100000">
                                          <p:val>
                                            <p:strVal val="ppt_x"/>
                                          </p:val>
                                        </p:tav>
                                      </p:tavLst>
                                    </p:anim>
                                    <p:anim calcmode="lin" valueType="num">
                                      <p:cBhvr additive="base">
                                        <p:cTn id="390" dur="2000"/>
                                        <p:tgtEl>
                                          <p:spTgt spid="40"/>
                                        </p:tgtEl>
                                        <p:attrNameLst>
                                          <p:attrName>ppt_y</p:attrName>
                                        </p:attrNameLst>
                                      </p:cBhvr>
                                      <p:tavLst>
                                        <p:tav tm="0">
                                          <p:val>
                                            <p:strVal val="ppt_y"/>
                                          </p:val>
                                        </p:tav>
                                        <p:tav tm="100000">
                                          <p:val>
                                            <p:strVal val="0-ppt_h/2"/>
                                          </p:val>
                                        </p:tav>
                                      </p:tavLst>
                                    </p:anim>
                                    <p:set>
                                      <p:cBhvr>
                                        <p:cTn id="391" dur="1" fill="hold">
                                          <p:stCondLst>
                                            <p:cond delay="1999"/>
                                          </p:stCondLst>
                                        </p:cTn>
                                        <p:tgtEl>
                                          <p:spTgt spid="40"/>
                                        </p:tgtEl>
                                        <p:attrNameLst>
                                          <p:attrName>style.visibility</p:attrName>
                                        </p:attrNameLst>
                                      </p:cBhvr>
                                      <p:to>
                                        <p:strVal val="hidden"/>
                                      </p:to>
                                    </p:set>
                                  </p:childTnLst>
                                </p:cTn>
                              </p:par>
                              <p:par>
                                <p:cTn id="392" presetID="8" presetClass="exit" presetSubtype="16" fill="hold" grpId="3" nodeType="withEffect">
                                  <p:stCondLst>
                                    <p:cond delay="0"/>
                                  </p:stCondLst>
                                  <p:childTnLst>
                                    <p:animEffect transition="out" filter="diamond(in)">
                                      <p:cBhvr>
                                        <p:cTn id="393" dur="2000"/>
                                        <p:tgtEl>
                                          <p:spTgt spid="25"/>
                                        </p:tgtEl>
                                      </p:cBhvr>
                                    </p:animEffect>
                                    <p:set>
                                      <p:cBhvr>
                                        <p:cTn id="394" dur="1" fill="hold">
                                          <p:stCondLst>
                                            <p:cond delay="1999"/>
                                          </p:stCondLst>
                                        </p:cTn>
                                        <p:tgtEl>
                                          <p:spTgt spid="25"/>
                                        </p:tgtEl>
                                        <p:attrNameLst>
                                          <p:attrName>style.visibility</p:attrName>
                                        </p:attrNameLst>
                                      </p:cBhvr>
                                      <p:to>
                                        <p:strVal val="hidden"/>
                                      </p:to>
                                    </p:set>
                                  </p:childTnLst>
                                </p:cTn>
                              </p:par>
                              <p:par>
                                <p:cTn id="395" presetID="8" presetClass="exit" presetSubtype="16" fill="hold" grpId="3" nodeType="withEffect">
                                  <p:stCondLst>
                                    <p:cond delay="0"/>
                                  </p:stCondLst>
                                  <p:childTnLst>
                                    <p:animEffect transition="out" filter="diamond(in)">
                                      <p:cBhvr>
                                        <p:cTn id="396" dur="2000"/>
                                        <p:tgtEl>
                                          <p:spTgt spid="26"/>
                                        </p:tgtEl>
                                      </p:cBhvr>
                                    </p:animEffect>
                                    <p:set>
                                      <p:cBhvr>
                                        <p:cTn id="397" dur="1" fill="hold">
                                          <p:stCondLst>
                                            <p:cond delay="1999"/>
                                          </p:stCondLst>
                                        </p:cTn>
                                        <p:tgtEl>
                                          <p:spTgt spid="26"/>
                                        </p:tgtEl>
                                        <p:attrNameLst>
                                          <p:attrName>style.visibility</p:attrName>
                                        </p:attrNameLst>
                                      </p:cBhvr>
                                      <p:to>
                                        <p:strVal val="hidden"/>
                                      </p:to>
                                    </p:set>
                                  </p:childTnLst>
                                </p:cTn>
                              </p:par>
                              <p:par>
                                <p:cTn id="398" presetID="8" presetClass="exit" presetSubtype="16" fill="hold" grpId="3" nodeType="withEffect">
                                  <p:stCondLst>
                                    <p:cond delay="0"/>
                                  </p:stCondLst>
                                  <p:childTnLst>
                                    <p:animEffect transition="out" filter="diamond(in)">
                                      <p:cBhvr>
                                        <p:cTn id="399" dur="2000"/>
                                        <p:tgtEl>
                                          <p:spTgt spid="27"/>
                                        </p:tgtEl>
                                      </p:cBhvr>
                                    </p:animEffect>
                                    <p:set>
                                      <p:cBhvr>
                                        <p:cTn id="400" dur="1" fill="hold">
                                          <p:stCondLst>
                                            <p:cond delay="1999"/>
                                          </p:stCondLst>
                                        </p:cTn>
                                        <p:tgtEl>
                                          <p:spTgt spid="27"/>
                                        </p:tgtEl>
                                        <p:attrNameLst>
                                          <p:attrName>style.visibility</p:attrName>
                                        </p:attrNameLst>
                                      </p:cBhvr>
                                      <p:to>
                                        <p:strVal val="hidden"/>
                                      </p:to>
                                    </p:set>
                                  </p:childTnLst>
                                </p:cTn>
                              </p:par>
                              <p:par>
                                <p:cTn id="401" presetID="8" presetClass="exit" presetSubtype="16" fill="hold" grpId="3" nodeType="withEffect">
                                  <p:stCondLst>
                                    <p:cond delay="0"/>
                                  </p:stCondLst>
                                  <p:childTnLst>
                                    <p:animEffect transition="out" filter="diamond(in)">
                                      <p:cBhvr>
                                        <p:cTn id="402" dur="2000"/>
                                        <p:tgtEl>
                                          <p:spTgt spid="28"/>
                                        </p:tgtEl>
                                      </p:cBhvr>
                                    </p:animEffect>
                                    <p:set>
                                      <p:cBhvr>
                                        <p:cTn id="403" dur="1" fill="hold">
                                          <p:stCondLst>
                                            <p:cond delay="1999"/>
                                          </p:stCondLst>
                                        </p:cTn>
                                        <p:tgtEl>
                                          <p:spTgt spid="28"/>
                                        </p:tgtEl>
                                        <p:attrNameLst>
                                          <p:attrName>style.visibility</p:attrName>
                                        </p:attrNameLst>
                                      </p:cBhvr>
                                      <p:to>
                                        <p:strVal val="hidden"/>
                                      </p:to>
                                    </p:set>
                                  </p:childTnLst>
                                </p:cTn>
                              </p:par>
                              <p:par>
                                <p:cTn id="404" presetID="8" presetClass="exit" presetSubtype="16" fill="hold" grpId="3" nodeType="withEffect">
                                  <p:stCondLst>
                                    <p:cond delay="0"/>
                                  </p:stCondLst>
                                  <p:childTnLst>
                                    <p:animEffect transition="out" filter="diamond(in)">
                                      <p:cBhvr>
                                        <p:cTn id="405" dur="2000"/>
                                        <p:tgtEl>
                                          <p:spTgt spid="29"/>
                                        </p:tgtEl>
                                      </p:cBhvr>
                                    </p:animEffect>
                                    <p:set>
                                      <p:cBhvr>
                                        <p:cTn id="406" dur="1" fill="hold">
                                          <p:stCondLst>
                                            <p:cond delay="1999"/>
                                          </p:stCondLst>
                                        </p:cTn>
                                        <p:tgtEl>
                                          <p:spTgt spid="29"/>
                                        </p:tgtEl>
                                        <p:attrNameLst>
                                          <p:attrName>style.visibility</p:attrName>
                                        </p:attrNameLst>
                                      </p:cBhvr>
                                      <p:to>
                                        <p:strVal val="hidden"/>
                                      </p:to>
                                    </p:set>
                                  </p:childTnLst>
                                </p:cTn>
                              </p:par>
                              <p:par>
                                <p:cTn id="407" presetID="8" presetClass="exit" presetSubtype="16" fill="hold" grpId="3" nodeType="withEffect">
                                  <p:stCondLst>
                                    <p:cond delay="0"/>
                                  </p:stCondLst>
                                  <p:childTnLst>
                                    <p:animEffect transition="out" filter="diamond(in)">
                                      <p:cBhvr>
                                        <p:cTn id="408" dur="2000"/>
                                        <p:tgtEl>
                                          <p:spTgt spid="30"/>
                                        </p:tgtEl>
                                      </p:cBhvr>
                                    </p:animEffect>
                                    <p:set>
                                      <p:cBhvr>
                                        <p:cTn id="409" dur="1" fill="hold">
                                          <p:stCondLst>
                                            <p:cond delay="1999"/>
                                          </p:stCondLst>
                                        </p:cTn>
                                        <p:tgtEl>
                                          <p:spTgt spid="30"/>
                                        </p:tgtEl>
                                        <p:attrNameLst>
                                          <p:attrName>style.visibility</p:attrName>
                                        </p:attrNameLst>
                                      </p:cBhvr>
                                      <p:to>
                                        <p:strVal val="hidden"/>
                                      </p:to>
                                    </p:set>
                                  </p:childTnLst>
                                </p:cTn>
                              </p:par>
                              <p:par>
                                <p:cTn id="410" presetID="8" presetClass="exit" presetSubtype="16" fill="hold" grpId="3" nodeType="withEffect">
                                  <p:stCondLst>
                                    <p:cond delay="0"/>
                                  </p:stCondLst>
                                  <p:childTnLst>
                                    <p:animEffect transition="out" filter="diamond(in)">
                                      <p:cBhvr>
                                        <p:cTn id="411" dur="2000"/>
                                        <p:tgtEl>
                                          <p:spTgt spid="31"/>
                                        </p:tgtEl>
                                      </p:cBhvr>
                                    </p:animEffect>
                                    <p:set>
                                      <p:cBhvr>
                                        <p:cTn id="412" dur="1" fill="hold">
                                          <p:stCondLst>
                                            <p:cond delay="1999"/>
                                          </p:stCondLst>
                                        </p:cTn>
                                        <p:tgtEl>
                                          <p:spTgt spid="31"/>
                                        </p:tgtEl>
                                        <p:attrNameLst>
                                          <p:attrName>style.visibility</p:attrName>
                                        </p:attrNameLst>
                                      </p:cBhvr>
                                      <p:to>
                                        <p:strVal val="hidden"/>
                                      </p:to>
                                    </p:set>
                                  </p:childTnLst>
                                </p:cTn>
                              </p:par>
                              <p:par>
                                <p:cTn id="413" presetID="8" presetClass="exit" presetSubtype="16" fill="hold" grpId="3" nodeType="withEffect">
                                  <p:stCondLst>
                                    <p:cond delay="0"/>
                                  </p:stCondLst>
                                  <p:childTnLst>
                                    <p:animEffect transition="out" filter="diamond(in)">
                                      <p:cBhvr>
                                        <p:cTn id="414" dur="2000"/>
                                        <p:tgtEl>
                                          <p:spTgt spid="32"/>
                                        </p:tgtEl>
                                      </p:cBhvr>
                                    </p:animEffect>
                                    <p:set>
                                      <p:cBhvr>
                                        <p:cTn id="415" dur="1" fill="hold">
                                          <p:stCondLst>
                                            <p:cond delay="1999"/>
                                          </p:stCondLst>
                                        </p:cTn>
                                        <p:tgtEl>
                                          <p:spTgt spid="32"/>
                                        </p:tgtEl>
                                        <p:attrNameLst>
                                          <p:attrName>style.visibility</p:attrName>
                                        </p:attrNameLst>
                                      </p:cBhvr>
                                      <p:to>
                                        <p:strVal val="hidden"/>
                                      </p:to>
                                    </p:set>
                                  </p:childTnLst>
                                </p:cTn>
                              </p:par>
                              <p:par>
                                <p:cTn id="416" presetID="8" presetClass="exit" presetSubtype="16" fill="hold" grpId="3" nodeType="withEffect">
                                  <p:stCondLst>
                                    <p:cond delay="0"/>
                                  </p:stCondLst>
                                  <p:childTnLst>
                                    <p:animEffect transition="out" filter="diamond(in)">
                                      <p:cBhvr>
                                        <p:cTn id="417" dur="2000"/>
                                        <p:tgtEl>
                                          <p:spTgt spid="33"/>
                                        </p:tgtEl>
                                      </p:cBhvr>
                                    </p:animEffect>
                                    <p:set>
                                      <p:cBhvr>
                                        <p:cTn id="418" dur="1" fill="hold">
                                          <p:stCondLst>
                                            <p:cond delay="1999"/>
                                          </p:stCondLst>
                                        </p:cTn>
                                        <p:tgtEl>
                                          <p:spTgt spid="33"/>
                                        </p:tgtEl>
                                        <p:attrNameLst>
                                          <p:attrName>style.visibility</p:attrName>
                                        </p:attrNameLst>
                                      </p:cBhvr>
                                      <p:to>
                                        <p:strVal val="hidden"/>
                                      </p:to>
                                    </p:set>
                                  </p:childTnLst>
                                </p:cTn>
                              </p:par>
                              <p:par>
                                <p:cTn id="419" presetID="8" presetClass="exit" presetSubtype="16" fill="hold" grpId="3" nodeType="withEffect">
                                  <p:stCondLst>
                                    <p:cond delay="0"/>
                                  </p:stCondLst>
                                  <p:childTnLst>
                                    <p:animEffect transition="out" filter="diamond(in)">
                                      <p:cBhvr>
                                        <p:cTn id="420" dur="2000"/>
                                        <p:tgtEl>
                                          <p:spTgt spid="34"/>
                                        </p:tgtEl>
                                      </p:cBhvr>
                                    </p:animEffect>
                                    <p:set>
                                      <p:cBhvr>
                                        <p:cTn id="421" dur="1" fill="hold">
                                          <p:stCondLst>
                                            <p:cond delay="1999"/>
                                          </p:stCondLst>
                                        </p:cTn>
                                        <p:tgtEl>
                                          <p:spTgt spid="34"/>
                                        </p:tgtEl>
                                        <p:attrNameLst>
                                          <p:attrName>style.visibility</p:attrName>
                                        </p:attrNameLst>
                                      </p:cBhvr>
                                      <p:to>
                                        <p:strVal val="hidden"/>
                                      </p:to>
                                    </p:set>
                                  </p:childTnLst>
                                </p:cTn>
                              </p:par>
                              <p:par>
                                <p:cTn id="422" presetID="8" presetClass="exit" presetSubtype="16" fill="hold" grpId="3" nodeType="withEffect">
                                  <p:stCondLst>
                                    <p:cond delay="0"/>
                                  </p:stCondLst>
                                  <p:childTnLst>
                                    <p:animEffect transition="out" filter="diamond(in)">
                                      <p:cBhvr>
                                        <p:cTn id="423" dur="2000"/>
                                        <p:tgtEl>
                                          <p:spTgt spid="35"/>
                                        </p:tgtEl>
                                      </p:cBhvr>
                                    </p:animEffect>
                                    <p:set>
                                      <p:cBhvr>
                                        <p:cTn id="424" dur="1" fill="hold">
                                          <p:stCondLst>
                                            <p:cond delay="1999"/>
                                          </p:stCondLst>
                                        </p:cTn>
                                        <p:tgtEl>
                                          <p:spTgt spid="35"/>
                                        </p:tgtEl>
                                        <p:attrNameLst>
                                          <p:attrName>style.visibility</p:attrName>
                                        </p:attrNameLst>
                                      </p:cBhvr>
                                      <p:to>
                                        <p:strVal val="hidden"/>
                                      </p:to>
                                    </p:set>
                                  </p:childTnLst>
                                </p:cTn>
                              </p:par>
                              <p:par>
                                <p:cTn id="425" presetID="8" presetClass="exit" presetSubtype="16" fill="hold" grpId="3" nodeType="withEffect">
                                  <p:stCondLst>
                                    <p:cond delay="0"/>
                                  </p:stCondLst>
                                  <p:childTnLst>
                                    <p:animEffect transition="out" filter="diamond(in)">
                                      <p:cBhvr>
                                        <p:cTn id="426" dur="2000"/>
                                        <p:tgtEl>
                                          <p:spTgt spid="36"/>
                                        </p:tgtEl>
                                      </p:cBhvr>
                                    </p:animEffect>
                                    <p:set>
                                      <p:cBhvr>
                                        <p:cTn id="427" dur="1" fill="hold">
                                          <p:stCondLst>
                                            <p:cond delay="1999"/>
                                          </p:stCondLst>
                                        </p:cTn>
                                        <p:tgtEl>
                                          <p:spTgt spid="36"/>
                                        </p:tgtEl>
                                        <p:attrNameLst>
                                          <p:attrName>style.visibility</p:attrName>
                                        </p:attrNameLst>
                                      </p:cBhvr>
                                      <p:to>
                                        <p:strVal val="hidden"/>
                                      </p:to>
                                    </p:set>
                                  </p:childTnLst>
                                </p:cTn>
                              </p:par>
                              <p:par>
                                <p:cTn id="428" presetID="8" presetClass="exit" presetSubtype="16" fill="hold" grpId="3" nodeType="withEffect">
                                  <p:stCondLst>
                                    <p:cond delay="0"/>
                                  </p:stCondLst>
                                  <p:childTnLst>
                                    <p:animEffect transition="out" filter="diamond(in)">
                                      <p:cBhvr>
                                        <p:cTn id="429" dur="2000"/>
                                        <p:tgtEl>
                                          <p:spTgt spid="37"/>
                                        </p:tgtEl>
                                      </p:cBhvr>
                                    </p:animEffect>
                                    <p:set>
                                      <p:cBhvr>
                                        <p:cTn id="430" dur="1" fill="hold">
                                          <p:stCondLst>
                                            <p:cond delay="1999"/>
                                          </p:stCondLst>
                                        </p:cTn>
                                        <p:tgtEl>
                                          <p:spTgt spid="37"/>
                                        </p:tgtEl>
                                        <p:attrNameLst>
                                          <p:attrName>style.visibility</p:attrName>
                                        </p:attrNameLst>
                                      </p:cBhvr>
                                      <p:to>
                                        <p:strVal val="hidden"/>
                                      </p:to>
                                    </p:set>
                                  </p:childTnLst>
                                </p:cTn>
                              </p:par>
                              <p:par>
                                <p:cTn id="431" presetID="8" presetClass="exit" presetSubtype="16" fill="hold" grpId="3" nodeType="withEffect">
                                  <p:stCondLst>
                                    <p:cond delay="0"/>
                                  </p:stCondLst>
                                  <p:childTnLst>
                                    <p:animEffect transition="out" filter="diamond(in)">
                                      <p:cBhvr>
                                        <p:cTn id="432" dur="2000"/>
                                        <p:tgtEl>
                                          <p:spTgt spid="38"/>
                                        </p:tgtEl>
                                      </p:cBhvr>
                                    </p:animEffect>
                                    <p:set>
                                      <p:cBhvr>
                                        <p:cTn id="433" dur="1" fill="hold">
                                          <p:stCondLst>
                                            <p:cond delay="1999"/>
                                          </p:stCondLst>
                                        </p:cTn>
                                        <p:tgtEl>
                                          <p:spTgt spid="38"/>
                                        </p:tgtEl>
                                        <p:attrNameLst>
                                          <p:attrName>style.visibility</p:attrName>
                                        </p:attrNameLst>
                                      </p:cBhvr>
                                      <p:to>
                                        <p:strVal val="hidden"/>
                                      </p:to>
                                    </p:set>
                                  </p:childTnLst>
                                </p:cTn>
                              </p:par>
                              <p:par>
                                <p:cTn id="434" presetID="8" presetClass="exit" presetSubtype="16" fill="hold" grpId="3" nodeType="withEffect">
                                  <p:stCondLst>
                                    <p:cond delay="0"/>
                                  </p:stCondLst>
                                  <p:childTnLst>
                                    <p:animEffect transition="out" filter="diamond(in)">
                                      <p:cBhvr>
                                        <p:cTn id="435" dur="2000"/>
                                        <p:tgtEl>
                                          <p:spTgt spid="39"/>
                                        </p:tgtEl>
                                      </p:cBhvr>
                                    </p:animEffect>
                                    <p:set>
                                      <p:cBhvr>
                                        <p:cTn id="436" dur="1" fill="hold">
                                          <p:stCondLst>
                                            <p:cond delay="1999"/>
                                          </p:stCondLst>
                                        </p:cTn>
                                        <p:tgtEl>
                                          <p:spTgt spid="39"/>
                                        </p:tgtEl>
                                        <p:attrNameLst>
                                          <p:attrName>style.visibility</p:attrName>
                                        </p:attrNameLst>
                                      </p:cBhvr>
                                      <p:to>
                                        <p:strVal val="hidden"/>
                                      </p:to>
                                    </p:set>
                                  </p:childTnLst>
                                </p:cTn>
                              </p:par>
                              <p:par>
                                <p:cTn id="437" presetID="8" presetClass="exit" presetSubtype="16" fill="hold" grpId="3" nodeType="withEffect">
                                  <p:stCondLst>
                                    <p:cond delay="0"/>
                                  </p:stCondLst>
                                  <p:childTnLst>
                                    <p:animEffect transition="out" filter="diamond(in)">
                                      <p:cBhvr>
                                        <p:cTn id="438" dur="2000"/>
                                        <p:tgtEl>
                                          <p:spTgt spid="40"/>
                                        </p:tgtEl>
                                      </p:cBhvr>
                                    </p:animEffect>
                                    <p:set>
                                      <p:cBhvr>
                                        <p:cTn id="439" dur="1" fill="hold">
                                          <p:stCondLst>
                                            <p:cond delay="1999"/>
                                          </p:stCondLst>
                                        </p:cTn>
                                        <p:tgtEl>
                                          <p:spTgt spid="40"/>
                                        </p:tgtEl>
                                        <p:attrNameLst>
                                          <p:attrName>style.visibility</p:attrName>
                                        </p:attrNameLst>
                                      </p:cBhvr>
                                      <p:to>
                                        <p:strVal val="hidden"/>
                                      </p:to>
                                    </p:set>
                                  </p:childTnLst>
                                </p:cTn>
                              </p:par>
                              <p:par>
                                <p:cTn id="440" presetID="8" presetClass="exit" presetSubtype="16" fill="hold" grpId="3" nodeType="withEffect">
                                  <p:stCondLst>
                                    <p:cond delay="0"/>
                                  </p:stCondLst>
                                  <p:childTnLst>
                                    <p:animEffect transition="out" filter="diamond(in)">
                                      <p:cBhvr>
                                        <p:cTn id="441" dur="2000"/>
                                        <p:tgtEl>
                                          <p:spTgt spid="46"/>
                                        </p:tgtEl>
                                      </p:cBhvr>
                                    </p:animEffect>
                                    <p:set>
                                      <p:cBhvr>
                                        <p:cTn id="442" dur="1" fill="hold">
                                          <p:stCondLst>
                                            <p:cond delay="1999"/>
                                          </p:stCondLst>
                                        </p:cTn>
                                        <p:tgtEl>
                                          <p:spTgt spid="46"/>
                                        </p:tgtEl>
                                        <p:attrNameLst>
                                          <p:attrName>style.visibility</p:attrName>
                                        </p:attrNameLst>
                                      </p:cBhvr>
                                      <p:to>
                                        <p:strVal val="hidden"/>
                                      </p:to>
                                    </p:set>
                                  </p:childTnLst>
                                </p:cTn>
                              </p:par>
                              <p:par>
                                <p:cTn id="443" presetID="8" presetClass="exit" presetSubtype="16" fill="hold" grpId="3" nodeType="withEffect">
                                  <p:stCondLst>
                                    <p:cond delay="0"/>
                                  </p:stCondLst>
                                  <p:childTnLst>
                                    <p:animEffect transition="out" filter="diamond(in)">
                                      <p:cBhvr>
                                        <p:cTn id="444" dur="2000"/>
                                        <p:tgtEl>
                                          <p:spTgt spid="47"/>
                                        </p:tgtEl>
                                      </p:cBhvr>
                                    </p:animEffect>
                                    <p:set>
                                      <p:cBhvr>
                                        <p:cTn id="445" dur="1" fill="hold">
                                          <p:stCondLst>
                                            <p:cond delay="1999"/>
                                          </p:stCondLst>
                                        </p:cTn>
                                        <p:tgtEl>
                                          <p:spTgt spid="47"/>
                                        </p:tgtEl>
                                        <p:attrNameLst>
                                          <p:attrName>style.visibility</p:attrName>
                                        </p:attrNameLst>
                                      </p:cBhvr>
                                      <p:to>
                                        <p:strVal val="hidden"/>
                                      </p:to>
                                    </p:set>
                                  </p:childTnLst>
                                </p:cTn>
                              </p:par>
                              <p:par>
                                <p:cTn id="446" presetID="8" presetClass="exit" presetSubtype="16" fill="hold" grpId="3" nodeType="withEffect">
                                  <p:stCondLst>
                                    <p:cond delay="0"/>
                                  </p:stCondLst>
                                  <p:childTnLst>
                                    <p:animEffect transition="out" filter="diamond(in)">
                                      <p:cBhvr>
                                        <p:cTn id="447" dur="2000"/>
                                        <p:tgtEl>
                                          <p:spTgt spid="48"/>
                                        </p:tgtEl>
                                      </p:cBhvr>
                                    </p:animEffect>
                                    <p:set>
                                      <p:cBhvr>
                                        <p:cTn id="448" dur="1" fill="hold">
                                          <p:stCondLst>
                                            <p:cond delay="1999"/>
                                          </p:stCondLst>
                                        </p:cTn>
                                        <p:tgtEl>
                                          <p:spTgt spid="48"/>
                                        </p:tgtEl>
                                        <p:attrNameLst>
                                          <p:attrName>style.visibility</p:attrName>
                                        </p:attrNameLst>
                                      </p:cBhvr>
                                      <p:to>
                                        <p:strVal val="hidden"/>
                                      </p:to>
                                    </p:set>
                                  </p:childTnLst>
                                </p:cTn>
                              </p:par>
                              <p:par>
                                <p:cTn id="449" presetID="8" presetClass="exit" presetSubtype="16" fill="hold" grpId="3" nodeType="withEffect">
                                  <p:stCondLst>
                                    <p:cond delay="0"/>
                                  </p:stCondLst>
                                  <p:childTnLst>
                                    <p:animEffect transition="out" filter="diamond(in)">
                                      <p:cBhvr>
                                        <p:cTn id="450" dur="2000"/>
                                        <p:tgtEl>
                                          <p:spTgt spid="49"/>
                                        </p:tgtEl>
                                      </p:cBhvr>
                                    </p:animEffect>
                                    <p:set>
                                      <p:cBhvr>
                                        <p:cTn id="451" dur="1" fill="hold">
                                          <p:stCondLst>
                                            <p:cond delay="1999"/>
                                          </p:stCondLst>
                                        </p:cTn>
                                        <p:tgtEl>
                                          <p:spTgt spid="49"/>
                                        </p:tgtEl>
                                        <p:attrNameLst>
                                          <p:attrName>style.visibility</p:attrName>
                                        </p:attrNameLst>
                                      </p:cBhvr>
                                      <p:to>
                                        <p:strVal val="hidden"/>
                                      </p:to>
                                    </p:set>
                                  </p:childTnLst>
                                </p:cTn>
                              </p:par>
                              <p:par>
                                <p:cTn id="452" presetID="8" presetClass="exit" presetSubtype="16" fill="hold" grpId="3" nodeType="withEffect">
                                  <p:stCondLst>
                                    <p:cond delay="0"/>
                                  </p:stCondLst>
                                  <p:childTnLst>
                                    <p:animEffect transition="out" filter="diamond(in)">
                                      <p:cBhvr>
                                        <p:cTn id="453" dur="2000"/>
                                        <p:tgtEl>
                                          <p:spTgt spid="50"/>
                                        </p:tgtEl>
                                      </p:cBhvr>
                                    </p:animEffect>
                                    <p:set>
                                      <p:cBhvr>
                                        <p:cTn id="454" dur="1" fill="hold">
                                          <p:stCondLst>
                                            <p:cond delay="1999"/>
                                          </p:stCondLst>
                                        </p:cTn>
                                        <p:tgtEl>
                                          <p:spTgt spid="50"/>
                                        </p:tgtEl>
                                        <p:attrNameLst>
                                          <p:attrName>style.visibility</p:attrName>
                                        </p:attrNameLst>
                                      </p:cBhvr>
                                      <p:to>
                                        <p:strVal val="hidden"/>
                                      </p:to>
                                    </p:set>
                                  </p:childTnLst>
                                </p:cTn>
                              </p:par>
                              <p:par>
                                <p:cTn id="455" presetID="8" presetClass="exit" presetSubtype="16" fill="hold" grpId="3" nodeType="withEffect">
                                  <p:stCondLst>
                                    <p:cond delay="0"/>
                                  </p:stCondLst>
                                  <p:childTnLst>
                                    <p:animEffect transition="out" filter="diamond(in)">
                                      <p:cBhvr>
                                        <p:cTn id="456" dur="2000"/>
                                        <p:tgtEl>
                                          <p:spTgt spid="51"/>
                                        </p:tgtEl>
                                      </p:cBhvr>
                                    </p:animEffect>
                                    <p:set>
                                      <p:cBhvr>
                                        <p:cTn id="457" dur="1" fill="hold">
                                          <p:stCondLst>
                                            <p:cond delay="1999"/>
                                          </p:stCondLst>
                                        </p:cTn>
                                        <p:tgtEl>
                                          <p:spTgt spid="51"/>
                                        </p:tgtEl>
                                        <p:attrNameLst>
                                          <p:attrName>style.visibility</p:attrName>
                                        </p:attrNameLst>
                                      </p:cBhvr>
                                      <p:to>
                                        <p:strVal val="hidden"/>
                                      </p:to>
                                    </p:set>
                                  </p:childTnLst>
                                </p:cTn>
                              </p:par>
                              <p:par>
                                <p:cTn id="458" presetID="8" presetClass="exit" presetSubtype="16" fill="hold" grpId="3" nodeType="withEffect">
                                  <p:stCondLst>
                                    <p:cond delay="0"/>
                                  </p:stCondLst>
                                  <p:childTnLst>
                                    <p:animEffect transition="out" filter="diamond(in)">
                                      <p:cBhvr>
                                        <p:cTn id="459" dur="2000"/>
                                        <p:tgtEl>
                                          <p:spTgt spid="52"/>
                                        </p:tgtEl>
                                      </p:cBhvr>
                                    </p:animEffect>
                                    <p:set>
                                      <p:cBhvr>
                                        <p:cTn id="460" dur="1" fill="hold">
                                          <p:stCondLst>
                                            <p:cond delay="1999"/>
                                          </p:stCondLst>
                                        </p:cTn>
                                        <p:tgtEl>
                                          <p:spTgt spid="52"/>
                                        </p:tgtEl>
                                        <p:attrNameLst>
                                          <p:attrName>style.visibility</p:attrName>
                                        </p:attrNameLst>
                                      </p:cBhvr>
                                      <p:to>
                                        <p:strVal val="hidden"/>
                                      </p:to>
                                    </p:set>
                                  </p:childTnLst>
                                </p:cTn>
                              </p:par>
                              <p:par>
                                <p:cTn id="461" presetID="8" presetClass="exit" presetSubtype="16" fill="hold" grpId="3" nodeType="withEffect">
                                  <p:stCondLst>
                                    <p:cond delay="0"/>
                                  </p:stCondLst>
                                  <p:childTnLst>
                                    <p:animEffect transition="out" filter="diamond(in)">
                                      <p:cBhvr>
                                        <p:cTn id="462" dur="2000"/>
                                        <p:tgtEl>
                                          <p:spTgt spid="53"/>
                                        </p:tgtEl>
                                      </p:cBhvr>
                                    </p:animEffect>
                                    <p:set>
                                      <p:cBhvr>
                                        <p:cTn id="463" dur="1" fill="hold">
                                          <p:stCondLst>
                                            <p:cond delay="1999"/>
                                          </p:stCondLst>
                                        </p:cTn>
                                        <p:tgtEl>
                                          <p:spTgt spid="53"/>
                                        </p:tgtEl>
                                        <p:attrNameLst>
                                          <p:attrName>style.visibility</p:attrName>
                                        </p:attrNameLst>
                                      </p:cBhvr>
                                      <p:to>
                                        <p:strVal val="hidden"/>
                                      </p:to>
                                    </p:set>
                                  </p:childTnLst>
                                </p:cTn>
                              </p:par>
                              <p:par>
                                <p:cTn id="464" presetID="8" presetClass="exit" presetSubtype="16" fill="hold" grpId="3" nodeType="withEffect">
                                  <p:stCondLst>
                                    <p:cond delay="0"/>
                                  </p:stCondLst>
                                  <p:childTnLst>
                                    <p:animEffect transition="out" filter="diamond(in)">
                                      <p:cBhvr>
                                        <p:cTn id="465" dur="2000"/>
                                        <p:tgtEl>
                                          <p:spTgt spid="54"/>
                                        </p:tgtEl>
                                      </p:cBhvr>
                                    </p:animEffect>
                                    <p:set>
                                      <p:cBhvr>
                                        <p:cTn id="466" dur="1" fill="hold">
                                          <p:stCondLst>
                                            <p:cond delay="1999"/>
                                          </p:stCondLst>
                                        </p:cTn>
                                        <p:tgtEl>
                                          <p:spTgt spid="54"/>
                                        </p:tgtEl>
                                        <p:attrNameLst>
                                          <p:attrName>style.visibility</p:attrName>
                                        </p:attrNameLst>
                                      </p:cBhvr>
                                      <p:to>
                                        <p:strVal val="hidden"/>
                                      </p:to>
                                    </p:set>
                                  </p:childTnLst>
                                </p:cTn>
                              </p:par>
                              <p:par>
                                <p:cTn id="467" presetID="8" presetClass="exit" presetSubtype="16" fill="hold" grpId="3" nodeType="withEffect">
                                  <p:stCondLst>
                                    <p:cond delay="0"/>
                                  </p:stCondLst>
                                  <p:childTnLst>
                                    <p:animEffect transition="out" filter="diamond(in)">
                                      <p:cBhvr>
                                        <p:cTn id="468" dur="2000"/>
                                        <p:tgtEl>
                                          <p:spTgt spid="55"/>
                                        </p:tgtEl>
                                      </p:cBhvr>
                                    </p:animEffect>
                                    <p:set>
                                      <p:cBhvr>
                                        <p:cTn id="469" dur="1" fill="hold">
                                          <p:stCondLst>
                                            <p:cond delay="1999"/>
                                          </p:stCondLst>
                                        </p:cTn>
                                        <p:tgtEl>
                                          <p:spTgt spid="55"/>
                                        </p:tgtEl>
                                        <p:attrNameLst>
                                          <p:attrName>style.visibility</p:attrName>
                                        </p:attrNameLst>
                                      </p:cBhvr>
                                      <p:to>
                                        <p:strVal val="hidden"/>
                                      </p:to>
                                    </p:set>
                                  </p:childTnLst>
                                </p:cTn>
                              </p:par>
                              <p:par>
                                <p:cTn id="470" presetID="8" presetClass="exit" presetSubtype="16" fill="hold" grpId="3" nodeType="withEffect">
                                  <p:stCondLst>
                                    <p:cond delay="0"/>
                                  </p:stCondLst>
                                  <p:childTnLst>
                                    <p:animEffect transition="out" filter="diamond(in)">
                                      <p:cBhvr>
                                        <p:cTn id="471" dur="2000"/>
                                        <p:tgtEl>
                                          <p:spTgt spid="56"/>
                                        </p:tgtEl>
                                      </p:cBhvr>
                                    </p:animEffect>
                                    <p:set>
                                      <p:cBhvr>
                                        <p:cTn id="472" dur="1" fill="hold">
                                          <p:stCondLst>
                                            <p:cond delay="1999"/>
                                          </p:stCondLst>
                                        </p:cTn>
                                        <p:tgtEl>
                                          <p:spTgt spid="56"/>
                                        </p:tgtEl>
                                        <p:attrNameLst>
                                          <p:attrName>style.visibility</p:attrName>
                                        </p:attrNameLst>
                                      </p:cBhvr>
                                      <p:to>
                                        <p:strVal val="hidden"/>
                                      </p:to>
                                    </p:set>
                                  </p:childTnLst>
                                </p:cTn>
                              </p:par>
                              <p:par>
                                <p:cTn id="473" presetID="8" presetClass="exit" presetSubtype="16" fill="hold" grpId="3" nodeType="withEffect">
                                  <p:stCondLst>
                                    <p:cond delay="0"/>
                                  </p:stCondLst>
                                  <p:childTnLst>
                                    <p:animEffect transition="out" filter="diamond(in)">
                                      <p:cBhvr>
                                        <p:cTn id="474" dur="2000"/>
                                        <p:tgtEl>
                                          <p:spTgt spid="57"/>
                                        </p:tgtEl>
                                      </p:cBhvr>
                                    </p:animEffect>
                                    <p:set>
                                      <p:cBhvr>
                                        <p:cTn id="475" dur="1" fill="hold">
                                          <p:stCondLst>
                                            <p:cond delay="1999"/>
                                          </p:stCondLst>
                                        </p:cTn>
                                        <p:tgtEl>
                                          <p:spTgt spid="57"/>
                                        </p:tgtEl>
                                        <p:attrNameLst>
                                          <p:attrName>style.visibility</p:attrName>
                                        </p:attrNameLst>
                                      </p:cBhvr>
                                      <p:to>
                                        <p:strVal val="hidden"/>
                                      </p:to>
                                    </p:set>
                                  </p:childTnLst>
                                </p:cTn>
                              </p:par>
                              <p:par>
                                <p:cTn id="476" presetID="8" presetClass="exit" presetSubtype="16" fill="hold" grpId="3" nodeType="withEffect">
                                  <p:stCondLst>
                                    <p:cond delay="0"/>
                                  </p:stCondLst>
                                  <p:childTnLst>
                                    <p:animEffect transition="out" filter="diamond(in)">
                                      <p:cBhvr>
                                        <p:cTn id="477" dur="2000"/>
                                        <p:tgtEl>
                                          <p:spTgt spid="58"/>
                                        </p:tgtEl>
                                      </p:cBhvr>
                                    </p:animEffect>
                                    <p:set>
                                      <p:cBhvr>
                                        <p:cTn id="478" dur="1" fill="hold">
                                          <p:stCondLst>
                                            <p:cond delay="1999"/>
                                          </p:stCondLst>
                                        </p:cTn>
                                        <p:tgtEl>
                                          <p:spTgt spid="58"/>
                                        </p:tgtEl>
                                        <p:attrNameLst>
                                          <p:attrName>style.visibility</p:attrName>
                                        </p:attrNameLst>
                                      </p:cBhvr>
                                      <p:to>
                                        <p:strVal val="hidden"/>
                                      </p:to>
                                    </p:set>
                                  </p:childTnLst>
                                </p:cTn>
                              </p:par>
                              <p:par>
                                <p:cTn id="479" presetID="8" presetClass="exit" presetSubtype="16" fill="hold" grpId="3" nodeType="withEffect">
                                  <p:stCondLst>
                                    <p:cond delay="0"/>
                                  </p:stCondLst>
                                  <p:childTnLst>
                                    <p:animEffect transition="out" filter="diamond(in)">
                                      <p:cBhvr>
                                        <p:cTn id="480" dur="2000"/>
                                        <p:tgtEl>
                                          <p:spTgt spid="59"/>
                                        </p:tgtEl>
                                      </p:cBhvr>
                                    </p:animEffect>
                                    <p:set>
                                      <p:cBhvr>
                                        <p:cTn id="481" dur="1" fill="hold">
                                          <p:stCondLst>
                                            <p:cond delay="1999"/>
                                          </p:stCondLst>
                                        </p:cTn>
                                        <p:tgtEl>
                                          <p:spTgt spid="59"/>
                                        </p:tgtEl>
                                        <p:attrNameLst>
                                          <p:attrName>style.visibility</p:attrName>
                                        </p:attrNameLst>
                                      </p:cBhvr>
                                      <p:to>
                                        <p:strVal val="hidden"/>
                                      </p:to>
                                    </p:set>
                                  </p:childTnLst>
                                </p:cTn>
                              </p:par>
                              <p:par>
                                <p:cTn id="482" presetID="8" presetClass="exit" presetSubtype="16" fill="hold" grpId="3" nodeType="withEffect">
                                  <p:stCondLst>
                                    <p:cond delay="0"/>
                                  </p:stCondLst>
                                  <p:childTnLst>
                                    <p:animEffect transition="out" filter="diamond(in)">
                                      <p:cBhvr>
                                        <p:cTn id="483" dur="2000"/>
                                        <p:tgtEl>
                                          <p:spTgt spid="60"/>
                                        </p:tgtEl>
                                      </p:cBhvr>
                                    </p:animEffect>
                                    <p:set>
                                      <p:cBhvr>
                                        <p:cTn id="484" dur="1" fill="hold">
                                          <p:stCondLst>
                                            <p:cond delay="1999"/>
                                          </p:stCondLst>
                                        </p:cTn>
                                        <p:tgtEl>
                                          <p:spTgt spid="60"/>
                                        </p:tgtEl>
                                        <p:attrNameLst>
                                          <p:attrName>style.visibility</p:attrName>
                                        </p:attrNameLst>
                                      </p:cBhvr>
                                      <p:to>
                                        <p:strVal val="hidden"/>
                                      </p:to>
                                    </p:set>
                                  </p:childTnLst>
                                </p:cTn>
                              </p:par>
                              <p:par>
                                <p:cTn id="485" presetID="8" presetClass="exit" presetSubtype="16" fill="hold" grpId="3" nodeType="withEffect">
                                  <p:stCondLst>
                                    <p:cond delay="0"/>
                                  </p:stCondLst>
                                  <p:childTnLst>
                                    <p:animEffect transition="out" filter="diamond(in)">
                                      <p:cBhvr>
                                        <p:cTn id="486" dur="2000"/>
                                        <p:tgtEl>
                                          <p:spTgt spid="61"/>
                                        </p:tgtEl>
                                      </p:cBhvr>
                                    </p:animEffect>
                                    <p:set>
                                      <p:cBhvr>
                                        <p:cTn id="487" dur="1" fill="hold">
                                          <p:stCondLst>
                                            <p:cond delay="1999"/>
                                          </p:stCondLst>
                                        </p:cTn>
                                        <p:tgtEl>
                                          <p:spTgt spid="61"/>
                                        </p:tgtEl>
                                        <p:attrNameLst>
                                          <p:attrName>style.visibility</p:attrName>
                                        </p:attrNameLst>
                                      </p:cBhvr>
                                      <p:to>
                                        <p:strVal val="hidden"/>
                                      </p:to>
                                    </p:se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par>
                          <p:cTn id="495" fill="hold">
                            <p:stCondLst>
                              <p:cond delay="4000"/>
                            </p:stCondLst>
                            <p:childTnLst>
                              <p:par>
                                <p:cTn id="496" presetID="23" presetClass="entr" presetSubtype="16" fill="hold" grpId="0" nodeType="afterEffect">
                                  <p:stCondLst>
                                    <p:cond delay="0"/>
                                  </p:stCondLst>
                                  <p:childTnLst>
                                    <p:set>
                                      <p:cBhvr>
                                        <p:cTn id="497" dur="1" fill="hold">
                                          <p:stCondLst>
                                            <p:cond delay="0"/>
                                          </p:stCondLst>
                                        </p:cTn>
                                        <p:tgtEl>
                                          <p:spTgt spid="67"/>
                                        </p:tgtEl>
                                        <p:attrNameLst>
                                          <p:attrName>style.visibility</p:attrName>
                                        </p:attrNameLst>
                                      </p:cBhvr>
                                      <p:to>
                                        <p:strVal val="visible"/>
                                      </p:to>
                                    </p:set>
                                    <p:anim calcmode="lin" valueType="num">
                                      <p:cBhvr>
                                        <p:cTn id="498" dur="2000" fill="hold"/>
                                        <p:tgtEl>
                                          <p:spTgt spid="67"/>
                                        </p:tgtEl>
                                        <p:attrNameLst>
                                          <p:attrName>ppt_w</p:attrName>
                                        </p:attrNameLst>
                                      </p:cBhvr>
                                      <p:tavLst>
                                        <p:tav tm="0">
                                          <p:val>
                                            <p:fltVal val="0"/>
                                          </p:val>
                                        </p:tav>
                                        <p:tav tm="100000">
                                          <p:val>
                                            <p:strVal val="#ppt_w"/>
                                          </p:val>
                                        </p:tav>
                                      </p:tavLst>
                                    </p:anim>
                                    <p:anim calcmode="lin" valueType="num">
                                      <p:cBhvr>
                                        <p:cTn id="499" dur="2000" fill="hold"/>
                                        <p:tgtEl>
                                          <p:spTgt spid="6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7" grpId="0"/>
      <p:bldP spid="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Cabernet-Sauvignon VINO.png"/>
          <p:cNvPicPr>
            <a:picLocks noChangeAspect="1"/>
          </p:cNvPicPr>
          <p:nvPr/>
        </p:nvPicPr>
        <p:blipFill>
          <a:blip r:embed="rId2"/>
          <a:stretch>
            <a:fillRect/>
          </a:stretch>
        </p:blipFill>
        <p:spPr>
          <a:xfrm>
            <a:off x="214282" y="142858"/>
            <a:ext cx="1265157" cy="4714872"/>
          </a:xfrm>
          <a:prstGeom prst="rect">
            <a:avLst/>
          </a:prstGeom>
        </p:spPr>
      </p:pic>
      <p:pic>
        <p:nvPicPr>
          <p:cNvPr id="6" name="5 Imagen" descr="verre-vin-rouge.png"/>
          <p:cNvPicPr>
            <a:picLocks noChangeAspect="1"/>
          </p:cNvPicPr>
          <p:nvPr/>
        </p:nvPicPr>
        <p:blipFill>
          <a:blip r:embed="rId3"/>
          <a:stretch>
            <a:fillRect/>
          </a:stretch>
        </p:blipFill>
        <p:spPr>
          <a:xfrm>
            <a:off x="1500166" y="2786064"/>
            <a:ext cx="900166" cy="2063647"/>
          </a:xfrm>
          <a:prstGeom prst="rect">
            <a:avLst/>
          </a:prstGeom>
        </p:spPr>
      </p:pic>
      <p:sp>
        <p:nvSpPr>
          <p:cNvPr id="7" name="6 CuadroTexto"/>
          <p:cNvSpPr txBox="1"/>
          <p:nvPr/>
        </p:nvSpPr>
        <p:spPr>
          <a:xfrm>
            <a:off x="2857488" y="142858"/>
            <a:ext cx="3730508" cy="830997"/>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Cabernet</a:t>
            </a:r>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Sauvignon</a:t>
            </a:r>
            <a:endParaRPr lang="es-PE" sz="2400" b="1" dirty="0" smtClean="0">
              <a:ln>
                <a:solidFill>
                  <a:srgbClr val="CC9900"/>
                </a:solidFill>
              </a:ln>
              <a:solidFill>
                <a:srgbClr val="760000"/>
              </a:solidFill>
              <a:effectLst>
                <a:outerShdw blurRad="38100" dist="38100" dir="2700000" algn="tl">
                  <a:srgbClr val="000000">
                    <a:alpha val="43137"/>
                  </a:srgbClr>
                </a:outerShdw>
              </a:effectLst>
            </a:endParaRPr>
          </a:p>
          <a:p>
            <a:endParaRPr lang="es-PE" sz="2400" b="1" dirty="0">
              <a:ln>
                <a:solidFill>
                  <a:srgbClr val="CC9900"/>
                </a:solidFill>
              </a:ln>
              <a:solidFill>
                <a:srgbClr val="760000"/>
              </a:solidFill>
              <a:effectLst>
                <a:outerShdw blurRad="38100" dist="38100" dir="2700000" algn="tl">
                  <a:srgbClr val="000000">
                    <a:alpha val="43137"/>
                  </a:srgbClr>
                </a:outerShdw>
              </a:effectLst>
            </a:endParaRPr>
          </a:p>
        </p:txBody>
      </p:sp>
      <p:sp>
        <p:nvSpPr>
          <p:cNvPr id="8" name="7 CuadroTexto"/>
          <p:cNvSpPr txBox="1"/>
          <p:nvPr/>
        </p:nvSpPr>
        <p:spPr>
          <a:xfrm>
            <a:off x="2428861" y="571486"/>
            <a:ext cx="4572032" cy="4524315"/>
          </a:xfrm>
          <a:prstGeom prst="rect">
            <a:avLst/>
          </a:prstGeom>
          <a:noFill/>
        </p:spPr>
        <p:txBody>
          <a:bodyPr wrap="square" rtlCol="0">
            <a:spAutoFit/>
          </a:bodyPr>
          <a:lstStyle/>
          <a:p>
            <a:r>
              <a:rPr lang="es-PE" sz="1200" b="1" dirty="0" smtClean="0">
                <a:latin typeface="Agency FB" pitchFamily="34" charset="0"/>
              </a:rPr>
              <a:t>Esta cepa originaria de Burdeos, Francia, es una de las variedades más clásicas y tradicionales, se dice que es la reina entre las vides y que sus vinos tintos son los mejores del mundo, además es ideal para la crianza.</a:t>
            </a:r>
          </a:p>
          <a:p>
            <a:r>
              <a:rPr lang="es-PE" sz="1200" b="1" dirty="0" smtClean="0">
                <a:latin typeface="Agency FB" pitchFamily="34" charset="0"/>
              </a:rPr>
              <a:t> Elegancia, carácter y robustez, son sus más destacadas cualidades. Da origen a vinos </a:t>
            </a:r>
            <a:r>
              <a:rPr lang="es-PE" sz="1200" b="1" dirty="0" err="1" smtClean="0">
                <a:latin typeface="Agency FB" pitchFamily="34" charset="0"/>
              </a:rPr>
              <a:t>frutosos</a:t>
            </a:r>
            <a:r>
              <a:rPr lang="es-PE" sz="1200" b="1" dirty="0" smtClean="0">
                <a:latin typeface="Agency FB" pitchFamily="34" charset="0"/>
              </a:rPr>
              <a:t>, con una alta concentración de taninos, de color rojo intenso, profundo y brillante, con toques azulados en los varietales jóvenes, mientras que en los de edad la gama de colores tiende al marrón, a la arcilla y la intensidad del brillo disminuye.</a:t>
            </a:r>
          </a:p>
          <a:p>
            <a:r>
              <a:rPr lang="es-PE" sz="1200" b="1" dirty="0" smtClean="0">
                <a:latin typeface="Agency FB" pitchFamily="34" charset="0"/>
              </a:rPr>
              <a:t> Su aroma es agudo y denota vegetales como el pimiento verde, el café sin tostar, incluso el eucalipto, además de frutas, principalmente grosella negra, pero también evoca frambuesas, moras y frutillas maduras, guindas e higos secos. En los de guarda aumenta la intensidad de su estructura y se aprecia el roble o encina donde fueron envejecidos, vainilla, frutas cocidas, cuero y humo.</a:t>
            </a:r>
          </a:p>
          <a:p>
            <a:r>
              <a:rPr lang="es-PE" sz="1200" b="1" dirty="0" smtClean="0">
                <a:latin typeface="Agency FB" pitchFamily="34" charset="0"/>
              </a:rPr>
              <a:t> Su sabor corresponde a su esencia, es complejo y con personalidad, con toques de frambuesa, frutillas, moras, guindas y arándanos, pimientos y chocolate amargo. En el caso de los vinos de guarda se percibe cuero y leves aristas mentoladas.</a:t>
            </a:r>
          </a:p>
          <a:p>
            <a:r>
              <a:rPr lang="es-PE" sz="1200" b="1" dirty="0" smtClean="0">
                <a:latin typeface="Agency FB" pitchFamily="34" charset="0"/>
              </a:rPr>
              <a:t> El </a:t>
            </a:r>
            <a:r>
              <a:rPr lang="es-PE" sz="1200" b="1" dirty="0" err="1" smtClean="0">
                <a:latin typeface="Agency FB" pitchFamily="34" charset="0"/>
              </a:rPr>
              <a:t>Cabernet</a:t>
            </a:r>
            <a:r>
              <a:rPr lang="es-PE" sz="1200" b="1" dirty="0" smtClean="0">
                <a:latin typeface="Agency FB" pitchFamily="34" charset="0"/>
              </a:rPr>
              <a:t> </a:t>
            </a:r>
            <a:r>
              <a:rPr lang="es-PE" sz="1200" b="1" dirty="0" err="1" smtClean="0">
                <a:latin typeface="Agency FB" pitchFamily="34" charset="0"/>
              </a:rPr>
              <a:t>Sauvignon</a:t>
            </a:r>
            <a:r>
              <a:rPr lang="es-PE" sz="1200" b="1" dirty="0" smtClean="0">
                <a:latin typeface="Agency FB" pitchFamily="34" charset="0"/>
              </a:rPr>
              <a:t> en gran medida es el responsable del prestigio del vino chileno. Cultivado prácticamente a lo largo de todo el país, el privilegiado clima de los valles de Aconcagua, Rapel, Colchagua y Curicó los hacen ideales para su siembra.</a:t>
            </a:r>
          </a:p>
          <a:p>
            <a:r>
              <a:rPr lang="es-PE" sz="1200" b="1" dirty="0" smtClean="0">
                <a:latin typeface="Agency FB" pitchFamily="34" charset="0"/>
              </a:rPr>
              <a:t> Estos vinos son excelentes para acompañar carnes rojas sazonadas, quesos maduros y fuertes como el Roquefort y manchegos, además de algunos guisos calientes. Según los años de guarda se sugiere servirlo entre los 16° y 18 ° C.</a:t>
            </a:r>
          </a:p>
          <a:p>
            <a:endParaRPr lang="es-PE" sz="1200" b="1" dirty="0">
              <a:latin typeface="Agency FB" pitchFamily="34" charset="0"/>
            </a:endParaRPr>
          </a:p>
        </p:txBody>
      </p:sp>
      <p:pic>
        <p:nvPicPr>
          <p:cNvPr id="10" name="9 Imagen" descr="garnacha-tinta.png"/>
          <p:cNvPicPr>
            <a:picLocks noChangeAspect="1"/>
          </p:cNvPicPr>
          <p:nvPr/>
        </p:nvPicPr>
        <p:blipFill>
          <a:blip r:embed="rId4">
            <a:lum contrast="20000"/>
          </a:blip>
          <a:srcRect l="5495" r="10254"/>
          <a:stretch>
            <a:fillRect/>
          </a:stretch>
        </p:blipFill>
        <p:spPr>
          <a:xfrm>
            <a:off x="6789202" y="428610"/>
            <a:ext cx="2354798" cy="3214710"/>
          </a:xfrm>
          <a:prstGeom prst="rect">
            <a:avLst/>
          </a:prstGeom>
        </p:spPr>
      </p:pic>
      <p:sp>
        <p:nvSpPr>
          <p:cNvPr id="9" name="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700000"/>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Carignan.jpg"/>
          <p:cNvPicPr>
            <a:picLocks noChangeAspect="1"/>
          </p:cNvPicPr>
          <p:nvPr/>
        </p:nvPicPr>
        <p:blipFill>
          <a:blip r:embed="rId2"/>
          <a:stretch>
            <a:fillRect/>
          </a:stretch>
        </p:blipFill>
        <p:spPr>
          <a:xfrm>
            <a:off x="2232" y="0"/>
            <a:ext cx="9141768" cy="5143500"/>
          </a:xfrm>
          <a:prstGeom prst="rect">
            <a:avLst/>
          </a:prstGeom>
        </p:spPr>
      </p:pic>
      <p:sp>
        <p:nvSpPr>
          <p:cNvPr id="4" name="3 Anillo"/>
          <p:cNvSpPr/>
          <p:nvPr/>
        </p:nvSpPr>
        <p:spPr>
          <a:xfrm>
            <a:off x="-14284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222"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50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8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07157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35735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3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85738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07167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35745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57173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52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071802"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35758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57186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78627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0056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28634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0062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78641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000692"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28647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50075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78651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000792"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28657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50085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786642"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00092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286708"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500990"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715304"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929586" y="1285866"/>
            <a:ext cx="1214414" cy="2786058"/>
          </a:xfrm>
          <a:prstGeom prst="donut">
            <a:avLst>
              <a:gd name="adj" fmla="val 7703"/>
            </a:avLst>
          </a:prstGeom>
          <a:gradFill flip="none" rotWithShape="1">
            <a:gsLst>
              <a:gs pos="0">
                <a:srgbClr val="700000"/>
              </a:gs>
              <a:gs pos="50000">
                <a:srgbClr val="FFFF00">
                  <a:shade val="67500"/>
                  <a:satMod val="115000"/>
                </a:srgbClr>
              </a:gs>
              <a:gs pos="100000">
                <a:srgbClr val="FFFF00">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uadroTexto"/>
          <p:cNvSpPr txBox="1"/>
          <p:nvPr/>
        </p:nvSpPr>
        <p:spPr>
          <a:xfrm>
            <a:off x="3500430" y="285734"/>
            <a:ext cx="2257349"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Carignan</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39" name="3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0-#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0-#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8" presetClass="emph" presetSubtype="0" fill="hold" grpId="1" nodeType="withEffect">
                                  <p:stCondLst>
                                    <p:cond delay="0"/>
                                  </p:stCondLst>
                                  <p:childTnLst>
                                    <p:animRot by="21600000">
                                      <p:cBhvr>
                                        <p:cTn id="144" dur="2000" fill="hold"/>
                                        <p:tgtEl>
                                          <p:spTgt spid="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2"/>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5"/>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20"/>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21"/>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2"/>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3"/>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2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2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2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4"/>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5"/>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6"/>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7"/>
                                        </p:tgtEl>
                                        <p:attrNameLst>
                                          <p:attrName>r</p:attrName>
                                        </p:attrNameLst>
                                      </p:cBhvr>
                                    </p:animRot>
                                  </p:childTnLst>
                                </p:cTn>
                              </p:par>
                            </p:childTnLst>
                          </p:cTn>
                        </p:par>
                        <p:par>
                          <p:cTn id="211" fill="hold">
                            <p:stCondLst>
                              <p:cond delay="2000"/>
                            </p:stCondLst>
                            <p:childTnLst>
                              <p:par>
                                <p:cTn id="212" presetID="2" presetClass="exit" presetSubtype="8" fill="hold" grpId="2" nodeType="afterEffect">
                                  <p:stCondLst>
                                    <p:cond delay="0"/>
                                  </p:stCondLst>
                                  <p:childTnLst>
                                    <p:anim calcmode="lin" valueType="num">
                                      <p:cBhvr additive="base">
                                        <p:cTn id="213" dur="2000"/>
                                        <p:tgtEl>
                                          <p:spTgt spid="4"/>
                                        </p:tgtEl>
                                        <p:attrNameLst>
                                          <p:attrName>ppt_x</p:attrName>
                                        </p:attrNameLst>
                                      </p:cBhvr>
                                      <p:tavLst>
                                        <p:tav tm="0">
                                          <p:val>
                                            <p:strVal val="ppt_x"/>
                                          </p:val>
                                        </p:tav>
                                        <p:tav tm="100000">
                                          <p:val>
                                            <p:strVal val="0-ppt_w/2"/>
                                          </p:val>
                                        </p:tav>
                                      </p:tavLst>
                                    </p:anim>
                                    <p:anim calcmode="lin" valueType="num">
                                      <p:cBhvr additive="base">
                                        <p:cTn id="214" dur="2000"/>
                                        <p:tgtEl>
                                          <p:spTgt spid="4"/>
                                        </p:tgtEl>
                                        <p:attrNameLst>
                                          <p:attrName>ppt_y</p:attrName>
                                        </p:attrNameLst>
                                      </p:cBhvr>
                                      <p:tavLst>
                                        <p:tav tm="0">
                                          <p:val>
                                            <p:strVal val="ppt_y"/>
                                          </p:val>
                                        </p:tav>
                                        <p:tav tm="100000">
                                          <p:val>
                                            <p:strVal val="ppt_y"/>
                                          </p:val>
                                        </p:tav>
                                      </p:tavLst>
                                    </p:anim>
                                    <p:set>
                                      <p:cBhvr>
                                        <p:cTn id="215" dur="1" fill="hold">
                                          <p:stCondLst>
                                            <p:cond delay="1999"/>
                                          </p:stCondLst>
                                        </p:cTn>
                                        <p:tgtEl>
                                          <p:spTgt spid="4"/>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ppt_y"/>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0-ppt_w/2"/>
                                          </p:val>
                                        </p:tav>
                                      </p:tavLst>
                                    </p:anim>
                                    <p:anim calcmode="lin" valueType="num">
                                      <p:cBhvr additive="base">
                                        <p:cTn id="222" dur="2000"/>
                                        <p:tgtEl>
                                          <p:spTgt spid="6"/>
                                        </p:tgtEl>
                                        <p:attrNameLst>
                                          <p:attrName>ppt_y</p:attrName>
                                        </p:attrNameLst>
                                      </p:cBhvr>
                                      <p:tavLst>
                                        <p:tav tm="0">
                                          <p:val>
                                            <p:strVal val="ppt_y"/>
                                          </p:val>
                                        </p:tav>
                                        <p:tav tm="100000">
                                          <p:val>
                                            <p:strVal val="ppt_y"/>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7"/>
                                        </p:tgtEl>
                                        <p:attrNameLst>
                                          <p:attrName>ppt_x</p:attrName>
                                        </p:attrNameLst>
                                      </p:cBhvr>
                                      <p:tavLst>
                                        <p:tav tm="0">
                                          <p:val>
                                            <p:strVal val="ppt_x"/>
                                          </p:val>
                                        </p:tav>
                                        <p:tav tm="100000">
                                          <p:val>
                                            <p:strVal val="0-ppt_w/2"/>
                                          </p:val>
                                        </p:tav>
                                      </p:tavLst>
                                    </p:anim>
                                    <p:anim calcmode="lin" valueType="num">
                                      <p:cBhvr additive="base">
                                        <p:cTn id="226" dur="2000"/>
                                        <p:tgtEl>
                                          <p:spTgt spid="7"/>
                                        </p:tgtEl>
                                        <p:attrNameLst>
                                          <p:attrName>ppt_y</p:attrName>
                                        </p:attrNameLst>
                                      </p:cBhvr>
                                      <p:tavLst>
                                        <p:tav tm="0">
                                          <p:val>
                                            <p:strVal val="ppt_y"/>
                                          </p:val>
                                        </p:tav>
                                        <p:tav tm="100000">
                                          <p:val>
                                            <p:strVal val="ppt_y"/>
                                          </p:val>
                                        </p:tav>
                                      </p:tavLst>
                                    </p:anim>
                                    <p:set>
                                      <p:cBhvr>
                                        <p:cTn id="227" dur="1" fill="hold">
                                          <p:stCondLst>
                                            <p:cond delay="1999"/>
                                          </p:stCondLst>
                                        </p:cTn>
                                        <p:tgtEl>
                                          <p:spTgt spid="7"/>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8"/>
                                        </p:tgtEl>
                                        <p:attrNameLst>
                                          <p:attrName>ppt_x</p:attrName>
                                        </p:attrNameLst>
                                      </p:cBhvr>
                                      <p:tavLst>
                                        <p:tav tm="0">
                                          <p:val>
                                            <p:strVal val="ppt_x"/>
                                          </p:val>
                                        </p:tav>
                                        <p:tav tm="100000">
                                          <p:val>
                                            <p:strVal val="0-ppt_w/2"/>
                                          </p:val>
                                        </p:tav>
                                      </p:tavLst>
                                    </p:anim>
                                    <p:anim calcmode="lin" valueType="num">
                                      <p:cBhvr additive="base">
                                        <p:cTn id="230" dur="2000"/>
                                        <p:tgtEl>
                                          <p:spTgt spid="8"/>
                                        </p:tgtEl>
                                        <p:attrNameLst>
                                          <p:attrName>ppt_y</p:attrName>
                                        </p:attrNameLst>
                                      </p:cBhvr>
                                      <p:tavLst>
                                        <p:tav tm="0">
                                          <p:val>
                                            <p:strVal val="ppt_y"/>
                                          </p:val>
                                        </p:tav>
                                        <p:tav tm="100000">
                                          <p:val>
                                            <p:strVal val="ppt_y"/>
                                          </p:val>
                                        </p:tav>
                                      </p:tavLst>
                                    </p:anim>
                                    <p:set>
                                      <p:cBhvr>
                                        <p:cTn id="231" dur="1" fill="hold">
                                          <p:stCondLst>
                                            <p:cond delay="1999"/>
                                          </p:stCondLst>
                                        </p:cTn>
                                        <p:tgtEl>
                                          <p:spTgt spid="8"/>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9"/>
                                        </p:tgtEl>
                                        <p:attrNameLst>
                                          <p:attrName>ppt_x</p:attrName>
                                        </p:attrNameLst>
                                      </p:cBhvr>
                                      <p:tavLst>
                                        <p:tav tm="0">
                                          <p:val>
                                            <p:strVal val="ppt_x"/>
                                          </p:val>
                                        </p:tav>
                                        <p:tav tm="100000">
                                          <p:val>
                                            <p:strVal val="0-ppt_w/2"/>
                                          </p:val>
                                        </p:tav>
                                      </p:tavLst>
                                    </p:anim>
                                    <p:anim calcmode="lin" valueType="num">
                                      <p:cBhvr additive="base">
                                        <p:cTn id="234" dur="2000"/>
                                        <p:tgtEl>
                                          <p:spTgt spid="9"/>
                                        </p:tgtEl>
                                        <p:attrNameLst>
                                          <p:attrName>ppt_y</p:attrName>
                                        </p:attrNameLst>
                                      </p:cBhvr>
                                      <p:tavLst>
                                        <p:tav tm="0">
                                          <p:val>
                                            <p:strVal val="ppt_y"/>
                                          </p:val>
                                        </p:tav>
                                        <p:tav tm="100000">
                                          <p:val>
                                            <p:strVal val="ppt_y"/>
                                          </p:val>
                                        </p:tav>
                                      </p:tavLst>
                                    </p:anim>
                                    <p:set>
                                      <p:cBhvr>
                                        <p:cTn id="235" dur="1" fill="hold">
                                          <p:stCondLst>
                                            <p:cond delay="1999"/>
                                          </p:stCondLst>
                                        </p:cTn>
                                        <p:tgtEl>
                                          <p:spTgt spid="9"/>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ppt_y"/>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0-ppt_w/2"/>
                                          </p:val>
                                        </p:tav>
                                      </p:tavLst>
                                    </p:anim>
                                    <p:anim calcmode="lin" valueType="num">
                                      <p:cBhvr additive="base">
                                        <p:cTn id="242" dur="2000"/>
                                        <p:tgtEl>
                                          <p:spTgt spid="11"/>
                                        </p:tgtEl>
                                        <p:attrNameLst>
                                          <p:attrName>ppt_y</p:attrName>
                                        </p:attrNameLst>
                                      </p:cBhvr>
                                      <p:tavLst>
                                        <p:tav tm="0">
                                          <p:val>
                                            <p:strVal val="ppt_y"/>
                                          </p:val>
                                        </p:tav>
                                        <p:tav tm="100000">
                                          <p:val>
                                            <p:strVal val="ppt_y"/>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0-ppt_w/2"/>
                                          </p:val>
                                        </p:tav>
                                      </p:tavLst>
                                    </p:anim>
                                    <p:anim calcmode="lin" valueType="num">
                                      <p:cBhvr additive="base">
                                        <p:cTn id="246" dur="2000"/>
                                        <p:tgtEl>
                                          <p:spTgt spid="12"/>
                                        </p:tgtEl>
                                        <p:attrNameLst>
                                          <p:attrName>ppt_y</p:attrName>
                                        </p:attrNameLst>
                                      </p:cBhvr>
                                      <p:tavLst>
                                        <p:tav tm="0">
                                          <p:val>
                                            <p:strVal val="ppt_y"/>
                                          </p:val>
                                        </p:tav>
                                        <p:tav tm="100000">
                                          <p:val>
                                            <p:strVal val="ppt_y"/>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ppt_y"/>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ppt_y"/>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0-ppt_w/2"/>
                                          </p:val>
                                        </p:tav>
                                      </p:tavLst>
                                    </p:anim>
                                    <p:anim calcmode="lin" valueType="num">
                                      <p:cBhvr additive="base">
                                        <p:cTn id="258" dur="2000"/>
                                        <p:tgtEl>
                                          <p:spTgt spid="15"/>
                                        </p:tgtEl>
                                        <p:attrNameLst>
                                          <p:attrName>ppt_y</p:attrName>
                                        </p:attrNameLst>
                                      </p:cBhvr>
                                      <p:tavLst>
                                        <p:tav tm="0">
                                          <p:val>
                                            <p:strVal val="ppt_y"/>
                                          </p:val>
                                        </p:tav>
                                        <p:tav tm="100000">
                                          <p:val>
                                            <p:strVal val="ppt_y"/>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6"/>
                                        </p:tgtEl>
                                        <p:attrNameLst>
                                          <p:attrName>ppt_x</p:attrName>
                                        </p:attrNameLst>
                                      </p:cBhvr>
                                      <p:tavLst>
                                        <p:tav tm="0">
                                          <p:val>
                                            <p:strVal val="ppt_x"/>
                                          </p:val>
                                        </p:tav>
                                        <p:tav tm="100000">
                                          <p:val>
                                            <p:strVal val="0-ppt_w/2"/>
                                          </p:val>
                                        </p:tav>
                                      </p:tavLst>
                                    </p:anim>
                                    <p:anim calcmode="lin" valueType="num">
                                      <p:cBhvr additive="base">
                                        <p:cTn id="262" dur="2000"/>
                                        <p:tgtEl>
                                          <p:spTgt spid="16"/>
                                        </p:tgtEl>
                                        <p:attrNameLst>
                                          <p:attrName>ppt_y</p:attrName>
                                        </p:attrNameLst>
                                      </p:cBhvr>
                                      <p:tavLst>
                                        <p:tav tm="0">
                                          <p:val>
                                            <p:strVal val="ppt_y"/>
                                          </p:val>
                                        </p:tav>
                                        <p:tav tm="100000">
                                          <p:val>
                                            <p:strVal val="ppt_y"/>
                                          </p:val>
                                        </p:tav>
                                      </p:tavLst>
                                    </p:anim>
                                    <p:set>
                                      <p:cBhvr>
                                        <p:cTn id="263" dur="1" fill="hold">
                                          <p:stCondLst>
                                            <p:cond delay="1999"/>
                                          </p:stCondLst>
                                        </p:cTn>
                                        <p:tgtEl>
                                          <p:spTgt spid="16"/>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7"/>
                                        </p:tgtEl>
                                        <p:attrNameLst>
                                          <p:attrName>ppt_x</p:attrName>
                                        </p:attrNameLst>
                                      </p:cBhvr>
                                      <p:tavLst>
                                        <p:tav tm="0">
                                          <p:val>
                                            <p:strVal val="ppt_x"/>
                                          </p:val>
                                        </p:tav>
                                        <p:tav tm="100000">
                                          <p:val>
                                            <p:strVal val="0-ppt_w/2"/>
                                          </p:val>
                                        </p:tav>
                                      </p:tavLst>
                                    </p:anim>
                                    <p:anim calcmode="lin" valueType="num">
                                      <p:cBhvr additive="base">
                                        <p:cTn id="266" dur="2000"/>
                                        <p:tgtEl>
                                          <p:spTgt spid="17"/>
                                        </p:tgtEl>
                                        <p:attrNameLst>
                                          <p:attrName>ppt_y</p:attrName>
                                        </p:attrNameLst>
                                      </p:cBhvr>
                                      <p:tavLst>
                                        <p:tav tm="0">
                                          <p:val>
                                            <p:strVal val="ppt_y"/>
                                          </p:val>
                                        </p:tav>
                                        <p:tav tm="100000">
                                          <p:val>
                                            <p:strVal val="ppt_y"/>
                                          </p:val>
                                        </p:tav>
                                      </p:tavLst>
                                    </p:anim>
                                    <p:set>
                                      <p:cBhvr>
                                        <p:cTn id="267" dur="1" fill="hold">
                                          <p:stCondLst>
                                            <p:cond delay="1999"/>
                                          </p:stCondLst>
                                        </p:cTn>
                                        <p:tgtEl>
                                          <p:spTgt spid="17"/>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8"/>
                                        </p:tgtEl>
                                        <p:attrNameLst>
                                          <p:attrName>ppt_x</p:attrName>
                                        </p:attrNameLst>
                                      </p:cBhvr>
                                      <p:tavLst>
                                        <p:tav tm="0">
                                          <p:val>
                                            <p:strVal val="ppt_x"/>
                                          </p:val>
                                        </p:tav>
                                        <p:tav tm="100000">
                                          <p:val>
                                            <p:strVal val="0-ppt_w/2"/>
                                          </p:val>
                                        </p:tav>
                                      </p:tavLst>
                                    </p:anim>
                                    <p:anim calcmode="lin" valueType="num">
                                      <p:cBhvr additive="base">
                                        <p:cTn id="270" dur="2000"/>
                                        <p:tgtEl>
                                          <p:spTgt spid="18"/>
                                        </p:tgtEl>
                                        <p:attrNameLst>
                                          <p:attrName>ppt_y</p:attrName>
                                        </p:attrNameLst>
                                      </p:cBhvr>
                                      <p:tavLst>
                                        <p:tav tm="0">
                                          <p:val>
                                            <p:strVal val="ppt_y"/>
                                          </p:val>
                                        </p:tav>
                                        <p:tav tm="100000">
                                          <p:val>
                                            <p:strVal val="ppt_y"/>
                                          </p:val>
                                        </p:tav>
                                      </p:tavLst>
                                    </p:anim>
                                    <p:set>
                                      <p:cBhvr>
                                        <p:cTn id="271" dur="1" fill="hold">
                                          <p:stCondLst>
                                            <p:cond delay="1999"/>
                                          </p:stCondLst>
                                        </p:cTn>
                                        <p:tgtEl>
                                          <p:spTgt spid="18"/>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19"/>
                                        </p:tgtEl>
                                        <p:attrNameLst>
                                          <p:attrName>ppt_x</p:attrName>
                                        </p:attrNameLst>
                                      </p:cBhvr>
                                      <p:tavLst>
                                        <p:tav tm="0">
                                          <p:val>
                                            <p:strVal val="ppt_x"/>
                                          </p:val>
                                        </p:tav>
                                        <p:tav tm="100000">
                                          <p:val>
                                            <p:strVal val="0-ppt_w/2"/>
                                          </p:val>
                                        </p:tav>
                                      </p:tavLst>
                                    </p:anim>
                                    <p:anim calcmode="lin" valueType="num">
                                      <p:cBhvr additive="base">
                                        <p:cTn id="274" dur="2000"/>
                                        <p:tgtEl>
                                          <p:spTgt spid="19"/>
                                        </p:tgtEl>
                                        <p:attrNameLst>
                                          <p:attrName>ppt_y</p:attrName>
                                        </p:attrNameLst>
                                      </p:cBhvr>
                                      <p:tavLst>
                                        <p:tav tm="0">
                                          <p:val>
                                            <p:strVal val="ppt_y"/>
                                          </p:val>
                                        </p:tav>
                                        <p:tav tm="100000">
                                          <p:val>
                                            <p:strVal val="ppt_y"/>
                                          </p:val>
                                        </p:tav>
                                      </p:tavLst>
                                    </p:anim>
                                    <p:set>
                                      <p:cBhvr>
                                        <p:cTn id="275" dur="1" fill="hold">
                                          <p:stCondLst>
                                            <p:cond delay="1999"/>
                                          </p:stCondLst>
                                        </p:cTn>
                                        <p:tgtEl>
                                          <p:spTgt spid="19"/>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ppt_y"/>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2"/>
                                        </p:tgtEl>
                                        <p:attrNameLst>
                                          <p:attrName>ppt_x</p:attrName>
                                        </p:attrNameLst>
                                      </p:cBhvr>
                                      <p:tavLst>
                                        <p:tav tm="0">
                                          <p:val>
                                            <p:strVal val="ppt_x"/>
                                          </p:val>
                                        </p:tav>
                                        <p:tav tm="100000">
                                          <p:val>
                                            <p:strVal val="0-ppt_w/2"/>
                                          </p:val>
                                        </p:tav>
                                      </p:tavLst>
                                    </p:anim>
                                    <p:anim calcmode="lin" valueType="num">
                                      <p:cBhvr additive="base">
                                        <p:cTn id="286" dur="2000"/>
                                        <p:tgtEl>
                                          <p:spTgt spid="22"/>
                                        </p:tgtEl>
                                        <p:attrNameLst>
                                          <p:attrName>ppt_y</p:attrName>
                                        </p:attrNameLst>
                                      </p:cBhvr>
                                      <p:tavLst>
                                        <p:tav tm="0">
                                          <p:val>
                                            <p:strVal val="ppt_y"/>
                                          </p:val>
                                        </p:tav>
                                        <p:tav tm="100000">
                                          <p:val>
                                            <p:strVal val="ppt_y"/>
                                          </p:val>
                                        </p:tav>
                                      </p:tavLst>
                                    </p:anim>
                                    <p:set>
                                      <p:cBhvr>
                                        <p:cTn id="287" dur="1" fill="hold">
                                          <p:stCondLst>
                                            <p:cond delay="1999"/>
                                          </p:stCondLst>
                                        </p:cTn>
                                        <p:tgtEl>
                                          <p:spTgt spid="22"/>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3"/>
                                        </p:tgtEl>
                                        <p:attrNameLst>
                                          <p:attrName>ppt_x</p:attrName>
                                        </p:attrNameLst>
                                      </p:cBhvr>
                                      <p:tavLst>
                                        <p:tav tm="0">
                                          <p:val>
                                            <p:strVal val="ppt_x"/>
                                          </p:val>
                                        </p:tav>
                                        <p:tav tm="100000">
                                          <p:val>
                                            <p:strVal val="0-ppt_w/2"/>
                                          </p:val>
                                        </p:tav>
                                      </p:tavLst>
                                    </p:anim>
                                    <p:anim calcmode="lin" valueType="num">
                                      <p:cBhvr additive="base">
                                        <p:cTn id="290" dur="2000"/>
                                        <p:tgtEl>
                                          <p:spTgt spid="23"/>
                                        </p:tgtEl>
                                        <p:attrNameLst>
                                          <p:attrName>ppt_y</p:attrName>
                                        </p:attrNameLst>
                                      </p:cBhvr>
                                      <p:tavLst>
                                        <p:tav tm="0">
                                          <p:val>
                                            <p:strVal val="ppt_y"/>
                                          </p:val>
                                        </p:tav>
                                        <p:tav tm="100000">
                                          <p:val>
                                            <p:strVal val="ppt_y"/>
                                          </p:val>
                                        </p:tav>
                                      </p:tavLst>
                                    </p:anim>
                                    <p:set>
                                      <p:cBhvr>
                                        <p:cTn id="291" dur="1" fill="hold">
                                          <p:stCondLst>
                                            <p:cond delay="1999"/>
                                          </p:stCondLst>
                                        </p:cTn>
                                        <p:tgtEl>
                                          <p:spTgt spid="23"/>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4"/>
                                        </p:tgtEl>
                                        <p:attrNameLst>
                                          <p:attrName>ppt_x</p:attrName>
                                        </p:attrNameLst>
                                      </p:cBhvr>
                                      <p:tavLst>
                                        <p:tav tm="0">
                                          <p:val>
                                            <p:strVal val="ppt_x"/>
                                          </p:val>
                                        </p:tav>
                                        <p:tav tm="100000">
                                          <p:val>
                                            <p:strVal val="0-ppt_w/2"/>
                                          </p:val>
                                        </p:tav>
                                      </p:tavLst>
                                    </p:anim>
                                    <p:anim calcmode="lin" valueType="num">
                                      <p:cBhvr additive="base">
                                        <p:cTn id="294" dur="2000"/>
                                        <p:tgtEl>
                                          <p:spTgt spid="24"/>
                                        </p:tgtEl>
                                        <p:attrNameLst>
                                          <p:attrName>ppt_y</p:attrName>
                                        </p:attrNameLst>
                                      </p:cBhvr>
                                      <p:tavLst>
                                        <p:tav tm="0">
                                          <p:val>
                                            <p:strVal val="ppt_y"/>
                                          </p:val>
                                        </p:tav>
                                        <p:tav tm="100000">
                                          <p:val>
                                            <p:strVal val="ppt_y"/>
                                          </p:val>
                                        </p:tav>
                                      </p:tavLst>
                                    </p:anim>
                                    <p:set>
                                      <p:cBhvr>
                                        <p:cTn id="295" dur="1" fill="hold">
                                          <p:stCondLst>
                                            <p:cond delay="1999"/>
                                          </p:stCondLst>
                                        </p:cTn>
                                        <p:tgtEl>
                                          <p:spTgt spid="24"/>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5"/>
                                        </p:tgtEl>
                                        <p:attrNameLst>
                                          <p:attrName>ppt_x</p:attrName>
                                        </p:attrNameLst>
                                      </p:cBhvr>
                                      <p:tavLst>
                                        <p:tav tm="0">
                                          <p:val>
                                            <p:strVal val="ppt_x"/>
                                          </p:val>
                                        </p:tav>
                                        <p:tav tm="100000">
                                          <p:val>
                                            <p:strVal val="0-ppt_w/2"/>
                                          </p:val>
                                        </p:tav>
                                      </p:tavLst>
                                    </p:anim>
                                    <p:anim calcmode="lin" valueType="num">
                                      <p:cBhvr additive="base">
                                        <p:cTn id="298" dur="2000"/>
                                        <p:tgtEl>
                                          <p:spTgt spid="25"/>
                                        </p:tgtEl>
                                        <p:attrNameLst>
                                          <p:attrName>ppt_y</p:attrName>
                                        </p:attrNameLst>
                                      </p:cBhvr>
                                      <p:tavLst>
                                        <p:tav tm="0">
                                          <p:val>
                                            <p:strVal val="ppt_y"/>
                                          </p:val>
                                        </p:tav>
                                        <p:tav tm="100000">
                                          <p:val>
                                            <p:strVal val="ppt_y"/>
                                          </p:val>
                                        </p:tav>
                                      </p:tavLst>
                                    </p:anim>
                                    <p:set>
                                      <p:cBhvr>
                                        <p:cTn id="299" dur="1" fill="hold">
                                          <p:stCondLst>
                                            <p:cond delay="1999"/>
                                          </p:stCondLst>
                                        </p:cTn>
                                        <p:tgtEl>
                                          <p:spTgt spid="25"/>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6"/>
                                        </p:tgtEl>
                                        <p:attrNameLst>
                                          <p:attrName>ppt_x</p:attrName>
                                        </p:attrNameLst>
                                      </p:cBhvr>
                                      <p:tavLst>
                                        <p:tav tm="0">
                                          <p:val>
                                            <p:strVal val="ppt_x"/>
                                          </p:val>
                                        </p:tav>
                                        <p:tav tm="100000">
                                          <p:val>
                                            <p:strVal val="0-ppt_w/2"/>
                                          </p:val>
                                        </p:tav>
                                      </p:tavLst>
                                    </p:anim>
                                    <p:anim calcmode="lin" valueType="num">
                                      <p:cBhvr additive="base">
                                        <p:cTn id="302" dur="2000"/>
                                        <p:tgtEl>
                                          <p:spTgt spid="26"/>
                                        </p:tgtEl>
                                        <p:attrNameLst>
                                          <p:attrName>ppt_y</p:attrName>
                                        </p:attrNameLst>
                                      </p:cBhvr>
                                      <p:tavLst>
                                        <p:tav tm="0">
                                          <p:val>
                                            <p:strVal val="ppt_y"/>
                                          </p:val>
                                        </p:tav>
                                        <p:tav tm="100000">
                                          <p:val>
                                            <p:strVal val="ppt_y"/>
                                          </p:val>
                                        </p:tav>
                                      </p:tavLst>
                                    </p:anim>
                                    <p:set>
                                      <p:cBhvr>
                                        <p:cTn id="303" dur="1" fill="hold">
                                          <p:stCondLst>
                                            <p:cond delay="1999"/>
                                          </p:stCondLst>
                                        </p:cTn>
                                        <p:tgtEl>
                                          <p:spTgt spid="26"/>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7"/>
                                        </p:tgtEl>
                                        <p:attrNameLst>
                                          <p:attrName>ppt_x</p:attrName>
                                        </p:attrNameLst>
                                      </p:cBhvr>
                                      <p:tavLst>
                                        <p:tav tm="0">
                                          <p:val>
                                            <p:strVal val="ppt_x"/>
                                          </p:val>
                                        </p:tav>
                                        <p:tav tm="100000">
                                          <p:val>
                                            <p:strVal val="0-ppt_w/2"/>
                                          </p:val>
                                        </p:tav>
                                      </p:tavLst>
                                    </p:anim>
                                    <p:anim calcmode="lin" valueType="num">
                                      <p:cBhvr additive="base">
                                        <p:cTn id="306" dur="2000"/>
                                        <p:tgtEl>
                                          <p:spTgt spid="27"/>
                                        </p:tgtEl>
                                        <p:attrNameLst>
                                          <p:attrName>ppt_y</p:attrName>
                                        </p:attrNameLst>
                                      </p:cBhvr>
                                      <p:tavLst>
                                        <p:tav tm="0">
                                          <p:val>
                                            <p:strVal val="ppt_y"/>
                                          </p:val>
                                        </p:tav>
                                        <p:tav tm="100000">
                                          <p:val>
                                            <p:strVal val="ppt_y"/>
                                          </p:val>
                                        </p:tav>
                                      </p:tavLst>
                                    </p:anim>
                                    <p:set>
                                      <p:cBhvr>
                                        <p:cTn id="307" dur="1" fill="hold">
                                          <p:stCondLst>
                                            <p:cond delay="1999"/>
                                          </p:stCondLst>
                                        </p:cTn>
                                        <p:tgtEl>
                                          <p:spTgt spid="27"/>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8"/>
                                        </p:tgtEl>
                                        <p:attrNameLst>
                                          <p:attrName>ppt_x</p:attrName>
                                        </p:attrNameLst>
                                      </p:cBhvr>
                                      <p:tavLst>
                                        <p:tav tm="0">
                                          <p:val>
                                            <p:strVal val="ppt_x"/>
                                          </p:val>
                                        </p:tav>
                                        <p:tav tm="100000">
                                          <p:val>
                                            <p:strVal val="0-ppt_w/2"/>
                                          </p:val>
                                        </p:tav>
                                      </p:tavLst>
                                    </p:anim>
                                    <p:anim calcmode="lin" valueType="num">
                                      <p:cBhvr additive="base">
                                        <p:cTn id="310" dur="2000"/>
                                        <p:tgtEl>
                                          <p:spTgt spid="28"/>
                                        </p:tgtEl>
                                        <p:attrNameLst>
                                          <p:attrName>ppt_y</p:attrName>
                                        </p:attrNameLst>
                                      </p:cBhvr>
                                      <p:tavLst>
                                        <p:tav tm="0">
                                          <p:val>
                                            <p:strVal val="ppt_y"/>
                                          </p:val>
                                        </p:tav>
                                        <p:tav tm="100000">
                                          <p:val>
                                            <p:strVal val="ppt_y"/>
                                          </p:val>
                                        </p:tav>
                                      </p:tavLst>
                                    </p:anim>
                                    <p:set>
                                      <p:cBhvr>
                                        <p:cTn id="311" dur="1" fill="hold">
                                          <p:stCondLst>
                                            <p:cond delay="1999"/>
                                          </p:stCondLst>
                                        </p:cTn>
                                        <p:tgtEl>
                                          <p:spTgt spid="28"/>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9"/>
                                        </p:tgtEl>
                                        <p:attrNameLst>
                                          <p:attrName>ppt_x</p:attrName>
                                        </p:attrNameLst>
                                      </p:cBhvr>
                                      <p:tavLst>
                                        <p:tav tm="0">
                                          <p:val>
                                            <p:strVal val="ppt_x"/>
                                          </p:val>
                                        </p:tav>
                                        <p:tav tm="100000">
                                          <p:val>
                                            <p:strVal val="0-ppt_w/2"/>
                                          </p:val>
                                        </p:tav>
                                      </p:tavLst>
                                    </p:anim>
                                    <p:anim calcmode="lin" valueType="num">
                                      <p:cBhvr additive="base">
                                        <p:cTn id="314" dur="2000"/>
                                        <p:tgtEl>
                                          <p:spTgt spid="29"/>
                                        </p:tgtEl>
                                        <p:attrNameLst>
                                          <p:attrName>ppt_y</p:attrName>
                                        </p:attrNameLst>
                                      </p:cBhvr>
                                      <p:tavLst>
                                        <p:tav tm="0">
                                          <p:val>
                                            <p:strVal val="ppt_y"/>
                                          </p:val>
                                        </p:tav>
                                        <p:tav tm="100000">
                                          <p:val>
                                            <p:strVal val="ppt_y"/>
                                          </p:val>
                                        </p:tav>
                                      </p:tavLst>
                                    </p:anim>
                                    <p:set>
                                      <p:cBhvr>
                                        <p:cTn id="315" dur="1" fill="hold">
                                          <p:stCondLst>
                                            <p:cond delay="1999"/>
                                          </p:stCondLst>
                                        </p:cTn>
                                        <p:tgtEl>
                                          <p:spTgt spid="29"/>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0-ppt_w/2"/>
                                          </p:val>
                                        </p:tav>
                                      </p:tavLst>
                                    </p:anim>
                                    <p:anim calcmode="lin" valueType="num">
                                      <p:cBhvr additive="base">
                                        <p:cTn id="318" dur="2000"/>
                                        <p:tgtEl>
                                          <p:spTgt spid="30"/>
                                        </p:tgtEl>
                                        <p:attrNameLst>
                                          <p:attrName>ppt_y</p:attrName>
                                        </p:attrNameLst>
                                      </p:cBhvr>
                                      <p:tavLst>
                                        <p:tav tm="0">
                                          <p:val>
                                            <p:strVal val="ppt_y"/>
                                          </p:val>
                                        </p:tav>
                                        <p:tav tm="100000">
                                          <p:val>
                                            <p:strVal val="ppt_y"/>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31"/>
                                        </p:tgtEl>
                                        <p:attrNameLst>
                                          <p:attrName>ppt_x</p:attrName>
                                        </p:attrNameLst>
                                      </p:cBhvr>
                                      <p:tavLst>
                                        <p:tav tm="0">
                                          <p:val>
                                            <p:strVal val="ppt_x"/>
                                          </p:val>
                                        </p:tav>
                                        <p:tav tm="100000">
                                          <p:val>
                                            <p:strVal val="0-ppt_w/2"/>
                                          </p:val>
                                        </p:tav>
                                      </p:tavLst>
                                    </p:anim>
                                    <p:anim calcmode="lin" valueType="num">
                                      <p:cBhvr additive="base">
                                        <p:cTn id="322" dur="2000"/>
                                        <p:tgtEl>
                                          <p:spTgt spid="31"/>
                                        </p:tgtEl>
                                        <p:attrNameLst>
                                          <p:attrName>ppt_y</p:attrName>
                                        </p:attrNameLst>
                                      </p:cBhvr>
                                      <p:tavLst>
                                        <p:tav tm="0">
                                          <p:val>
                                            <p:strVal val="ppt_y"/>
                                          </p:val>
                                        </p:tav>
                                        <p:tav tm="100000">
                                          <p:val>
                                            <p:strVal val="ppt_y"/>
                                          </p:val>
                                        </p:tav>
                                      </p:tavLst>
                                    </p:anim>
                                    <p:set>
                                      <p:cBhvr>
                                        <p:cTn id="323" dur="1" fill="hold">
                                          <p:stCondLst>
                                            <p:cond delay="1999"/>
                                          </p:stCondLst>
                                        </p:cTn>
                                        <p:tgtEl>
                                          <p:spTgt spid="31"/>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32"/>
                                        </p:tgtEl>
                                        <p:attrNameLst>
                                          <p:attrName>ppt_x</p:attrName>
                                        </p:attrNameLst>
                                      </p:cBhvr>
                                      <p:tavLst>
                                        <p:tav tm="0">
                                          <p:val>
                                            <p:strVal val="ppt_x"/>
                                          </p:val>
                                        </p:tav>
                                        <p:tav tm="100000">
                                          <p:val>
                                            <p:strVal val="0-ppt_w/2"/>
                                          </p:val>
                                        </p:tav>
                                      </p:tavLst>
                                    </p:anim>
                                    <p:anim calcmode="lin" valueType="num">
                                      <p:cBhvr additive="base">
                                        <p:cTn id="326" dur="2000"/>
                                        <p:tgtEl>
                                          <p:spTgt spid="32"/>
                                        </p:tgtEl>
                                        <p:attrNameLst>
                                          <p:attrName>ppt_y</p:attrName>
                                        </p:attrNameLst>
                                      </p:cBhvr>
                                      <p:tavLst>
                                        <p:tav tm="0">
                                          <p:val>
                                            <p:strVal val="ppt_y"/>
                                          </p:val>
                                        </p:tav>
                                        <p:tav tm="100000">
                                          <p:val>
                                            <p:strVal val="ppt_y"/>
                                          </p:val>
                                        </p:tav>
                                      </p:tavLst>
                                    </p:anim>
                                    <p:set>
                                      <p:cBhvr>
                                        <p:cTn id="327" dur="1" fill="hold">
                                          <p:stCondLst>
                                            <p:cond delay="1999"/>
                                          </p:stCondLst>
                                        </p:cTn>
                                        <p:tgtEl>
                                          <p:spTgt spid="32"/>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33"/>
                                        </p:tgtEl>
                                        <p:attrNameLst>
                                          <p:attrName>ppt_x</p:attrName>
                                        </p:attrNameLst>
                                      </p:cBhvr>
                                      <p:tavLst>
                                        <p:tav tm="0">
                                          <p:val>
                                            <p:strVal val="ppt_x"/>
                                          </p:val>
                                        </p:tav>
                                        <p:tav tm="100000">
                                          <p:val>
                                            <p:strVal val="0-ppt_w/2"/>
                                          </p:val>
                                        </p:tav>
                                      </p:tavLst>
                                    </p:anim>
                                    <p:anim calcmode="lin" valueType="num">
                                      <p:cBhvr additive="base">
                                        <p:cTn id="330" dur="2000"/>
                                        <p:tgtEl>
                                          <p:spTgt spid="33"/>
                                        </p:tgtEl>
                                        <p:attrNameLst>
                                          <p:attrName>ppt_y</p:attrName>
                                        </p:attrNameLst>
                                      </p:cBhvr>
                                      <p:tavLst>
                                        <p:tav tm="0">
                                          <p:val>
                                            <p:strVal val="ppt_y"/>
                                          </p:val>
                                        </p:tav>
                                        <p:tav tm="100000">
                                          <p:val>
                                            <p:strVal val="ppt_y"/>
                                          </p:val>
                                        </p:tav>
                                      </p:tavLst>
                                    </p:anim>
                                    <p:set>
                                      <p:cBhvr>
                                        <p:cTn id="331" dur="1" fill="hold">
                                          <p:stCondLst>
                                            <p:cond delay="1999"/>
                                          </p:stCondLst>
                                        </p:cTn>
                                        <p:tgtEl>
                                          <p:spTgt spid="33"/>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34"/>
                                        </p:tgtEl>
                                        <p:attrNameLst>
                                          <p:attrName>ppt_x</p:attrName>
                                        </p:attrNameLst>
                                      </p:cBhvr>
                                      <p:tavLst>
                                        <p:tav tm="0">
                                          <p:val>
                                            <p:strVal val="ppt_x"/>
                                          </p:val>
                                        </p:tav>
                                        <p:tav tm="100000">
                                          <p:val>
                                            <p:strVal val="0-ppt_w/2"/>
                                          </p:val>
                                        </p:tav>
                                      </p:tavLst>
                                    </p:anim>
                                    <p:anim calcmode="lin" valueType="num">
                                      <p:cBhvr additive="base">
                                        <p:cTn id="334" dur="2000"/>
                                        <p:tgtEl>
                                          <p:spTgt spid="34"/>
                                        </p:tgtEl>
                                        <p:attrNameLst>
                                          <p:attrName>ppt_y</p:attrName>
                                        </p:attrNameLst>
                                      </p:cBhvr>
                                      <p:tavLst>
                                        <p:tav tm="0">
                                          <p:val>
                                            <p:strVal val="ppt_y"/>
                                          </p:val>
                                        </p:tav>
                                        <p:tav tm="100000">
                                          <p:val>
                                            <p:strVal val="ppt_y"/>
                                          </p:val>
                                        </p:tav>
                                      </p:tavLst>
                                    </p:anim>
                                    <p:set>
                                      <p:cBhvr>
                                        <p:cTn id="335" dur="1" fill="hold">
                                          <p:stCondLst>
                                            <p:cond delay="1999"/>
                                          </p:stCondLst>
                                        </p:cTn>
                                        <p:tgtEl>
                                          <p:spTgt spid="34"/>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35"/>
                                        </p:tgtEl>
                                        <p:attrNameLst>
                                          <p:attrName>ppt_x</p:attrName>
                                        </p:attrNameLst>
                                      </p:cBhvr>
                                      <p:tavLst>
                                        <p:tav tm="0">
                                          <p:val>
                                            <p:strVal val="ppt_x"/>
                                          </p:val>
                                        </p:tav>
                                        <p:tav tm="100000">
                                          <p:val>
                                            <p:strVal val="0-ppt_w/2"/>
                                          </p:val>
                                        </p:tav>
                                      </p:tavLst>
                                    </p:anim>
                                    <p:anim calcmode="lin" valueType="num">
                                      <p:cBhvr additive="base">
                                        <p:cTn id="338" dur="2000"/>
                                        <p:tgtEl>
                                          <p:spTgt spid="35"/>
                                        </p:tgtEl>
                                        <p:attrNameLst>
                                          <p:attrName>ppt_y</p:attrName>
                                        </p:attrNameLst>
                                      </p:cBhvr>
                                      <p:tavLst>
                                        <p:tav tm="0">
                                          <p:val>
                                            <p:strVal val="ppt_y"/>
                                          </p:val>
                                        </p:tav>
                                        <p:tav tm="100000">
                                          <p:val>
                                            <p:strVal val="ppt_y"/>
                                          </p:val>
                                        </p:tav>
                                      </p:tavLst>
                                    </p:anim>
                                    <p:set>
                                      <p:cBhvr>
                                        <p:cTn id="339" dur="1" fill="hold">
                                          <p:stCondLst>
                                            <p:cond delay="1999"/>
                                          </p:stCondLst>
                                        </p:cTn>
                                        <p:tgtEl>
                                          <p:spTgt spid="35"/>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36"/>
                                        </p:tgtEl>
                                        <p:attrNameLst>
                                          <p:attrName>ppt_x</p:attrName>
                                        </p:attrNameLst>
                                      </p:cBhvr>
                                      <p:tavLst>
                                        <p:tav tm="0">
                                          <p:val>
                                            <p:strVal val="ppt_x"/>
                                          </p:val>
                                        </p:tav>
                                        <p:tav tm="100000">
                                          <p:val>
                                            <p:strVal val="0-ppt_w/2"/>
                                          </p:val>
                                        </p:tav>
                                      </p:tavLst>
                                    </p:anim>
                                    <p:anim calcmode="lin" valueType="num">
                                      <p:cBhvr additive="base">
                                        <p:cTn id="342" dur="2000"/>
                                        <p:tgtEl>
                                          <p:spTgt spid="36"/>
                                        </p:tgtEl>
                                        <p:attrNameLst>
                                          <p:attrName>ppt_y</p:attrName>
                                        </p:attrNameLst>
                                      </p:cBhvr>
                                      <p:tavLst>
                                        <p:tav tm="0">
                                          <p:val>
                                            <p:strVal val="ppt_y"/>
                                          </p:val>
                                        </p:tav>
                                        <p:tav tm="100000">
                                          <p:val>
                                            <p:strVal val="ppt_y"/>
                                          </p:val>
                                        </p:tav>
                                      </p:tavLst>
                                    </p:anim>
                                    <p:set>
                                      <p:cBhvr>
                                        <p:cTn id="343" dur="1" fill="hold">
                                          <p:stCondLst>
                                            <p:cond delay="1999"/>
                                          </p:stCondLst>
                                        </p:cTn>
                                        <p:tgtEl>
                                          <p:spTgt spid="36"/>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37"/>
                                        </p:tgtEl>
                                        <p:attrNameLst>
                                          <p:attrName>ppt_x</p:attrName>
                                        </p:attrNameLst>
                                      </p:cBhvr>
                                      <p:tavLst>
                                        <p:tav tm="0">
                                          <p:val>
                                            <p:strVal val="ppt_x"/>
                                          </p:val>
                                        </p:tav>
                                        <p:tav tm="100000">
                                          <p:val>
                                            <p:strVal val="0-ppt_w/2"/>
                                          </p:val>
                                        </p:tav>
                                      </p:tavLst>
                                    </p:anim>
                                    <p:anim calcmode="lin" valueType="num">
                                      <p:cBhvr additive="base">
                                        <p:cTn id="346" dur="2000"/>
                                        <p:tgtEl>
                                          <p:spTgt spid="37"/>
                                        </p:tgtEl>
                                        <p:attrNameLst>
                                          <p:attrName>ppt_y</p:attrName>
                                        </p:attrNameLst>
                                      </p:cBhvr>
                                      <p:tavLst>
                                        <p:tav tm="0">
                                          <p:val>
                                            <p:strVal val="ppt_y"/>
                                          </p:val>
                                        </p:tav>
                                        <p:tav tm="100000">
                                          <p:val>
                                            <p:strVal val="ppt_y"/>
                                          </p:val>
                                        </p:tav>
                                      </p:tavLst>
                                    </p:anim>
                                    <p:set>
                                      <p:cBhvr>
                                        <p:cTn id="347" dur="1" fill="hold">
                                          <p:stCondLst>
                                            <p:cond delay="1999"/>
                                          </p:stCondLst>
                                        </p:cTn>
                                        <p:tgtEl>
                                          <p:spTgt spid="37"/>
                                        </p:tgtEl>
                                        <p:attrNameLst>
                                          <p:attrName>style.visibility</p:attrName>
                                        </p:attrNameLst>
                                      </p:cBhvr>
                                      <p:to>
                                        <p:strVal val="hidden"/>
                                      </p:to>
                                    </p:set>
                                  </p:childTnLst>
                                </p:cTn>
                              </p:par>
                              <p:par>
                                <p:cTn id="348" presetID="3" presetClass="exit" presetSubtype="10" fill="hold" grpId="3" nodeType="withEffect">
                                  <p:stCondLst>
                                    <p:cond delay="0"/>
                                  </p:stCondLst>
                                  <p:childTnLst>
                                    <p:animEffect transition="out" filter="blinds(horizontal)">
                                      <p:cBhvr>
                                        <p:cTn id="349" dur="2000"/>
                                        <p:tgtEl>
                                          <p:spTgt spid="4"/>
                                        </p:tgtEl>
                                      </p:cBhvr>
                                    </p:animEffect>
                                    <p:set>
                                      <p:cBhvr>
                                        <p:cTn id="350" dur="1" fill="hold">
                                          <p:stCondLst>
                                            <p:cond delay="1999"/>
                                          </p:stCondLst>
                                        </p:cTn>
                                        <p:tgtEl>
                                          <p:spTgt spid="4"/>
                                        </p:tgtEl>
                                        <p:attrNameLst>
                                          <p:attrName>style.visibility</p:attrName>
                                        </p:attrNameLst>
                                      </p:cBhvr>
                                      <p:to>
                                        <p:strVal val="hidden"/>
                                      </p:to>
                                    </p:set>
                                  </p:childTnLst>
                                </p:cTn>
                              </p:par>
                              <p:par>
                                <p:cTn id="351" presetID="3" presetClass="exit" presetSubtype="10" fill="hold" grpId="3" nodeType="withEffect">
                                  <p:stCondLst>
                                    <p:cond delay="0"/>
                                  </p:stCondLst>
                                  <p:childTnLst>
                                    <p:animEffect transition="out" filter="blinds(horizontal)">
                                      <p:cBhvr>
                                        <p:cTn id="352" dur="2000"/>
                                        <p:tgtEl>
                                          <p:spTgt spid="5"/>
                                        </p:tgtEl>
                                      </p:cBhvr>
                                    </p:animEffect>
                                    <p:set>
                                      <p:cBhvr>
                                        <p:cTn id="353" dur="1" fill="hold">
                                          <p:stCondLst>
                                            <p:cond delay="1999"/>
                                          </p:stCondLst>
                                        </p:cTn>
                                        <p:tgtEl>
                                          <p:spTgt spid="5"/>
                                        </p:tgtEl>
                                        <p:attrNameLst>
                                          <p:attrName>style.visibility</p:attrName>
                                        </p:attrNameLst>
                                      </p:cBhvr>
                                      <p:to>
                                        <p:strVal val="hidden"/>
                                      </p:to>
                                    </p:set>
                                  </p:childTnLst>
                                </p:cTn>
                              </p:par>
                              <p:par>
                                <p:cTn id="354" presetID="3" presetClass="exit" presetSubtype="10" fill="hold" grpId="3" nodeType="withEffect">
                                  <p:stCondLst>
                                    <p:cond delay="0"/>
                                  </p:stCondLst>
                                  <p:childTnLst>
                                    <p:animEffect transition="out" filter="blinds(horizontal)">
                                      <p:cBhvr>
                                        <p:cTn id="355" dur="2000"/>
                                        <p:tgtEl>
                                          <p:spTgt spid="6"/>
                                        </p:tgtEl>
                                      </p:cBhvr>
                                    </p:animEffect>
                                    <p:set>
                                      <p:cBhvr>
                                        <p:cTn id="356" dur="1" fill="hold">
                                          <p:stCondLst>
                                            <p:cond delay="1999"/>
                                          </p:stCondLst>
                                        </p:cTn>
                                        <p:tgtEl>
                                          <p:spTgt spid="6"/>
                                        </p:tgtEl>
                                        <p:attrNameLst>
                                          <p:attrName>style.visibility</p:attrName>
                                        </p:attrNameLst>
                                      </p:cBhvr>
                                      <p:to>
                                        <p:strVal val="hidden"/>
                                      </p:to>
                                    </p:set>
                                  </p:childTnLst>
                                </p:cTn>
                              </p:par>
                              <p:par>
                                <p:cTn id="357" presetID="3" presetClass="exit" presetSubtype="10" fill="hold" grpId="3" nodeType="withEffect">
                                  <p:stCondLst>
                                    <p:cond delay="0"/>
                                  </p:stCondLst>
                                  <p:childTnLst>
                                    <p:animEffect transition="out" filter="blinds(horizontal)">
                                      <p:cBhvr>
                                        <p:cTn id="358" dur="2000"/>
                                        <p:tgtEl>
                                          <p:spTgt spid="7"/>
                                        </p:tgtEl>
                                      </p:cBhvr>
                                    </p:animEffect>
                                    <p:set>
                                      <p:cBhvr>
                                        <p:cTn id="359" dur="1" fill="hold">
                                          <p:stCondLst>
                                            <p:cond delay="1999"/>
                                          </p:stCondLst>
                                        </p:cTn>
                                        <p:tgtEl>
                                          <p:spTgt spid="7"/>
                                        </p:tgtEl>
                                        <p:attrNameLst>
                                          <p:attrName>style.visibility</p:attrName>
                                        </p:attrNameLst>
                                      </p:cBhvr>
                                      <p:to>
                                        <p:strVal val="hidden"/>
                                      </p:to>
                                    </p:set>
                                  </p:childTnLst>
                                </p:cTn>
                              </p:par>
                              <p:par>
                                <p:cTn id="360" presetID="3" presetClass="exit" presetSubtype="10" fill="hold" grpId="3" nodeType="withEffect">
                                  <p:stCondLst>
                                    <p:cond delay="0"/>
                                  </p:stCondLst>
                                  <p:childTnLst>
                                    <p:animEffect transition="out" filter="blinds(horizontal)">
                                      <p:cBhvr>
                                        <p:cTn id="361" dur="2000"/>
                                        <p:tgtEl>
                                          <p:spTgt spid="8"/>
                                        </p:tgtEl>
                                      </p:cBhvr>
                                    </p:animEffect>
                                    <p:set>
                                      <p:cBhvr>
                                        <p:cTn id="362" dur="1" fill="hold">
                                          <p:stCondLst>
                                            <p:cond delay="1999"/>
                                          </p:stCondLst>
                                        </p:cTn>
                                        <p:tgtEl>
                                          <p:spTgt spid="8"/>
                                        </p:tgtEl>
                                        <p:attrNameLst>
                                          <p:attrName>style.visibility</p:attrName>
                                        </p:attrNameLst>
                                      </p:cBhvr>
                                      <p:to>
                                        <p:strVal val="hidden"/>
                                      </p:to>
                                    </p:set>
                                  </p:childTnLst>
                                </p:cTn>
                              </p:par>
                              <p:par>
                                <p:cTn id="363" presetID="3" presetClass="exit" presetSubtype="10" fill="hold" grpId="3" nodeType="withEffect">
                                  <p:stCondLst>
                                    <p:cond delay="0"/>
                                  </p:stCondLst>
                                  <p:childTnLst>
                                    <p:animEffect transition="out" filter="blinds(horizontal)">
                                      <p:cBhvr>
                                        <p:cTn id="364" dur="2000"/>
                                        <p:tgtEl>
                                          <p:spTgt spid="9"/>
                                        </p:tgtEl>
                                      </p:cBhvr>
                                    </p:animEffect>
                                    <p:set>
                                      <p:cBhvr>
                                        <p:cTn id="365" dur="1" fill="hold">
                                          <p:stCondLst>
                                            <p:cond delay="1999"/>
                                          </p:stCondLst>
                                        </p:cTn>
                                        <p:tgtEl>
                                          <p:spTgt spid="9"/>
                                        </p:tgtEl>
                                        <p:attrNameLst>
                                          <p:attrName>style.visibility</p:attrName>
                                        </p:attrNameLst>
                                      </p:cBhvr>
                                      <p:to>
                                        <p:strVal val="hidden"/>
                                      </p:to>
                                    </p:set>
                                  </p:childTnLst>
                                </p:cTn>
                              </p:par>
                              <p:par>
                                <p:cTn id="366" presetID="3" presetClass="exit" presetSubtype="10" fill="hold" grpId="3" nodeType="withEffect">
                                  <p:stCondLst>
                                    <p:cond delay="0"/>
                                  </p:stCondLst>
                                  <p:childTnLst>
                                    <p:animEffect transition="out" filter="blinds(horizontal)">
                                      <p:cBhvr>
                                        <p:cTn id="367" dur="2000"/>
                                        <p:tgtEl>
                                          <p:spTgt spid="10"/>
                                        </p:tgtEl>
                                      </p:cBhvr>
                                    </p:animEffect>
                                    <p:set>
                                      <p:cBhvr>
                                        <p:cTn id="368" dur="1" fill="hold">
                                          <p:stCondLst>
                                            <p:cond delay="1999"/>
                                          </p:stCondLst>
                                        </p:cTn>
                                        <p:tgtEl>
                                          <p:spTgt spid="10"/>
                                        </p:tgtEl>
                                        <p:attrNameLst>
                                          <p:attrName>style.visibility</p:attrName>
                                        </p:attrNameLst>
                                      </p:cBhvr>
                                      <p:to>
                                        <p:strVal val="hidden"/>
                                      </p:to>
                                    </p:set>
                                  </p:childTnLst>
                                </p:cTn>
                              </p:par>
                              <p:par>
                                <p:cTn id="369" presetID="3" presetClass="exit" presetSubtype="10" fill="hold" grpId="3" nodeType="withEffect">
                                  <p:stCondLst>
                                    <p:cond delay="0"/>
                                  </p:stCondLst>
                                  <p:childTnLst>
                                    <p:animEffect transition="out" filter="blinds(horizontal)">
                                      <p:cBhvr>
                                        <p:cTn id="370" dur="2000"/>
                                        <p:tgtEl>
                                          <p:spTgt spid="11"/>
                                        </p:tgtEl>
                                      </p:cBhvr>
                                    </p:animEffect>
                                    <p:set>
                                      <p:cBhvr>
                                        <p:cTn id="371" dur="1" fill="hold">
                                          <p:stCondLst>
                                            <p:cond delay="1999"/>
                                          </p:stCondLst>
                                        </p:cTn>
                                        <p:tgtEl>
                                          <p:spTgt spid="11"/>
                                        </p:tgtEl>
                                        <p:attrNameLst>
                                          <p:attrName>style.visibility</p:attrName>
                                        </p:attrNameLst>
                                      </p:cBhvr>
                                      <p:to>
                                        <p:strVal val="hidden"/>
                                      </p:to>
                                    </p:set>
                                  </p:childTnLst>
                                </p:cTn>
                              </p:par>
                              <p:par>
                                <p:cTn id="372" presetID="3" presetClass="exit" presetSubtype="10" fill="hold" grpId="3" nodeType="withEffect">
                                  <p:stCondLst>
                                    <p:cond delay="0"/>
                                  </p:stCondLst>
                                  <p:childTnLst>
                                    <p:animEffect transition="out" filter="blinds(horizontal)">
                                      <p:cBhvr>
                                        <p:cTn id="373" dur="2000"/>
                                        <p:tgtEl>
                                          <p:spTgt spid="12"/>
                                        </p:tgtEl>
                                      </p:cBhvr>
                                    </p:animEffect>
                                    <p:set>
                                      <p:cBhvr>
                                        <p:cTn id="374" dur="1" fill="hold">
                                          <p:stCondLst>
                                            <p:cond delay="1999"/>
                                          </p:stCondLst>
                                        </p:cTn>
                                        <p:tgtEl>
                                          <p:spTgt spid="12"/>
                                        </p:tgtEl>
                                        <p:attrNameLst>
                                          <p:attrName>style.visibility</p:attrName>
                                        </p:attrNameLst>
                                      </p:cBhvr>
                                      <p:to>
                                        <p:strVal val="hidden"/>
                                      </p:to>
                                    </p:set>
                                  </p:childTnLst>
                                </p:cTn>
                              </p:par>
                              <p:par>
                                <p:cTn id="375" presetID="3" presetClass="exit" presetSubtype="10" fill="hold" grpId="3" nodeType="withEffect">
                                  <p:stCondLst>
                                    <p:cond delay="0"/>
                                  </p:stCondLst>
                                  <p:childTnLst>
                                    <p:animEffect transition="out" filter="blinds(horizontal)">
                                      <p:cBhvr>
                                        <p:cTn id="376" dur="2000"/>
                                        <p:tgtEl>
                                          <p:spTgt spid="13"/>
                                        </p:tgtEl>
                                      </p:cBhvr>
                                    </p:animEffect>
                                    <p:set>
                                      <p:cBhvr>
                                        <p:cTn id="377" dur="1" fill="hold">
                                          <p:stCondLst>
                                            <p:cond delay="1999"/>
                                          </p:stCondLst>
                                        </p:cTn>
                                        <p:tgtEl>
                                          <p:spTgt spid="13"/>
                                        </p:tgtEl>
                                        <p:attrNameLst>
                                          <p:attrName>style.visibility</p:attrName>
                                        </p:attrNameLst>
                                      </p:cBhvr>
                                      <p:to>
                                        <p:strVal val="hidden"/>
                                      </p:to>
                                    </p:set>
                                  </p:childTnLst>
                                </p:cTn>
                              </p:par>
                              <p:par>
                                <p:cTn id="378" presetID="3" presetClass="exit" presetSubtype="10" fill="hold" grpId="3" nodeType="withEffect">
                                  <p:stCondLst>
                                    <p:cond delay="0"/>
                                  </p:stCondLst>
                                  <p:childTnLst>
                                    <p:animEffect transition="out" filter="blinds(horizontal)">
                                      <p:cBhvr>
                                        <p:cTn id="379" dur="2000"/>
                                        <p:tgtEl>
                                          <p:spTgt spid="14"/>
                                        </p:tgtEl>
                                      </p:cBhvr>
                                    </p:animEffect>
                                    <p:set>
                                      <p:cBhvr>
                                        <p:cTn id="380" dur="1" fill="hold">
                                          <p:stCondLst>
                                            <p:cond delay="1999"/>
                                          </p:stCondLst>
                                        </p:cTn>
                                        <p:tgtEl>
                                          <p:spTgt spid="14"/>
                                        </p:tgtEl>
                                        <p:attrNameLst>
                                          <p:attrName>style.visibility</p:attrName>
                                        </p:attrNameLst>
                                      </p:cBhvr>
                                      <p:to>
                                        <p:strVal val="hidden"/>
                                      </p:to>
                                    </p:set>
                                  </p:childTnLst>
                                </p:cTn>
                              </p:par>
                              <p:par>
                                <p:cTn id="381" presetID="3" presetClass="exit" presetSubtype="10" fill="hold" grpId="3" nodeType="withEffect">
                                  <p:stCondLst>
                                    <p:cond delay="0"/>
                                  </p:stCondLst>
                                  <p:childTnLst>
                                    <p:animEffect transition="out" filter="blinds(horizontal)">
                                      <p:cBhvr>
                                        <p:cTn id="382" dur="2000"/>
                                        <p:tgtEl>
                                          <p:spTgt spid="15"/>
                                        </p:tgtEl>
                                      </p:cBhvr>
                                    </p:animEffect>
                                    <p:set>
                                      <p:cBhvr>
                                        <p:cTn id="383" dur="1" fill="hold">
                                          <p:stCondLst>
                                            <p:cond delay="1999"/>
                                          </p:stCondLst>
                                        </p:cTn>
                                        <p:tgtEl>
                                          <p:spTgt spid="15"/>
                                        </p:tgtEl>
                                        <p:attrNameLst>
                                          <p:attrName>style.visibility</p:attrName>
                                        </p:attrNameLst>
                                      </p:cBhvr>
                                      <p:to>
                                        <p:strVal val="hidden"/>
                                      </p:to>
                                    </p:set>
                                  </p:childTnLst>
                                </p:cTn>
                              </p:par>
                              <p:par>
                                <p:cTn id="384" presetID="3" presetClass="exit" presetSubtype="10" fill="hold" grpId="3" nodeType="withEffect">
                                  <p:stCondLst>
                                    <p:cond delay="0"/>
                                  </p:stCondLst>
                                  <p:childTnLst>
                                    <p:animEffect transition="out" filter="blinds(horizontal)">
                                      <p:cBhvr>
                                        <p:cTn id="385" dur="2000"/>
                                        <p:tgtEl>
                                          <p:spTgt spid="16"/>
                                        </p:tgtEl>
                                      </p:cBhvr>
                                    </p:animEffect>
                                    <p:set>
                                      <p:cBhvr>
                                        <p:cTn id="386" dur="1" fill="hold">
                                          <p:stCondLst>
                                            <p:cond delay="1999"/>
                                          </p:stCondLst>
                                        </p:cTn>
                                        <p:tgtEl>
                                          <p:spTgt spid="16"/>
                                        </p:tgtEl>
                                        <p:attrNameLst>
                                          <p:attrName>style.visibility</p:attrName>
                                        </p:attrNameLst>
                                      </p:cBhvr>
                                      <p:to>
                                        <p:strVal val="hidden"/>
                                      </p:to>
                                    </p:set>
                                  </p:childTnLst>
                                </p:cTn>
                              </p:par>
                              <p:par>
                                <p:cTn id="387" presetID="3" presetClass="exit" presetSubtype="10" fill="hold" grpId="3" nodeType="withEffect">
                                  <p:stCondLst>
                                    <p:cond delay="0"/>
                                  </p:stCondLst>
                                  <p:childTnLst>
                                    <p:animEffect transition="out" filter="blinds(horizontal)">
                                      <p:cBhvr>
                                        <p:cTn id="388" dur="2000"/>
                                        <p:tgtEl>
                                          <p:spTgt spid="17"/>
                                        </p:tgtEl>
                                      </p:cBhvr>
                                    </p:animEffect>
                                    <p:set>
                                      <p:cBhvr>
                                        <p:cTn id="389" dur="1" fill="hold">
                                          <p:stCondLst>
                                            <p:cond delay="1999"/>
                                          </p:stCondLst>
                                        </p:cTn>
                                        <p:tgtEl>
                                          <p:spTgt spid="17"/>
                                        </p:tgtEl>
                                        <p:attrNameLst>
                                          <p:attrName>style.visibility</p:attrName>
                                        </p:attrNameLst>
                                      </p:cBhvr>
                                      <p:to>
                                        <p:strVal val="hidden"/>
                                      </p:to>
                                    </p:set>
                                  </p:childTnLst>
                                </p:cTn>
                              </p:par>
                              <p:par>
                                <p:cTn id="390" presetID="3" presetClass="exit" presetSubtype="10" fill="hold" grpId="3" nodeType="withEffect">
                                  <p:stCondLst>
                                    <p:cond delay="0"/>
                                  </p:stCondLst>
                                  <p:childTnLst>
                                    <p:animEffect transition="out" filter="blinds(horizontal)">
                                      <p:cBhvr>
                                        <p:cTn id="391" dur="2000"/>
                                        <p:tgtEl>
                                          <p:spTgt spid="18"/>
                                        </p:tgtEl>
                                      </p:cBhvr>
                                    </p:animEffect>
                                    <p:set>
                                      <p:cBhvr>
                                        <p:cTn id="392" dur="1" fill="hold">
                                          <p:stCondLst>
                                            <p:cond delay="1999"/>
                                          </p:stCondLst>
                                        </p:cTn>
                                        <p:tgtEl>
                                          <p:spTgt spid="18"/>
                                        </p:tgtEl>
                                        <p:attrNameLst>
                                          <p:attrName>style.visibility</p:attrName>
                                        </p:attrNameLst>
                                      </p:cBhvr>
                                      <p:to>
                                        <p:strVal val="hidden"/>
                                      </p:to>
                                    </p:set>
                                  </p:childTnLst>
                                </p:cTn>
                              </p:par>
                              <p:par>
                                <p:cTn id="393" presetID="3" presetClass="exit" presetSubtype="10" fill="hold" grpId="3" nodeType="withEffect">
                                  <p:stCondLst>
                                    <p:cond delay="0"/>
                                  </p:stCondLst>
                                  <p:childTnLst>
                                    <p:animEffect transition="out" filter="blinds(horizontal)">
                                      <p:cBhvr>
                                        <p:cTn id="394" dur="2000"/>
                                        <p:tgtEl>
                                          <p:spTgt spid="19"/>
                                        </p:tgtEl>
                                      </p:cBhvr>
                                    </p:animEffect>
                                    <p:set>
                                      <p:cBhvr>
                                        <p:cTn id="395" dur="1" fill="hold">
                                          <p:stCondLst>
                                            <p:cond delay="1999"/>
                                          </p:stCondLst>
                                        </p:cTn>
                                        <p:tgtEl>
                                          <p:spTgt spid="19"/>
                                        </p:tgtEl>
                                        <p:attrNameLst>
                                          <p:attrName>style.visibility</p:attrName>
                                        </p:attrNameLst>
                                      </p:cBhvr>
                                      <p:to>
                                        <p:strVal val="hidden"/>
                                      </p:to>
                                    </p:set>
                                  </p:childTnLst>
                                </p:cTn>
                              </p:par>
                              <p:par>
                                <p:cTn id="396" presetID="3" presetClass="exit" presetSubtype="10" fill="hold" grpId="3" nodeType="withEffect">
                                  <p:stCondLst>
                                    <p:cond delay="0"/>
                                  </p:stCondLst>
                                  <p:childTnLst>
                                    <p:animEffect transition="out" filter="blinds(horizontal)">
                                      <p:cBhvr>
                                        <p:cTn id="397" dur="2000"/>
                                        <p:tgtEl>
                                          <p:spTgt spid="20"/>
                                        </p:tgtEl>
                                      </p:cBhvr>
                                    </p:animEffect>
                                    <p:set>
                                      <p:cBhvr>
                                        <p:cTn id="398" dur="1" fill="hold">
                                          <p:stCondLst>
                                            <p:cond delay="1999"/>
                                          </p:stCondLst>
                                        </p:cTn>
                                        <p:tgtEl>
                                          <p:spTgt spid="20"/>
                                        </p:tgtEl>
                                        <p:attrNameLst>
                                          <p:attrName>style.visibility</p:attrName>
                                        </p:attrNameLst>
                                      </p:cBhvr>
                                      <p:to>
                                        <p:strVal val="hidden"/>
                                      </p:to>
                                    </p:set>
                                  </p:childTnLst>
                                </p:cTn>
                              </p:par>
                              <p:par>
                                <p:cTn id="399" presetID="3" presetClass="exit" presetSubtype="10" fill="hold" grpId="3" nodeType="withEffect">
                                  <p:stCondLst>
                                    <p:cond delay="0"/>
                                  </p:stCondLst>
                                  <p:childTnLst>
                                    <p:animEffect transition="out" filter="blinds(horizontal)">
                                      <p:cBhvr>
                                        <p:cTn id="400" dur="2000"/>
                                        <p:tgtEl>
                                          <p:spTgt spid="21"/>
                                        </p:tgtEl>
                                      </p:cBhvr>
                                    </p:animEffect>
                                    <p:set>
                                      <p:cBhvr>
                                        <p:cTn id="401" dur="1" fill="hold">
                                          <p:stCondLst>
                                            <p:cond delay="1999"/>
                                          </p:stCondLst>
                                        </p:cTn>
                                        <p:tgtEl>
                                          <p:spTgt spid="21"/>
                                        </p:tgtEl>
                                        <p:attrNameLst>
                                          <p:attrName>style.visibility</p:attrName>
                                        </p:attrNameLst>
                                      </p:cBhvr>
                                      <p:to>
                                        <p:strVal val="hidden"/>
                                      </p:to>
                                    </p:set>
                                  </p:childTnLst>
                                </p:cTn>
                              </p:par>
                              <p:par>
                                <p:cTn id="402" presetID="3" presetClass="exit" presetSubtype="10" fill="hold" grpId="3" nodeType="withEffect">
                                  <p:stCondLst>
                                    <p:cond delay="0"/>
                                  </p:stCondLst>
                                  <p:childTnLst>
                                    <p:animEffect transition="out" filter="blinds(horizontal)">
                                      <p:cBhvr>
                                        <p:cTn id="403" dur="2000"/>
                                        <p:tgtEl>
                                          <p:spTgt spid="22"/>
                                        </p:tgtEl>
                                      </p:cBhvr>
                                    </p:animEffect>
                                    <p:set>
                                      <p:cBhvr>
                                        <p:cTn id="404" dur="1" fill="hold">
                                          <p:stCondLst>
                                            <p:cond delay="1999"/>
                                          </p:stCondLst>
                                        </p:cTn>
                                        <p:tgtEl>
                                          <p:spTgt spid="22"/>
                                        </p:tgtEl>
                                        <p:attrNameLst>
                                          <p:attrName>style.visibility</p:attrName>
                                        </p:attrNameLst>
                                      </p:cBhvr>
                                      <p:to>
                                        <p:strVal val="hidden"/>
                                      </p:to>
                                    </p:set>
                                  </p:childTnLst>
                                </p:cTn>
                              </p:par>
                              <p:par>
                                <p:cTn id="405" presetID="3" presetClass="exit" presetSubtype="10" fill="hold" grpId="3" nodeType="withEffect">
                                  <p:stCondLst>
                                    <p:cond delay="0"/>
                                  </p:stCondLst>
                                  <p:childTnLst>
                                    <p:animEffect transition="out" filter="blinds(horizontal)">
                                      <p:cBhvr>
                                        <p:cTn id="406" dur="2000"/>
                                        <p:tgtEl>
                                          <p:spTgt spid="23"/>
                                        </p:tgtEl>
                                      </p:cBhvr>
                                    </p:animEffect>
                                    <p:set>
                                      <p:cBhvr>
                                        <p:cTn id="407" dur="1" fill="hold">
                                          <p:stCondLst>
                                            <p:cond delay="1999"/>
                                          </p:stCondLst>
                                        </p:cTn>
                                        <p:tgtEl>
                                          <p:spTgt spid="23"/>
                                        </p:tgtEl>
                                        <p:attrNameLst>
                                          <p:attrName>style.visibility</p:attrName>
                                        </p:attrNameLst>
                                      </p:cBhvr>
                                      <p:to>
                                        <p:strVal val="hidden"/>
                                      </p:to>
                                    </p:set>
                                  </p:childTnLst>
                                </p:cTn>
                              </p:par>
                              <p:par>
                                <p:cTn id="408" presetID="3" presetClass="exit" presetSubtype="10" fill="hold" grpId="3" nodeType="withEffect">
                                  <p:stCondLst>
                                    <p:cond delay="0"/>
                                  </p:stCondLst>
                                  <p:childTnLst>
                                    <p:animEffect transition="out" filter="blinds(horizontal)">
                                      <p:cBhvr>
                                        <p:cTn id="409" dur="2000"/>
                                        <p:tgtEl>
                                          <p:spTgt spid="24"/>
                                        </p:tgtEl>
                                      </p:cBhvr>
                                    </p:animEffect>
                                    <p:set>
                                      <p:cBhvr>
                                        <p:cTn id="410" dur="1" fill="hold">
                                          <p:stCondLst>
                                            <p:cond delay="1999"/>
                                          </p:stCondLst>
                                        </p:cTn>
                                        <p:tgtEl>
                                          <p:spTgt spid="24"/>
                                        </p:tgtEl>
                                        <p:attrNameLst>
                                          <p:attrName>style.visibility</p:attrName>
                                        </p:attrNameLst>
                                      </p:cBhvr>
                                      <p:to>
                                        <p:strVal val="hidden"/>
                                      </p:to>
                                    </p:set>
                                  </p:childTnLst>
                                </p:cTn>
                              </p:par>
                              <p:par>
                                <p:cTn id="411" presetID="3" presetClass="exit" presetSubtype="10" fill="hold" grpId="3" nodeType="withEffect">
                                  <p:stCondLst>
                                    <p:cond delay="0"/>
                                  </p:stCondLst>
                                  <p:childTnLst>
                                    <p:animEffect transition="out" filter="blinds(horizontal)">
                                      <p:cBhvr>
                                        <p:cTn id="412" dur="2000"/>
                                        <p:tgtEl>
                                          <p:spTgt spid="25"/>
                                        </p:tgtEl>
                                      </p:cBhvr>
                                    </p:animEffect>
                                    <p:set>
                                      <p:cBhvr>
                                        <p:cTn id="413" dur="1" fill="hold">
                                          <p:stCondLst>
                                            <p:cond delay="1999"/>
                                          </p:stCondLst>
                                        </p:cTn>
                                        <p:tgtEl>
                                          <p:spTgt spid="25"/>
                                        </p:tgtEl>
                                        <p:attrNameLst>
                                          <p:attrName>style.visibility</p:attrName>
                                        </p:attrNameLst>
                                      </p:cBhvr>
                                      <p:to>
                                        <p:strVal val="hidden"/>
                                      </p:to>
                                    </p:set>
                                  </p:childTnLst>
                                </p:cTn>
                              </p:par>
                              <p:par>
                                <p:cTn id="414" presetID="3" presetClass="exit" presetSubtype="10" fill="hold" grpId="3" nodeType="withEffect">
                                  <p:stCondLst>
                                    <p:cond delay="0"/>
                                  </p:stCondLst>
                                  <p:childTnLst>
                                    <p:animEffect transition="out" filter="blinds(horizontal)">
                                      <p:cBhvr>
                                        <p:cTn id="415" dur="2000"/>
                                        <p:tgtEl>
                                          <p:spTgt spid="26"/>
                                        </p:tgtEl>
                                      </p:cBhvr>
                                    </p:animEffect>
                                    <p:set>
                                      <p:cBhvr>
                                        <p:cTn id="416" dur="1" fill="hold">
                                          <p:stCondLst>
                                            <p:cond delay="1999"/>
                                          </p:stCondLst>
                                        </p:cTn>
                                        <p:tgtEl>
                                          <p:spTgt spid="26"/>
                                        </p:tgtEl>
                                        <p:attrNameLst>
                                          <p:attrName>style.visibility</p:attrName>
                                        </p:attrNameLst>
                                      </p:cBhvr>
                                      <p:to>
                                        <p:strVal val="hidden"/>
                                      </p:to>
                                    </p:set>
                                  </p:childTnLst>
                                </p:cTn>
                              </p:par>
                              <p:par>
                                <p:cTn id="417" presetID="3" presetClass="exit" presetSubtype="10" fill="hold" grpId="3" nodeType="withEffect">
                                  <p:stCondLst>
                                    <p:cond delay="0"/>
                                  </p:stCondLst>
                                  <p:childTnLst>
                                    <p:animEffect transition="out" filter="blinds(horizontal)">
                                      <p:cBhvr>
                                        <p:cTn id="418" dur="2000"/>
                                        <p:tgtEl>
                                          <p:spTgt spid="27"/>
                                        </p:tgtEl>
                                      </p:cBhvr>
                                    </p:animEffect>
                                    <p:set>
                                      <p:cBhvr>
                                        <p:cTn id="419" dur="1" fill="hold">
                                          <p:stCondLst>
                                            <p:cond delay="1999"/>
                                          </p:stCondLst>
                                        </p:cTn>
                                        <p:tgtEl>
                                          <p:spTgt spid="27"/>
                                        </p:tgtEl>
                                        <p:attrNameLst>
                                          <p:attrName>style.visibility</p:attrName>
                                        </p:attrNameLst>
                                      </p:cBhvr>
                                      <p:to>
                                        <p:strVal val="hidden"/>
                                      </p:to>
                                    </p:set>
                                  </p:childTnLst>
                                </p:cTn>
                              </p:par>
                              <p:par>
                                <p:cTn id="420" presetID="3" presetClass="exit" presetSubtype="10" fill="hold" grpId="3" nodeType="withEffect">
                                  <p:stCondLst>
                                    <p:cond delay="0"/>
                                  </p:stCondLst>
                                  <p:childTnLst>
                                    <p:animEffect transition="out" filter="blinds(horizontal)">
                                      <p:cBhvr>
                                        <p:cTn id="421" dur="2000"/>
                                        <p:tgtEl>
                                          <p:spTgt spid="28"/>
                                        </p:tgtEl>
                                      </p:cBhvr>
                                    </p:animEffect>
                                    <p:set>
                                      <p:cBhvr>
                                        <p:cTn id="422" dur="1" fill="hold">
                                          <p:stCondLst>
                                            <p:cond delay="1999"/>
                                          </p:stCondLst>
                                        </p:cTn>
                                        <p:tgtEl>
                                          <p:spTgt spid="28"/>
                                        </p:tgtEl>
                                        <p:attrNameLst>
                                          <p:attrName>style.visibility</p:attrName>
                                        </p:attrNameLst>
                                      </p:cBhvr>
                                      <p:to>
                                        <p:strVal val="hidden"/>
                                      </p:to>
                                    </p:set>
                                  </p:childTnLst>
                                </p:cTn>
                              </p:par>
                              <p:par>
                                <p:cTn id="423" presetID="3" presetClass="exit" presetSubtype="10" fill="hold" grpId="3" nodeType="withEffect">
                                  <p:stCondLst>
                                    <p:cond delay="0"/>
                                  </p:stCondLst>
                                  <p:childTnLst>
                                    <p:animEffect transition="out" filter="blinds(horizontal)">
                                      <p:cBhvr>
                                        <p:cTn id="424" dur="2000"/>
                                        <p:tgtEl>
                                          <p:spTgt spid="29"/>
                                        </p:tgtEl>
                                      </p:cBhvr>
                                    </p:animEffect>
                                    <p:set>
                                      <p:cBhvr>
                                        <p:cTn id="425" dur="1" fill="hold">
                                          <p:stCondLst>
                                            <p:cond delay="1999"/>
                                          </p:stCondLst>
                                        </p:cTn>
                                        <p:tgtEl>
                                          <p:spTgt spid="29"/>
                                        </p:tgtEl>
                                        <p:attrNameLst>
                                          <p:attrName>style.visibility</p:attrName>
                                        </p:attrNameLst>
                                      </p:cBhvr>
                                      <p:to>
                                        <p:strVal val="hidden"/>
                                      </p:to>
                                    </p:set>
                                  </p:childTnLst>
                                </p:cTn>
                              </p:par>
                              <p:par>
                                <p:cTn id="426" presetID="3" presetClass="exit" presetSubtype="10" fill="hold" grpId="3" nodeType="withEffect">
                                  <p:stCondLst>
                                    <p:cond delay="0"/>
                                  </p:stCondLst>
                                  <p:childTnLst>
                                    <p:animEffect transition="out" filter="blinds(horizontal)">
                                      <p:cBhvr>
                                        <p:cTn id="427" dur="2000"/>
                                        <p:tgtEl>
                                          <p:spTgt spid="30"/>
                                        </p:tgtEl>
                                      </p:cBhvr>
                                    </p:animEffect>
                                    <p:set>
                                      <p:cBhvr>
                                        <p:cTn id="428" dur="1" fill="hold">
                                          <p:stCondLst>
                                            <p:cond delay="1999"/>
                                          </p:stCondLst>
                                        </p:cTn>
                                        <p:tgtEl>
                                          <p:spTgt spid="30"/>
                                        </p:tgtEl>
                                        <p:attrNameLst>
                                          <p:attrName>style.visibility</p:attrName>
                                        </p:attrNameLst>
                                      </p:cBhvr>
                                      <p:to>
                                        <p:strVal val="hidden"/>
                                      </p:to>
                                    </p:set>
                                  </p:childTnLst>
                                </p:cTn>
                              </p:par>
                              <p:par>
                                <p:cTn id="429" presetID="3" presetClass="exit" presetSubtype="10" fill="hold" grpId="3" nodeType="withEffect">
                                  <p:stCondLst>
                                    <p:cond delay="0"/>
                                  </p:stCondLst>
                                  <p:childTnLst>
                                    <p:animEffect transition="out" filter="blinds(horizontal)">
                                      <p:cBhvr>
                                        <p:cTn id="430" dur="2000"/>
                                        <p:tgtEl>
                                          <p:spTgt spid="31"/>
                                        </p:tgtEl>
                                      </p:cBhvr>
                                    </p:animEffect>
                                    <p:set>
                                      <p:cBhvr>
                                        <p:cTn id="431" dur="1" fill="hold">
                                          <p:stCondLst>
                                            <p:cond delay="1999"/>
                                          </p:stCondLst>
                                        </p:cTn>
                                        <p:tgtEl>
                                          <p:spTgt spid="31"/>
                                        </p:tgtEl>
                                        <p:attrNameLst>
                                          <p:attrName>style.visibility</p:attrName>
                                        </p:attrNameLst>
                                      </p:cBhvr>
                                      <p:to>
                                        <p:strVal val="hidden"/>
                                      </p:to>
                                    </p:set>
                                  </p:childTnLst>
                                </p:cTn>
                              </p:par>
                              <p:par>
                                <p:cTn id="432" presetID="3" presetClass="exit" presetSubtype="10" fill="hold" grpId="3" nodeType="withEffect">
                                  <p:stCondLst>
                                    <p:cond delay="0"/>
                                  </p:stCondLst>
                                  <p:childTnLst>
                                    <p:animEffect transition="out" filter="blinds(horizontal)">
                                      <p:cBhvr>
                                        <p:cTn id="433" dur="2000"/>
                                        <p:tgtEl>
                                          <p:spTgt spid="32"/>
                                        </p:tgtEl>
                                      </p:cBhvr>
                                    </p:animEffect>
                                    <p:set>
                                      <p:cBhvr>
                                        <p:cTn id="434" dur="1" fill="hold">
                                          <p:stCondLst>
                                            <p:cond delay="1999"/>
                                          </p:stCondLst>
                                        </p:cTn>
                                        <p:tgtEl>
                                          <p:spTgt spid="32"/>
                                        </p:tgtEl>
                                        <p:attrNameLst>
                                          <p:attrName>style.visibility</p:attrName>
                                        </p:attrNameLst>
                                      </p:cBhvr>
                                      <p:to>
                                        <p:strVal val="hidden"/>
                                      </p:to>
                                    </p:set>
                                  </p:childTnLst>
                                </p:cTn>
                              </p:par>
                              <p:par>
                                <p:cTn id="435" presetID="3" presetClass="exit" presetSubtype="10" fill="hold" grpId="3" nodeType="withEffect">
                                  <p:stCondLst>
                                    <p:cond delay="0"/>
                                  </p:stCondLst>
                                  <p:childTnLst>
                                    <p:animEffect transition="out" filter="blinds(horizontal)">
                                      <p:cBhvr>
                                        <p:cTn id="436" dur="2000"/>
                                        <p:tgtEl>
                                          <p:spTgt spid="33"/>
                                        </p:tgtEl>
                                      </p:cBhvr>
                                    </p:animEffect>
                                    <p:set>
                                      <p:cBhvr>
                                        <p:cTn id="437" dur="1" fill="hold">
                                          <p:stCondLst>
                                            <p:cond delay="1999"/>
                                          </p:stCondLst>
                                        </p:cTn>
                                        <p:tgtEl>
                                          <p:spTgt spid="33"/>
                                        </p:tgtEl>
                                        <p:attrNameLst>
                                          <p:attrName>style.visibility</p:attrName>
                                        </p:attrNameLst>
                                      </p:cBhvr>
                                      <p:to>
                                        <p:strVal val="hidden"/>
                                      </p:to>
                                    </p:set>
                                  </p:childTnLst>
                                </p:cTn>
                              </p:par>
                              <p:par>
                                <p:cTn id="438" presetID="3" presetClass="exit" presetSubtype="10" fill="hold" grpId="3" nodeType="withEffect">
                                  <p:stCondLst>
                                    <p:cond delay="0"/>
                                  </p:stCondLst>
                                  <p:childTnLst>
                                    <p:animEffect transition="out" filter="blinds(horizontal)">
                                      <p:cBhvr>
                                        <p:cTn id="439" dur="2000"/>
                                        <p:tgtEl>
                                          <p:spTgt spid="34"/>
                                        </p:tgtEl>
                                      </p:cBhvr>
                                    </p:animEffect>
                                    <p:set>
                                      <p:cBhvr>
                                        <p:cTn id="440" dur="1" fill="hold">
                                          <p:stCondLst>
                                            <p:cond delay="1999"/>
                                          </p:stCondLst>
                                        </p:cTn>
                                        <p:tgtEl>
                                          <p:spTgt spid="34"/>
                                        </p:tgtEl>
                                        <p:attrNameLst>
                                          <p:attrName>style.visibility</p:attrName>
                                        </p:attrNameLst>
                                      </p:cBhvr>
                                      <p:to>
                                        <p:strVal val="hidden"/>
                                      </p:to>
                                    </p:set>
                                  </p:childTnLst>
                                </p:cTn>
                              </p:par>
                              <p:par>
                                <p:cTn id="441" presetID="3" presetClass="exit" presetSubtype="10" fill="hold" grpId="3" nodeType="withEffect">
                                  <p:stCondLst>
                                    <p:cond delay="0"/>
                                  </p:stCondLst>
                                  <p:childTnLst>
                                    <p:animEffect transition="out" filter="blinds(horizontal)">
                                      <p:cBhvr>
                                        <p:cTn id="442" dur="2000"/>
                                        <p:tgtEl>
                                          <p:spTgt spid="35"/>
                                        </p:tgtEl>
                                      </p:cBhvr>
                                    </p:animEffect>
                                    <p:set>
                                      <p:cBhvr>
                                        <p:cTn id="443" dur="1" fill="hold">
                                          <p:stCondLst>
                                            <p:cond delay="1999"/>
                                          </p:stCondLst>
                                        </p:cTn>
                                        <p:tgtEl>
                                          <p:spTgt spid="35"/>
                                        </p:tgtEl>
                                        <p:attrNameLst>
                                          <p:attrName>style.visibility</p:attrName>
                                        </p:attrNameLst>
                                      </p:cBhvr>
                                      <p:to>
                                        <p:strVal val="hidden"/>
                                      </p:to>
                                    </p:set>
                                  </p:childTnLst>
                                </p:cTn>
                              </p:par>
                              <p:par>
                                <p:cTn id="444" presetID="3" presetClass="exit" presetSubtype="10" fill="hold" grpId="3" nodeType="withEffect">
                                  <p:stCondLst>
                                    <p:cond delay="0"/>
                                  </p:stCondLst>
                                  <p:childTnLst>
                                    <p:animEffect transition="out" filter="blinds(horizontal)">
                                      <p:cBhvr>
                                        <p:cTn id="445" dur="2000"/>
                                        <p:tgtEl>
                                          <p:spTgt spid="36"/>
                                        </p:tgtEl>
                                      </p:cBhvr>
                                    </p:animEffect>
                                    <p:set>
                                      <p:cBhvr>
                                        <p:cTn id="446" dur="1" fill="hold">
                                          <p:stCondLst>
                                            <p:cond delay="1999"/>
                                          </p:stCondLst>
                                        </p:cTn>
                                        <p:tgtEl>
                                          <p:spTgt spid="36"/>
                                        </p:tgtEl>
                                        <p:attrNameLst>
                                          <p:attrName>style.visibility</p:attrName>
                                        </p:attrNameLst>
                                      </p:cBhvr>
                                      <p:to>
                                        <p:strVal val="hidden"/>
                                      </p:to>
                                    </p:set>
                                  </p:childTnLst>
                                </p:cTn>
                              </p:par>
                              <p:par>
                                <p:cTn id="447" presetID="3" presetClass="exit" presetSubtype="10" fill="hold" grpId="3" nodeType="withEffect">
                                  <p:stCondLst>
                                    <p:cond delay="0"/>
                                  </p:stCondLst>
                                  <p:childTnLst>
                                    <p:animEffect transition="out" filter="blinds(horizontal)">
                                      <p:cBhvr>
                                        <p:cTn id="448" dur="2000"/>
                                        <p:tgtEl>
                                          <p:spTgt spid="37"/>
                                        </p:tgtEl>
                                      </p:cBhvr>
                                    </p:animEffect>
                                    <p:set>
                                      <p:cBhvr>
                                        <p:cTn id="449" dur="1" fill="hold">
                                          <p:stCondLst>
                                            <p:cond delay="1999"/>
                                          </p:stCondLst>
                                        </p:cTn>
                                        <p:tgtEl>
                                          <p:spTgt spid="37"/>
                                        </p:tgtEl>
                                        <p:attrNameLst>
                                          <p:attrName>style.visibility</p:attrName>
                                        </p:attrNameLst>
                                      </p:cBhvr>
                                      <p:to>
                                        <p:strVal val="hidden"/>
                                      </p:to>
                                    </p:set>
                                  </p:childTnLst>
                                </p:cTn>
                              </p:par>
                              <p:par>
                                <p:cTn id="450" presetID="17" presetClass="entr" presetSubtype="2" fill="hold" nodeType="withEffect">
                                  <p:stCondLst>
                                    <p:cond delay="0"/>
                                  </p:stCondLst>
                                  <p:childTnLst>
                                    <p:set>
                                      <p:cBhvr>
                                        <p:cTn id="451" dur="1" fill="hold">
                                          <p:stCondLst>
                                            <p:cond delay="0"/>
                                          </p:stCondLst>
                                        </p:cTn>
                                        <p:tgtEl>
                                          <p:spTgt spid="2"/>
                                        </p:tgtEl>
                                        <p:attrNameLst>
                                          <p:attrName>style.visibility</p:attrName>
                                        </p:attrNameLst>
                                      </p:cBhvr>
                                      <p:to>
                                        <p:strVal val="visible"/>
                                      </p:to>
                                    </p:set>
                                    <p:anim calcmode="lin" valueType="num">
                                      <p:cBhvr>
                                        <p:cTn id="452" dur="2000" fill="hold"/>
                                        <p:tgtEl>
                                          <p:spTgt spid="2"/>
                                        </p:tgtEl>
                                        <p:attrNameLst>
                                          <p:attrName>ppt_x</p:attrName>
                                        </p:attrNameLst>
                                      </p:cBhvr>
                                      <p:tavLst>
                                        <p:tav tm="0">
                                          <p:val>
                                            <p:strVal val="#ppt_x+#ppt_w/2"/>
                                          </p:val>
                                        </p:tav>
                                        <p:tav tm="100000">
                                          <p:val>
                                            <p:strVal val="#ppt_x"/>
                                          </p:val>
                                        </p:tav>
                                      </p:tavLst>
                                    </p:anim>
                                    <p:anim calcmode="lin" valueType="num">
                                      <p:cBhvr>
                                        <p:cTn id="453" dur="2000" fill="hold"/>
                                        <p:tgtEl>
                                          <p:spTgt spid="2"/>
                                        </p:tgtEl>
                                        <p:attrNameLst>
                                          <p:attrName>ppt_y</p:attrName>
                                        </p:attrNameLst>
                                      </p:cBhvr>
                                      <p:tavLst>
                                        <p:tav tm="0">
                                          <p:val>
                                            <p:strVal val="#ppt_y"/>
                                          </p:val>
                                        </p:tav>
                                        <p:tav tm="100000">
                                          <p:val>
                                            <p:strVal val="#ppt_y"/>
                                          </p:val>
                                        </p:tav>
                                      </p:tavLst>
                                    </p:anim>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par>
                                <p:cTn id="456" presetID="5" presetClass="entr" presetSubtype="10" fill="hold" nodeType="withEffect">
                                  <p:stCondLst>
                                    <p:cond delay="0"/>
                                  </p:stCondLst>
                                  <p:childTnLst>
                                    <p:set>
                                      <p:cBhvr>
                                        <p:cTn id="457" dur="1" fill="hold">
                                          <p:stCondLst>
                                            <p:cond delay="0"/>
                                          </p:stCondLst>
                                        </p:cTn>
                                        <p:tgtEl>
                                          <p:spTgt spid="2"/>
                                        </p:tgtEl>
                                        <p:attrNameLst>
                                          <p:attrName>style.visibility</p:attrName>
                                        </p:attrNameLst>
                                      </p:cBhvr>
                                      <p:to>
                                        <p:strVal val="visible"/>
                                      </p:to>
                                    </p:set>
                                    <p:animEffect transition="in" filter="checkerboard(across)">
                                      <p:cBhvr>
                                        <p:cTn id="458" dur="2000"/>
                                        <p:tgtEl>
                                          <p:spTgt spid="2"/>
                                        </p:tgtEl>
                                      </p:cBhvr>
                                    </p:animEffect>
                                  </p:childTnLst>
                                </p:cTn>
                              </p:par>
                            </p:childTnLst>
                          </p:cTn>
                        </p:par>
                        <p:par>
                          <p:cTn id="459" fill="hold">
                            <p:stCondLst>
                              <p:cond delay="4000"/>
                            </p:stCondLst>
                            <p:childTnLst>
                              <p:par>
                                <p:cTn id="460" presetID="23" presetClass="entr" presetSubtype="16" fill="hold" nodeType="afterEffect">
                                  <p:stCondLst>
                                    <p:cond delay="0"/>
                                  </p:stCondLst>
                                  <p:childTnLst>
                                    <p:set>
                                      <p:cBhvr>
                                        <p:cTn id="461" dur="1" fill="hold">
                                          <p:stCondLst>
                                            <p:cond delay="0"/>
                                          </p:stCondLst>
                                        </p:cTn>
                                        <p:tgtEl>
                                          <p:spTgt spid="38">
                                            <p:txEl>
                                              <p:pRg st="0" end="0"/>
                                            </p:txEl>
                                          </p:spTgt>
                                        </p:tgtEl>
                                        <p:attrNameLst>
                                          <p:attrName>style.visibility</p:attrName>
                                        </p:attrNameLst>
                                      </p:cBhvr>
                                      <p:to>
                                        <p:strVal val="visible"/>
                                      </p:to>
                                    </p:set>
                                    <p:anim calcmode="lin" valueType="num">
                                      <p:cBhvr>
                                        <p:cTn id="462" dur="20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463" dur="2000" fill="hold"/>
                                        <p:tgtEl>
                                          <p:spTgt spid="38">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Carignan VINO.png"/>
          <p:cNvPicPr>
            <a:picLocks noChangeAspect="1"/>
          </p:cNvPicPr>
          <p:nvPr/>
        </p:nvPicPr>
        <p:blipFill>
          <a:blip r:embed="rId2"/>
          <a:stretch>
            <a:fillRect/>
          </a:stretch>
        </p:blipFill>
        <p:spPr>
          <a:xfrm>
            <a:off x="357158" y="214296"/>
            <a:ext cx="1260400" cy="4786328"/>
          </a:xfrm>
          <a:prstGeom prst="rect">
            <a:avLst/>
          </a:prstGeom>
        </p:spPr>
      </p:pic>
      <p:pic>
        <p:nvPicPr>
          <p:cNvPr id="6" name="5 Imagen" descr="73.png"/>
          <p:cNvPicPr>
            <a:picLocks noChangeAspect="1"/>
          </p:cNvPicPr>
          <p:nvPr/>
        </p:nvPicPr>
        <p:blipFill>
          <a:blip r:embed="rId3"/>
          <a:stretch>
            <a:fillRect/>
          </a:stretch>
        </p:blipFill>
        <p:spPr>
          <a:xfrm>
            <a:off x="1285852" y="1323975"/>
            <a:ext cx="2181225" cy="3819525"/>
          </a:xfrm>
          <a:prstGeom prst="rect">
            <a:avLst/>
          </a:prstGeom>
        </p:spPr>
      </p:pic>
      <p:sp>
        <p:nvSpPr>
          <p:cNvPr id="7" name="6 CuadroTexto"/>
          <p:cNvSpPr txBox="1"/>
          <p:nvPr/>
        </p:nvSpPr>
        <p:spPr>
          <a:xfrm>
            <a:off x="3500430" y="357172"/>
            <a:ext cx="2167581"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Carignan</a:t>
            </a:r>
            <a:endParaRPr lang="es-PE" sz="2400" dirty="0">
              <a:ln>
                <a:solidFill>
                  <a:srgbClr val="CC9900"/>
                </a:solidFill>
              </a:ln>
              <a:solidFill>
                <a:srgbClr val="760000"/>
              </a:solidFill>
            </a:endParaRPr>
          </a:p>
        </p:txBody>
      </p:sp>
      <p:sp>
        <p:nvSpPr>
          <p:cNvPr id="8" name="7 CuadroTexto"/>
          <p:cNvSpPr txBox="1"/>
          <p:nvPr/>
        </p:nvSpPr>
        <p:spPr>
          <a:xfrm>
            <a:off x="3143240" y="1000114"/>
            <a:ext cx="3143272" cy="3970318"/>
          </a:xfrm>
          <a:prstGeom prst="rect">
            <a:avLst/>
          </a:prstGeom>
          <a:noFill/>
        </p:spPr>
        <p:txBody>
          <a:bodyPr wrap="square" rtlCol="0">
            <a:spAutoFit/>
          </a:bodyPr>
          <a:lstStyle/>
          <a:p>
            <a:r>
              <a:rPr lang="es-PE" sz="1200" b="1" dirty="0" smtClean="0">
                <a:latin typeface="Agency FB" pitchFamily="34" charset="0"/>
              </a:rPr>
              <a:t>Por mucho tiempo el más importante agente </a:t>
            </a:r>
            <a:r>
              <a:rPr lang="es-PE" sz="1200" b="1" dirty="0" err="1" smtClean="0">
                <a:latin typeface="Agency FB" pitchFamily="34" charset="0"/>
              </a:rPr>
              <a:t>potenciador</a:t>
            </a:r>
            <a:r>
              <a:rPr lang="es-PE" sz="1200" b="1" dirty="0" smtClean="0">
                <a:latin typeface="Agency FB" pitchFamily="34" charset="0"/>
              </a:rPr>
              <a:t> de los vinos elaborados con cepa país, principalmente los provenientes del Maule, a los cuales les aportó cuerpo.</a:t>
            </a:r>
          </a:p>
          <a:p>
            <a:r>
              <a:rPr lang="es-PE" sz="1200" b="1" dirty="0" smtClean="0">
                <a:latin typeface="Agency FB" pitchFamily="34" charset="0"/>
              </a:rPr>
              <a:t> Esta variedad procede de España, luego se distribuyó fecundamente por Europa y llegó a Chile, donde las primeras plantaciones datan de 1912.</a:t>
            </a:r>
          </a:p>
          <a:p>
            <a:r>
              <a:rPr lang="es-PE" sz="1200" b="1" dirty="0" smtClean="0">
                <a:latin typeface="Agency FB" pitchFamily="34" charset="0"/>
              </a:rPr>
              <a:t> Actualmente, el </a:t>
            </a:r>
            <a:r>
              <a:rPr lang="es-PE" sz="1200" b="1" dirty="0" err="1" smtClean="0">
                <a:latin typeface="Agency FB" pitchFamily="34" charset="0"/>
              </a:rPr>
              <a:t>Carignan</a:t>
            </a:r>
            <a:r>
              <a:rPr lang="es-PE" sz="1200" b="1" dirty="0" smtClean="0">
                <a:latin typeface="Agency FB" pitchFamily="34" charset="0"/>
              </a:rPr>
              <a:t> crece con fuerza aprovechando el clima mediterráneo cálido, los veranos prolongados y secos, e inviernos lluviosos y fríos en la zona secano costero, principalmente de Cauquenes, donde encontró su auge gracias al suelo de escasa humedad, fertilidad media, topografía salvaje y dura.</a:t>
            </a:r>
          </a:p>
          <a:p>
            <a:r>
              <a:rPr lang="es-PE" sz="1200" b="1" dirty="0" smtClean="0">
                <a:latin typeface="Agency FB" pitchFamily="34" charset="0"/>
              </a:rPr>
              <a:t>Su baya es negra azulada, redonda, grande y con piel gruesa. Sus vinos son ligeros, caracterizados por su acidez y brillante color, frescura, firme textura y aroma de mucha fuerza a especias y flores.</a:t>
            </a:r>
          </a:p>
          <a:p>
            <a:r>
              <a:rPr lang="es-PE" sz="1200" b="1" dirty="0" smtClean="0">
                <a:latin typeface="Agency FB" pitchFamily="34" charset="0"/>
              </a:rPr>
              <a:t> Quesos maduros, guisos, carne de cordero y liebre son platos ideales para acompañar con un </a:t>
            </a:r>
            <a:r>
              <a:rPr lang="es-PE" sz="1200" b="1" dirty="0" err="1" smtClean="0">
                <a:latin typeface="Agency FB" pitchFamily="34" charset="0"/>
              </a:rPr>
              <a:t>Carignan</a:t>
            </a:r>
            <a:r>
              <a:rPr lang="es-PE" sz="1200" b="1" dirty="0" smtClean="0">
                <a:latin typeface="Agency FB" pitchFamily="34" charset="0"/>
              </a:rPr>
              <a:t>, servido entre los 16° y 18° C.</a:t>
            </a:r>
          </a:p>
          <a:p>
            <a:endParaRPr lang="es-PE" sz="1200" b="1" dirty="0">
              <a:latin typeface="Agency FB" pitchFamily="34" charset="0"/>
            </a:endParaRPr>
          </a:p>
        </p:txBody>
      </p:sp>
      <p:pic>
        <p:nvPicPr>
          <p:cNvPr id="9" name="8 Imagen" descr="racimo-tempranillo.png"/>
          <p:cNvPicPr>
            <a:picLocks noChangeAspect="1"/>
          </p:cNvPicPr>
          <p:nvPr/>
        </p:nvPicPr>
        <p:blipFill>
          <a:blip r:embed="rId4">
            <a:lum contrast="20000"/>
          </a:blip>
          <a:stretch>
            <a:fillRect/>
          </a:stretch>
        </p:blipFill>
        <p:spPr>
          <a:xfrm>
            <a:off x="6072198" y="928676"/>
            <a:ext cx="2837227" cy="3333742"/>
          </a:xfrm>
          <a:prstGeom prst="rect">
            <a:avLst/>
          </a:prstGeom>
        </p:spPr>
      </p:pic>
      <p:sp>
        <p:nvSpPr>
          <p:cNvPr id="10" name="9 Rectángulo"/>
          <p:cNvSpPr/>
          <p:nvPr/>
        </p:nvSpPr>
        <p:spPr>
          <a:xfrm>
            <a:off x="-357254" y="0"/>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grpId="0" nodeType="withEffect">
                                  <p:stCondLst>
                                    <p:cond delay="0"/>
                                  </p:stCondLst>
                                  <p:iterate type="lt">
                                    <p:tmPct val="10000"/>
                                  </p:iterate>
                                  <p:childTnLst>
                                    <p:set>
                                      <p:cBhvr>
                                        <p:cTn id="8" dur="1" fill="hold">
                                          <p:stCondLst>
                                            <p:cond delay="0"/>
                                          </p:stCondLst>
                                        </p:cTn>
                                        <p:tgtEl>
                                          <p:spTgt spid="7"/>
                                        </p:tgtEl>
                                        <p:attrNameLst>
                                          <p:attrName>style.visibility</p:attrName>
                                        </p:attrNameLst>
                                      </p:cBhvr>
                                      <p:to>
                                        <p:strVal val="visible"/>
                                      </p:to>
                                    </p:set>
                                    <p:animEffect transition="in" filter="fade">
                                      <p:cBhvr>
                                        <p:cTn id="9" dur="2000"/>
                                        <p:tgtEl>
                                          <p:spTgt spid="7"/>
                                        </p:tgtEl>
                                      </p:cBhvr>
                                    </p:animEffect>
                                    <p:anim calcmode="lin" valueType="num">
                                      <p:cBhvr>
                                        <p:cTn id="10" dur="2000" fill="hold"/>
                                        <p:tgtEl>
                                          <p:spTgt spid="7"/>
                                        </p:tgtEl>
                                        <p:attrNameLst>
                                          <p:attrName>ppt_w</p:attrName>
                                        </p:attrNameLst>
                                      </p:cBhvr>
                                      <p:tavLst>
                                        <p:tav tm="0" fmla="#ppt_w*sin(2.5*pi*$)">
                                          <p:val>
                                            <p:fltVal val="0"/>
                                          </p:val>
                                        </p:tav>
                                        <p:tav tm="100000">
                                          <p:val>
                                            <p:fltVal val="1"/>
                                          </p:val>
                                        </p:tav>
                                      </p:tavLst>
                                    </p:anim>
                                    <p:anim calcmode="lin" valueType="num">
                                      <p:cBhvr>
                                        <p:cTn id="1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Gewurztraminer-.jpg"/>
          <p:cNvPicPr>
            <a:picLocks noChangeAspect="1"/>
          </p:cNvPicPr>
          <p:nvPr/>
        </p:nvPicPr>
        <p:blipFill>
          <a:blip r:embed="rId2"/>
          <a:stretch>
            <a:fillRect/>
          </a:stretch>
        </p:blipFill>
        <p:spPr>
          <a:xfrm>
            <a:off x="7060" y="0"/>
            <a:ext cx="9136940" cy="5143500"/>
          </a:xfrm>
          <a:prstGeom prst="rect">
            <a:avLst/>
          </a:prstGeom>
        </p:spPr>
      </p:pic>
      <p:sp>
        <p:nvSpPr>
          <p:cNvPr id="4" name="3 Triángulo rectángulo"/>
          <p:cNvSpPr/>
          <p:nvPr/>
        </p:nvSpPr>
        <p:spPr>
          <a:xfrm>
            <a:off x="0" y="0"/>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8286776" y="0"/>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500034" y="500042"/>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7858148" y="428604"/>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000132" y="1000132"/>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500166" y="1500174"/>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358082" y="928670"/>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858016" y="1428736"/>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000264" y="2000264"/>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500298" y="2500306"/>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3000396" y="3000396"/>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428992" y="3429000"/>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6286512" y="2071678"/>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5929322" y="2500306"/>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500694" y="2928934"/>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072066" y="3357562"/>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4714876" y="3786214"/>
            <a:ext cx="857224"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3786182" y="3786190"/>
            <a:ext cx="914400" cy="914400"/>
          </a:xfrm>
          <a:prstGeom prst="rtTriangle">
            <a:avLst/>
          </a:prstGeom>
          <a:gradFill flip="none" rotWithShape="1">
            <a:gsLst>
              <a:gs pos="42000">
                <a:srgbClr val="1B6911">
                  <a:alpha val="27000"/>
                </a:srgbClr>
              </a:gs>
              <a:gs pos="50000">
                <a:schemeClr val="accent6">
                  <a:lumMod val="60000"/>
                  <a:lumOff val="40000"/>
                  <a:shade val="67500"/>
                  <a:satMod val="115000"/>
                </a:schemeClr>
              </a:gs>
              <a:gs pos="100000">
                <a:schemeClr val="accent6">
                  <a:lumMod val="60000"/>
                  <a:lumOff val="40000"/>
                  <a:shade val="100000"/>
                  <a:satMod val="115000"/>
                </a:scheme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uadroTexto"/>
          <p:cNvSpPr txBox="1"/>
          <p:nvPr/>
        </p:nvSpPr>
        <p:spPr>
          <a:xfrm>
            <a:off x="3428992" y="285734"/>
            <a:ext cx="3236784" cy="738664"/>
          </a:xfrm>
          <a:prstGeom prst="rect">
            <a:avLst/>
          </a:prstGeom>
          <a:noFill/>
        </p:spPr>
        <p:txBody>
          <a:bodyPr wrap="none" rtlCol="0">
            <a:spAutoFit/>
          </a:bodyPr>
          <a:lstStyle/>
          <a:p>
            <a:r>
              <a:rPr lang="es-ES"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ES"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Gewürztraminer</a:t>
            </a:r>
            <a:endParaRPr lang="es-ES"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24" name="23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0"/>
                                        </p:tgtEl>
                                        <p:attrNameLst>
                                          <p:attrName>r</p:attrName>
                                        </p:attrNameLst>
                                      </p:cBhvr>
                                    </p:animRot>
                                  </p:childTnLst>
                                </p:cTn>
                              </p:par>
                              <p:par>
                                <p:cTn id="115" presetID="5" presetClass="entr" presetSubtype="10" fill="hold" grpId="2"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checkerboard(across)">
                                      <p:cBhvr>
                                        <p:cTn id="117" dur="2000"/>
                                        <p:tgtEl>
                                          <p:spTgt spid="4"/>
                                        </p:tgtEl>
                                      </p:cBhvr>
                                    </p:animEffect>
                                  </p:childTnLst>
                                </p:cTn>
                              </p:par>
                              <p:par>
                                <p:cTn id="118" presetID="5" presetClass="entr" presetSubtype="10" fill="hold" grpId="2"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checkerboard(across)">
                                      <p:cBhvr>
                                        <p:cTn id="120" dur="2000"/>
                                        <p:tgtEl>
                                          <p:spTgt spid="5"/>
                                        </p:tgtEl>
                                      </p:cBhvr>
                                    </p:animEffect>
                                  </p:childTnLst>
                                </p:cTn>
                              </p:par>
                              <p:par>
                                <p:cTn id="121" presetID="5" presetClass="entr" presetSubtype="10" fill="hold" grpId="2"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checkerboard(across)">
                                      <p:cBhvr>
                                        <p:cTn id="123" dur="2000"/>
                                        <p:tgtEl>
                                          <p:spTgt spid="6"/>
                                        </p:tgtEl>
                                      </p:cBhvr>
                                    </p:animEffect>
                                  </p:childTnLst>
                                </p:cTn>
                              </p:par>
                              <p:par>
                                <p:cTn id="124" presetID="5" presetClass="entr" presetSubtype="10"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checkerboard(across)">
                                      <p:cBhvr>
                                        <p:cTn id="126" dur="2000"/>
                                        <p:tgtEl>
                                          <p:spTgt spid="7"/>
                                        </p:tgtEl>
                                      </p:cBhvr>
                                    </p:animEffect>
                                  </p:childTnLst>
                                </p:cTn>
                              </p:par>
                              <p:par>
                                <p:cTn id="127" presetID="5" presetClass="entr" presetSubtype="10" fill="hold" grpId="2"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checkerboard(across)">
                                      <p:cBhvr>
                                        <p:cTn id="129" dur="2000"/>
                                        <p:tgtEl>
                                          <p:spTgt spid="8"/>
                                        </p:tgtEl>
                                      </p:cBhvr>
                                    </p:animEffect>
                                  </p:childTnLst>
                                </p:cTn>
                              </p:par>
                              <p:par>
                                <p:cTn id="130" presetID="5" presetClass="entr" presetSubtype="10" fill="hold" grpId="2"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checkerboard(across)">
                                      <p:cBhvr>
                                        <p:cTn id="132" dur="2000"/>
                                        <p:tgtEl>
                                          <p:spTgt spid="9"/>
                                        </p:tgtEl>
                                      </p:cBhvr>
                                    </p:animEffect>
                                  </p:childTnLst>
                                </p:cTn>
                              </p:par>
                              <p:par>
                                <p:cTn id="133" presetID="5" presetClass="entr" presetSubtype="10" fill="hold" grpId="2"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checkerboard(across)">
                                      <p:cBhvr>
                                        <p:cTn id="135" dur="2000"/>
                                        <p:tgtEl>
                                          <p:spTgt spid="10"/>
                                        </p:tgtEl>
                                      </p:cBhvr>
                                    </p:animEffect>
                                  </p:childTnLst>
                                </p:cTn>
                              </p:par>
                              <p:par>
                                <p:cTn id="136" presetID="5" presetClass="entr" presetSubtype="10" fill="hold" grpId="2"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checkerboard(across)">
                                      <p:cBhvr>
                                        <p:cTn id="138" dur="2000"/>
                                        <p:tgtEl>
                                          <p:spTgt spid="11"/>
                                        </p:tgtEl>
                                      </p:cBhvr>
                                    </p:animEffect>
                                  </p:childTnLst>
                                </p:cTn>
                              </p:par>
                              <p:par>
                                <p:cTn id="139" presetID="5" presetClass="entr" presetSubtype="10" fill="hold" grpId="2"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checkerboard(across)">
                                      <p:cBhvr>
                                        <p:cTn id="141" dur="2000"/>
                                        <p:tgtEl>
                                          <p:spTgt spid="12"/>
                                        </p:tgtEl>
                                      </p:cBhvr>
                                    </p:animEffect>
                                  </p:childTnLst>
                                </p:cTn>
                              </p:par>
                              <p:par>
                                <p:cTn id="142" presetID="5" presetClass="entr" presetSubtype="10" fill="hold" grpId="2"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checkerboard(across)">
                                      <p:cBhvr>
                                        <p:cTn id="144" dur="2000"/>
                                        <p:tgtEl>
                                          <p:spTgt spid="13"/>
                                        </p:tgtEl>
                                      </p:cBhvr>
                                    </p:animEffect>
                                  </p:childTnLst>
                                </p:cTn>
                              </p:par>
                              <p:par>
                                <p:cTn id="145" presetID="5" presetClass="entr" presetSubtype="10" fill="hold" grpId="2" nodeType="withEffect">
                                  <p:stCondLst>
                                    <p:cond delay="0"/>
                                  </p:stCondLst>
                                  <p:childTnLst>
                                    <p:set>
                                      <p:cBhvr>
                                        <p:cTn id="146" dur="1" fill="hold">
                                          <p:stCondLst>
                                            <p:cond delay="0"/>
                                          </p:stCondLst>
                                        </p:cTn>
                                        <p:tgtEl>
                                          <p:spTgt spid="14"/>
                                        </p:tgtEl>
                                        <p:attrNameLst>
                                          <p:attrName>style.visibility</p:attrName>
                                        </p:attrNameLst>
                                      </p:cBhvr>
                                      <p:to>
                                        <p:strVal val="visible"/>
                                      </p:to>
                                    </p:set>
                                    <p:animEffect transition="in" filter="checkerboard(across)">
                                      <p:cBhvr>
                                        <p:cTn id="147" dur="2000"/>
                                        <p:tgtEl>
                                          <p:spTgt spid="14"/>
                                        </p:tgtEl>
                                      </p:cBhvr>
                                    </p:animEffect>
                                  </p:childTnLst>
                                </p:cTn>
                              </p:par>
                              <p:par>
                                <p:cTn id="148" presetID="5" presetClass="entr" presetSubtype="10" fill="hold" grpId="2" nodeType="withEffect">
                                  <p:stCondLst>
                                    <p:cond delay="0"/>
                                  </p:stCondLst>
                                  <p:childTnLst>
                                    <p:set>
                                      <p:cBhvr>
                                        <p:cTn id="149" dur="1" fill="hold">
                                          <p:stCondLst>
                                            <p:cond delay="0"/>
                                          </p:stCondLst>
                                        </p:cTn>
                                        <p:tgtEl>
                                          <p:spTgt spid="15"/>
                                        </p:tgtEl>
                                        <p:attrNameLst>
                                          <p:attrName>style.visibility</p:attrName>
                                        </p:attrNameLst>
                                      </p:cBhvr>
                                      <p:to>
                                        <p:strVal val="visible"/>
                                      </p:to>
                                    </p:set>
                                    <p:animEffect transition="in" filter="checkerboard(across)">
                                      <p:cBhvr>
                                        <p:cTn id="150" dur="2000"/>
                                        <p:tgtEl>
                                          <p:spTgt spid="15"/>
                                        </p:tgtEl>
                                      </p:cBhvr>
                                    </p:animEffect>
                                  </p:childTnLst>
                                </p:cTn>
                              </p:par>
                              <p:par>
                                <p:cTn id="151" presetID="5" presetClass="entr" presetSubtype="10" fill="hold" grpId="2" nodeType="withEffect">
                                  <p:stCondLst>
                                    <p:cond delay="0"/>
                                  </p:stCondLst>
                                  <p:childTnLst>
                                    <p:set>
                                      <p:cBhvr>
                                        <p:cTn id="152" dur="1" fill="hold">
                                          <p:stCondLst>
                                            <p:cond delay="0"/>
                                          </p:stCondLst>
                                        </p:cTn>
                                        <p:tgtEl>
                                          <p:spTgt spid="16"/>
                                        </p:tgtEl>
                                        <p:attrNameLst>
                                          <p:attrName>style.visibility</p:attrName>
                                        </p:attrNameLst>
                                      </p:cBhvr>
                                      <p:to>
                                        <p:strVal val="visible"/>
                                      </p:to>
                                    </p:set>
                                    <p:animEffect transition="in" filter="checkerboard(across)">
                                      <p:cBhvr>
                                        <p:cTn id="153" dur="2000"/>
                                        <p:tgtEl>
                                          <p:spTgt spid="16"/>
                                        </p:tgtEl>
                                      </p:cBhvr>
                                    </p:animEffect>
                                  </p:childTnLst>
                                </p:cTn>
                              </p:par>
                              <p:par>
                                <p:cTn id="154" presetID="5" presetClass="entr" presetSubtype="10" fill="hold" grpId="2" nodeType="withEffect">
                                  <p:stCondLst>
                                    <p:cond delay="0"/>
                                  </p:stCondLst>
                                  <p:childTnLst>
                                    <p:set>
                                      <p:cBhvr>
                                        <p:cTn id="155" dur="1" fill="hold">
                                          <p:stCondLst>
                                            <p:cond delay="0"/>
                                          </p:stCondLst>
                                        </p:cTn>
                                        <p:tgtEl>
                                          <p:spTgt spid="17"/>
                                        </p:tgtEl>
                                        <p:attrNameLst>
                                          <p:attrName>style.visibility</p:attrName>
                                        </p:attrNameLst>
                                      </p:cBhvr>
                                      <p:to>
                                        <p:strVal val="visible"/>
                                      </p:to>
                                    </p:set>
                                    <p:animEffect transition="in" filter="checkerboard(across)">
                                      <p:cBhvr>
                                        <p:cTn id="156" dur="2000"/>
                                        <p:tgtEl>
                                          <p:spTgt spid="17"/>
                                        </p:tgtEl>
                                      </p:cBhvr>
                                    </p:animEffect>
                                  </p:childTnLst>
                                </p:cTn>
                              </p:par>
                              <p:par>
                                <p:cTn id="157" presetID="5" presetClass="entr" presetSubtype="10" fill="hold" grpId="2" nodeType="withEffect">
                                  <p:stCondLst>
                                    <p:cond delay="0"/>
                                  </p:stCondLst>
                                  <p:childTnLst>
                                    <p:set>
                                      <p:cBhvr>
                                        <p:cTn id="158" dur="1" fill="hold">
                                          <p:stCondLst>
                                            <p:cond delay="0"/>
                                          </p:stCondLst>
                                        </p:cTn>
                                        <p:tgtEl>
                                          <p:spTgt spid="18"/>
                                        </p:tgtEl>
                                        <p:attrNameLst>
                                          <p:attrName>style.visibility</p:attrName>
                                        </p:attrNameLst>
                                      </p:cBhvr>
                                      <p:to>
                                        <p:strVal val="visible"/>
                                      </p:to>
                                    </p:set>
                                    <p:animEffect transition="in" filter="checkerboard(across)">
                                      <p:cBhvr>
                                        <p:cTn id="159" dur="2000"/>
                                        <p:tgtEl>
                                          <p:spTgt spid="18"/>
                                        </p:tgtEl>
                                      </p:cBhvr>
                                    </p:animEffect>
                                  </p:childTnLst>
                                </p:cTn>
                              </p:par>
                              <p:par>
                                <p:cTn id="160" presetID="5" presetClass="entr" presetSubtype="10" fill="hold" grpId="2" nodeType="withEffect">
                                  <p:stCondLst>
                                    <p:cond delay="0"/>
                                  </p:stCondLst>
                                  <p:childTnLst>
                                    <p:set>
                                      <p:cBhvr>
                                        <p:cTn id="161" dur="1" fill="hold">
                                          <p:stCondLst>
                                            <p:cond delay="0"/>
                                          </p:stCondLst>
                                        </p:cTn>
                                        <p:tgtEl>
                                          <p:spTgt spid="19"/>
                                        </p:tgtEl>
                                        <p:attrNameLst>
                                          <p:attrName>style.visibility</p:attrName>
                                        </p:attrNameLst>
                                      </p:cBhvr>
                                      <p:to>
                                        <p:strVal val="visible"/>
                                      </p:to>
                                    </p:set>
                                    <p:animEffect transition="in" filter="checkerboard(across)">
                                      <p:cBhvr>
                                        <p:cTn id="162" dur="2000"/>
                                        <p:tgtEl>
                                          <p:spTgt spid="19"/>
                                        </p:tgtEl>
                                      </p:cBhvr>
                                    </p:animEffect>
                                  </p:childTnLst>
                                </p:cTn>
                              </p:par>
                              <p:par>
                                <p:cTn id="163" presetID="5" presetClass="entr" presetSubtype="10" fill="hold" grpId="2" nodeType="withEffect">
                                  <p:stCondLst>
                                    <p:cond delay="0"/>
                                  </p:stCondLst>
                                  <p:childTnLst>
                                    <p:set>
                                      <p:cBhvr>
                                        <p:cTn id="164" dur="1" fill="hold">
                                          <p:stCondLst>
                                            <p:cond delay="0"/>
                                          </p:stCondLst>
                                        </p:cTn>
                                        <p:tgtEl>
                                          <p:spTgt spid="20"/>
                                        </p:tgtEl>
                                        <p:attrNameLst>
                                          <p:attrName>style.visibility</p:attrName>
                                        </p:attrNameLst>
                                      </p:cBhvr>
                                      <p:to>
                                        <p:strVal val="visible"/>
                                      </p:to>
                                    </p:set>
                                    <p:animEffect transition="in" filter="checkerboard(across)">
                                      <p:cBhvr>
                                        <p:cTn id="165" dur="2000"/>
                                        <p:tgtEl>
                                          <p:spTgt spid="20"/>
                                        </p:tgtEl>
                                      </p:cBhvr>
                                    </p:animEffect>
                                  </p:childTnLst>
                                </p:cTn>
                              </p:par>
                              <p:par>
                                <p:cTn id="166" presetID="5" presetClass="entr" presetSubtype="10" fill="hold" grpId="2" nodeType="withEffect">
                                  <p:stCondLst>
                                    <p:cond delay="0"/>
                                  </p:stCondLst>
                                  <p:childTnLst>
                                    <p:set>
                                      <p:cBhvr>
                                        <p:cTn id="167" dur="1" fill="hold">
                                          <p:stCondLst>
                                            <p:cond delay="0"/>
                                          </p:stCondLst>
                                        </p:cTn>
                                        <p:tgtEl>
                                          <p:spTgt spid="21"/>
                                        </p:tgtEl>
                                        <p:attrNameLst>
                                          <p:attrName>style.visibility</p:attrName>
                                        </p:attrNameLst>
                                      </p:cBhvr>
                                      <p:to>
                                        <p:strVal val="visible"/>
                                      </p:to>
                                    </p:set>
                                    <p:animEffect transition="in" filter="checkerboard(across)">
                                      <p:cBhvr>
                                        <p:cTn id="168" dur="2000"/>
                                        <p:tgtEl>
                                          <p:spTgt spid="21"/>
                                        </p:tgtEl>
                                      </p:cBhvr>
                                    </p:animEffect>
                                  </p:childTnLst>
                                </p:cTn>
                              </p:par>
                            </p:childTnLst>
                          </p:cTn>
                        </p:par>
                        <p:par>
                          <p:cTn id="169" fill="hold">
                            <p:stCondLst>
                              <p:cond delay="2000"/>
                            </p:stCondLst>
                            <p:childTnLst>
                              <p:par>
                                <p:cTn id="170" presetID="2" presetClass="exit" presetSubtype="2" fill="hold" grpId="3" nodeType="after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1+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2" fill="hold" grpId="3" nodeType="withEffect">
                                  <p:stCondLst>
                                    <p:cond delay="0"/>
                                  </p:stCondLst>
                                  <p:childTnLst>
                                    <p:anim calcmode="lin" valueType="num">
                                      <p:cBhvr additive="base">
                                        <p:cTn id="175" dur="2000"/>
                                        <p:tgtEl>
                                          <p:spTgt spid="6"/>
                                        </p:tgtEl>
                                        <p:attrNameLst>
                                          <p:attrName>ppt_x</p:attrName>
                                        </p:attrNameLst>
                                      </p:cBhvr>
                                      <p:tavLst>
                                        <p:tav tm="0">
                                          <p:val>
                                            <p:strVal val="ppt_x"/>
                                          </p:val>
                                        </p:tav>
                                        <p:tav tm="100000">
                                          <p:val>
                                            <p:strVal val="1+ppt_w/2"/>
                                          </p:val>
                                        </p:tav>
                                      </p:tavLst>
                                    </p:anim>
                                    <p:anim calcmode="lin" valueType="num">
                                      <p:cBhvr additive="base">
                                        <p:cTn id="176" dur="2000"/>
                                        <p:tgtEl>
                                          <p:spTgt spid="6"/>
                                        </p:tgtEl>
                                        <p:attrNameLst>
                                          <p:attrName>ppt_y</p:attrName>
                                        </p:attrNameLst>
                                      </p:cBhvr>
                                      <p:tavLst>
                                        <p:tav tm="0">
                                          <p:val>
                                            <p:strVal val="ppt_y"/>
                                          </p:val>
                                        </p:tav>
                                        <p:tav tm="100000">
                                          <p:val>
                                            <p:strVal val="ppt_y"/>
                                          </p:val>
                                        </p:tav>
                                      </p:tavLst>
                                    </p:anim>
                                    <p:set>
                                      <p:cBhvr>
                                        <p:cTn id="177" dur="1" fill="hold">
                                          <p:stCondLst>
                                            <p:cond delay="1999"/>
                                          </p:stCondLst>
                                        </p:cTn>
                                        <p:tgtEl>
                                          <p:spTgt spid="6"/>
                                        </p:tgtEl>
                                        <p:attrNameLst>
                                          <p:attrName>style.visibility</p:attrName>
                                        </p:attrNameLst>
                                      </p:cBhvr>
                                      <p:to>
                                        <p:strVal val="hidden"/>
                                      </p:to>
                                    </p:set>
                                  </p:childTnLst>
                                </p:cTn>
                              </p:par>
                              <p:par>
                                <p:cTn id="178" presetID="2" presetClass="exit" presetSubtype="2" fill="hold" grpId="3"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1+ppt_w/2"/>
                                          </p:val>
                                        </p:tav>
                                      </p:tavLst>
                                    </p:anim>
                                    <p:anim calcmode="lin" valueType="num">
                                      <p:cBhvr additive="base">
                                        <p:cTn id="180" dur="2000"/>
                                        <p:tgtEl>
                                          <p:spTgt spid="8"/>
                                        </p:tgtEl>
                                        <p:attrNameLst>
                                          <p:attrName>ppt_y</p:attrName>
                                        </p:attrNameLst>
                                      </p:cBhvr>
                                      <p:tavLst>
                                        <p:tav tm="0">
                                          <p:val>
                                            <p:strVal val="ppt_y"/>
                                          </p:val>
                                        </p:tav>
                                        <p:tav tm="100000">
                                          <p:val>
                                            <p:strVal val="ppt_y"/>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2" fill="hold" grpId="3" nodeType="withEffect">
                                  <p:stCondLst>
                                    <p:cond delay="0"/>
                                  </p:stCondLst>
                                  <p:childTnLst>
                                    <p:anim calcmode="lin" valueType="num">
                                      <p:cBhvr additive="base">
                                        <p:cTn id="183" dur="2000"/>
                                        <p:tgtEl>
                                          <p:spTgt spid="9"/>
                                        </p:tgtEl>
                                        <p:attrNameLst>
                                          <p:attrName>ppt_x</p:attrName>
                                        </p:attrNameLst>
                                      </p:cBhvr>
                                      <p:tavLst>
                                        <p:tav tm="0">
                                          <p:val>
                                            <p:strVal val="ppt_x"/>
                                          </p:val>
                                        </p:tav>
                                        <p:tav tm="100000">
                                          <p:val>
                                            <p:strVal val="1+ppt_w/2"/>
                                          </p:val>
                                        </p:tav>
                                      </p:tavLst>
                                    </p:anim>
                                    <p:anim calcmode="lin" valueType="num">
                                      <p:cBhvr additive="base">
                                        <p:cTn id="184" dur="2000"/>
                                        <p:tgtEl>
                                          <p:spTgt spid="9"/>
                                        </p:tgtEl>
                                        <p:attrNameLst>
                                          <p:attrName>ppt_y</p:attrName>
                                        </p:attrNameLst>
                                      </p:cBhvr>
                                      <p:tavLst>
                                        <p:tav tm="0">
                                          <p:val>
                                            <p:strVal val="ppt_y"/>
                                          </p:val>
                                        </p:tav>
                                        <p:tav tm="100000">
                                          <p:val>
                                            <p:strVal val="ppt_y"/>
                                          </p:val>
                                        </p:tav>
                                      </p:tavLst>
                                    </p:anim>
                                    <p:set>
                                      <p:cBhvr>
                                        <p:cTn id="185" dur="1" fill="hold">
                                          <p:stCondLst>
                                            <p:cond delay="1999"/>
                                          </p:stCondLst>
                                        </p:cTn>
                                        <p:tgtEl>
                                          <p:spTgt spid="9"/>
                                        </p:tgtEl>
                                        <p:attrNameLst>
                                          <p:attrName>style.visibility</p:attrName>
                                        </p:attrNameLst>
                                      </p:cBhvr>
                                      <p:to>
                                        <p:strVal val="hidden"/>
                                      </p:to>
                                    </p:set>
                                  </p:childTnLst>
                                </p:cTn>
                              </p:par>
                              <p:par>
                                <p:cTn id="186" presetID="2" presetClass="exit" presetSubtype="2" fill="hold" grpId="3" nodeType="withEffect">
                                  <p:stCondLst>
                                    <p:cond delay="0"/>
                                  </p:stCondLst>
                                  <p:childTnLst>
                                    <p:anim calcmode="lin" valueType="num">
                                      <p:cBhvr additive="base">
                                        <p:cTn id="187" dur="2000"/>
                                        <p:tgtEl>
                                          <p:spTgt spid="12"/>
                                        </p:tgtEl>
                                        <p:attrNameLst>
                                          <p:attrName>ppt_x</p:attrName>
                                        </p:attrNameLst>
                                      </p:cBhvr>
                                      <p:tavLst>
                                        <p:tav tm="0">
                                          <p:val>
                                            <p:strVal val="ppt_x"/>
                                          </p:val>
                                        </p:tav>
                                        <p:tav tm="100000">
                                          <p:val>
                                            <p:strVal val="1+ppt_w/2"/>
                                          </p:val>
                                        </p:tav>
                                      </p:tavLst>
                                    </p:anim>
                                    <p:anim calcmode="lin" valueType="num">
                                      <p:cBhvr additive="base">
                                        <p:cTn id="188" dur="2000"/>
                                        <p:tgtEl>
                                          <p:spTgt spid="12"/>
                                        </p:tgtEl>
                                        <p:attrNameLst>
                                          <p:attrName>ppt_y</p:attrName>
                                        </p:attrNameLst>
                                      </p:cBhvr>
                                      <p:tavLst>
                                        <p:tav tm="0">
                                          <p:val>
                                            <p:strVal val="ppt_y"/>
                                          </p:val>
                                        </p:tav>
                                        <p:tav tm="100000">
                                          <p:val>
                                            <p:strVal val="ppt_y"/>
                                          </p:val>
                                        </p:tav>
                                      </p:tavLst>
                                    </p:anim>
                                    <p:set>
                                      <p:cBhvr>
                                        <p:cTn id="189" dur="1" fill="hold">
                                          <p:stCondLst>
                                            <p:cond delay="1999"/>
                                          </p:stCondLst>
                                        </p:cTn>
                                        <p:tgtEl>
                                          <p:spTgt spid="12"/>
                                        </p:tgtEl>
                                        <p:attrNameLst>
                                          <p:attrName>style.visibility</p:attrName>
                                        </p:attrNameLst>
                                      </p:cBhvr>
                                      <p:to>
                                        <p:strVal val="hidden"/>
                                      </p:to>
                                    </p:set>
                                  </p:childTnLst>
                                </p:cTn>
                              </p:par>
                              <p:par>
                                <p:cTn id="190" presetID="2" presetClass="exit" presetSubtype="2" fill="hold" grpId="3"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ppt_y"/>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2" fill="hold" grpId="3" nodeType="withEffect">
                                  <p:stCondLst>
                                    <p:cond delay="0"/>
                                  </p:stCondLst>
                                  <p:childTnLst>
                                    <p:anim calcmode="lin" valueType="num">
                                      <p:cBhvr additive="base">
                                        <p:cTn id="195" dur="2000"/>
                                        <p:tgtEl>
                                          <p:spTgt spid="14"/>
                                        </p:tgtEl>
                                        <p:attrNameLst>
                                          <p:attrName>ppt_x</p:attrName>
                                        </p:attrNameLst>
                                      </p:cBhvr>
                                      <p:tavLst>
                                        <p:tav tm="0">
                                          <p:val>
                                            <p:strVal val="ppt_x"/>
                                          </p:val>
                                        </p:tav>
                                        <p:tav tm="100000">
                                          <p:val>
                                            <p:strVal val="1+ppt_w/2"/>
                                          </p:val>
                                        </p:tav>
                                      </p:tavLst>
                                    </p:anim>
                                    <p:anim calcmode="lin" valueType="num">
                                      <p:cBhvr additive="base">
                                        <p:cTn id="196" dur="2000"/>
                                        <p:tgtEl>
                                          <p:spTgt spid="14"/>
                                        </p:tgtEl>
                                        <p:attrNameLst>
                                          <p:attrName>ppt_y</p:attrName>
                                        </p:attrNameLst>
                                      </p:cBhvr>
                                      <p:tavLst>
                                        <p:tav tm="0">
                                          <p:val>
                                            <p:strVal val="ppt_y"/>
                                          </p:val>
                                        </p:tav>
                                        <p:tav tm="100000">
                                          <p:val>
                                            <p:strVal val="ppt_y"/>
                                          </p:val>
                                        </p:tav>
                                      </p:tavLst>
                                    </p:anim>
                                    <p:set>
                                      <p:cBhvr>
                                        <p:cTn id="197" dur="1" fill="hold">
                                          <p:stCondLst>
                                            <p:cond delay="1999"/>
                                          </p:stCondLst>
                                        </p:cTn>
                                        <p:tgtEl>
                                          <p:spTgt spid="14"/>
                                        </p:tgtEl>
                                        <p:attrNameLst>
                                          <p:attrName>style.visibility</p:attrName>
                                        </p:attrNameLst>
                                      </p:cBhvr>
                                      <p:to>
                                        <p:strVal val="hidden"/>
                                      </p:to>
                                    </p:set>
                                  </p:childTnLst>
                                </p:cTn>
                              </p:par>
                              <p:par>
                                <p:cTn id="198" presetID="2" presetClass="exit" presetSubtype="2" fill="hold" grpId="3" nodeType="withEffect">
                                  <p:stCondLst>
                                    <p:cond delay="0"/>
                                  </p:stCondLst>
                                  <p:childTnLst>
                                    <p:anim calcmode="lin" valueType="num">
                                      <p:cBhvr additive="base">
                                        <p:cTn id="199" dur="2000"/>
                                        <p:tgtEl>
                                          <p:spTgt spid="15"/>
                                        </p:tgtEl>
                                        <p:attrNameLst>
                                          <p:attrName>ppt_x</p:attrName>
                                        </p:attrNameLst>
                                      </p:cBhvr>
                                      <p:tavLst>
                                        <p:tav tm="0">
                                          <p:val>
                                            <p:strVal val="ppt_x"/>
                                          </p:val>
                                        </p:tav>
                                        <p:tav tm="100000">
                                          <p:val>
                                            <p:strVal val="1+ppt_w/2"/>
                                          </p:val>
                                        </p:tav>
                                      </p:tavLst>
                                    </p:anim>
                                    <p:anim calcmode="lin" valueType="num">
                                      <p:cBhvr additive="base">
                                        <p:cTn id="200" dur="2000"/>
                                        <p:tgtEl>
                                          <p:spTgt spid="15"/>
                                        </p:tgtEl>
                                        <p:attrNameLst>
                                          <p:attrName>ppt_y</p:attrName>
                                        </p:attrNameLst>
                                      </p:cBhvr>
                                      <p:tavLst>
                                        <p:tav tm="0">
                                          <p:val>
                                            <p:strVal val="ppt_y"/>
                                          </p:val>
                                        </p:tav>
                                        <p:tav tm="100000">
                                          <p:val>
                                            <p:strVal val="ppt_y"/>
                                          </p:val>
                                        </p:tav>
                                      </p:tavLst>
                                    </p:anim>
                                    <p:set>
                                      <p:cBhvr>
                                        <p:cTn id="201" dur="1" fill="hold">
                                          <p:stCondLst>
                                            <p:cond delay="1999"/>
                                          </p:stCondLst>
                                        </p:cTn>
                                        <p:tgtEl>
                                          <p:spTgt spid="15"/>
                                        </p:tgtEl>
                                        <p:attrNameLst>
                                          <p:attrName>style.visibility</p:attrName>
                                        </p:attrNameLst>
                                      </p:cBhvr>
                                      <p:to>
                                        <p:strVal val="hidden"/>
                                      </p:to>
                                    </p:set>
                                  </p:childTnLst>
                                </p:cTn>
                              </p:par>
                              <p:par>
                                <p:cTn id="202" presetID="2" presetClass="exit" presetSubtype="2" fill="hold" grpId="3" nodeType="withEffect">
                                  <p:stCondLst>
                                    <p:cond delay="0"/>
                                  </p:stCondLst>
                                  <p:childTnLst>
                                    <p:anim calcmode="lin" valueType="num">
                                      <p:cBhvr additive="base">
                                        <p:cTn id="203" dur="2000"/>
                                        <p:tgtEl>
                                          <p:spTgt spid="21"/>
                                        </p:tgtEl>
                                        <p:attrNameLst>
                                          <p:attrName>ppt_x</p:attrName>
                                        </p:attrNameLst>
                                      </p:cBhvr>
                                      <p:tavLst>
                                        <p:tav tm="0">
                                          <p:val>
                                            <p:strVal val="ppt_x"/>
                                          </p:val>
                                        </p:tav>
                                        <p:tav tm="100000">
                                          <p:val>
                                            <p:strVal val="1+ppt_w/2"/>
                                          </p:val>
                                        </p:tav>
                                      </p:tavLst>
                                    </p:anim>
                                    <p:anim calcmode="lin" valueType="num">
                                      <p:cBhvr additive="base">
                                        <p:cTn id="204" dur="2000"/>
                                        <p:tgtEl>
                                          <p:spTgt spid="21"/>
                                        </p:tgtEl>
                                        <p:attrNameLst>
                                          <p:attrName>ppt_y</p:attrName>
                                        </p:attrNameLst>
                                      </p:cBhvr>
                                      <p:tavLst>
                                        <p:tav tm="0">
                                          <p:val>
                                            <p:strVal val="ppt_y"/>
                                          </p:val>
                                        </p:tav>
                                        <p:tav tm="100000">
                                          <p:val>
                                            <p:strVal val="ppt_y"/>
                                          </p:val>
                                        </p:tav>
                                      </p:tavLst>
                                    </p:anim>
                                    <p:set>
                                      <p:cBhvr>
                                        <p:cTn id="205" dur="1" fill="hold">
                                          <p:stCondLst>
                                            <p:cond delay="1999"/>
                                          </p:stCondLst>
                                        </p:cTn>
                                        <p:tgtEl>
                                          <p:spTgt spid="21"/>
                                        </p:tgtEl>
                                        <p:attrNameLst>
                                          <p:attrName>style.visibility</p:attrName>
                                        </p:attrNameLst>
                                      </p:cBhvr>
                                      <p:to>
                                        <p:strVal val="hidden"/>
                                      </p:to>
                                    </p:set>
                                  </p:childTnLst>
                                </p:cTn>
                              </p:par>
                              <p:par>
                                <p:cTn id="206" presetID="2" presetClass="exit" presetSubtype="8" fill="hold" grpId="3" nodeType="withEffect">
                                  <p:stCondLst>
                                    <p:cond delay="0"/>
                                  </p:stCondLst>
                                  <p:childTnLst>
                                    <p:anim calcmode="lin" valueType="num">
                                      <p:cBhvr additive="base">
                                        <p:cTn id="207" dur="2000"/>
                                        <p:tgtEl>
                                          <p:spTgt spid="5"/>
                                        </p:tgtEl>
                                        <p:attrNameLst>
                                          <p:attrName>ppt_x</p:attrName>
                                        </p:attrNameLst>
                                      </p:cBhvr>
                                      <p:tavLst>
                                        <p:tav tm="0">
                                          <p:val>
                                            <p:strVal val="ppt_x"/>
                                          </p:val>
                                        </p:tav>
                                        <p:tav tm="100000">
                                          <p:val>
                                            <p:strVal val="0-ppt_w/2"/>
                                          </p:val>
                                        </p:tav>
                                      </p:tavLst>
                                    </p:anim>
                                    <p:anim calcmode="lin" valueType="num">
                                      <p:cBhvr additive="base">
                                        <p:cTn id="208" dur="2000"/>
                                        <p:tgtEl>
                                          <p:spTgt spid="5"/>
                                        </p:tgtEl>
                                        <p:attrNameLst>
                                          <p:attrName>ppt_y</p:attrName>
                                        </p:attrNameLst>
                                      </p:cBhvr>
                                      <p:tavLst>
                                        <p:tav tm="0">
                                          <p:val>
                                            <p:strVal val="ppt_y"/>
                                          </p:val>
                                        </p:tav>
                                        <p:tav tm="100000">
                                          <p:val>
                                            <p:strVal val="ppt_y"/>
                                          </p:val>
                                        </p:tav>
                                      </p:tavLst>
                                    </p:anim>
                                    <p:set>
                                      <p:cBhvr>
                                        <p:cTn id="209" dur="1" fill="hold">
                                          <p:stCondLst>
                                            <p:cond delay="1999"/>
                                          </p:stCondLst>
                                        </p:cTn>
                                        <p:tgtEl>
                                          <p:spTgt spid="5"/>
                                        </p:tgtEl>
                                        <p:attrNameLst>
                                          <p:attrName>style.visibility</p:attrName>
                                        </p:attrNameLst>
                                      </p:cBhvr>
                                      <p:to>
                                        <p:strVal val="hidden"/>
                                      </p:to>
                                    </p:set>
                                  </p:childTnLst>
                                </p:cTn>
                              </p:par>
                              <p:par>
                                <p:cTn id="210" presetID="2" presetClass="exit" presetSubtype="8" fill="hold" grpId="3" nodeType="withEffect">
                                  <p:stCondLst>
                                    <p:cond delay="0"/>
                                  </p:stCondLst>
                                  <p:childTnLst>
                                    <p:anim calcmode="lin" valueType="num">
                                      <p:cBhvr additive="base">
                                        <p:cTn id="211" dur="2000"/>
                                        <p:tgtEl>
                                          <p:spTgt spid="7"/>
                                        </p:tgtEl>
                                        <p:attrNameLst>
                                          <p:attrName>ppt_x</p:attrName>
                                        </p:attrNameLst>
                                      </p:cBhvr>
                                      <p:tavLst>
                                        <p:tav tm="0">
                                          <p:val>
                                            <p:strVal val="ppt_x"/>
                                          </p:val>
                                        </p:tav>
                                        <p:tav tm="100000">
                                          <p:val>
                                            <p:strVal val="0-ppt_w/2"/>
                                          </p:val>
                                        </p:tav>
                                      </p:tavLst>
                                    </p:anim>
                                    <p:anim calcmode="lin" valueType="num">
                                      <p:cBhvr additive="base">
                                        <p:cTn id="212" dur="2000"/>
                                        <p:tgtEl>
                                          <p:spTgt spid="7"/>
                                        </p:tgtEl>
                                        <p:attrNameLst>
                                          <p:attrName>ppt_y</p:attrName>
                                        </p:attrNameLst>
                                      </p:cBhvr>
                                      <p:tavLst>
                                        <p:tav tm="0">
                                          <p:val>
                                            <p:strVal val="ppt_y"/>
                                          </p:val>
                                        </p:tav>
                                        <p:tav tm="100000">
                                          <p:val>
                                            <p:strVal val="ppt_y"/>
                                          </p:val>
                                        </p:tav>
                                      </p:tavLst>
                                    </p:anim>
                                    <p:set>
                                      <p:cBhvr>
                                        <p:cTn id="213" dur="1" fill="hold">
                                          <p:stCondLst>
                                            <p:cond delay="1999"/>
                                          </p:stCondLst>
                                        </p:cTn>
                                        <p:tgtEl>
                                          <p:spTgt spid="7"/>
                                        </p:tgtEl>
                                        <p:attrNameLst>
                                          <p:attrName>style.visibility</p:attrName>
                                        </p:attrNameLst>
                                      </p:cBhvr>
                                      <p:to>
                                        <p:strVal val="hidden"/>
                                      </p:to>
                                    </p:set>
                                  </p:childTnLst>
                                </p:cTn>
                              </p:par>
                              <p:par>
                                <p:cTn id="214" presetID="2" presetClass="exit" presetSubtype="8" fill="hold" grpId="3" nodeType="withEffect">
                                  <p:stCondLst>
                                    <p:cond delay="0"/>
                                  </p:stCondLst>
                                  <p:childTnLst>
                                    <p:anim calcmode="lin" valueType="num">
                                      <p:cBhvr additive="base">
                                        <p:cTn id="215" dur="2000"/>
                                        <p:tgtEl>
                                          <p:spTgt spid="10"/>
                                        </p:tgtEl>
                                        <p:attrNameLst>
                                          <p:attrName>ppt_x</p:attrName>
                                        </p:attrNameLst>
                                      </p:cBhvr>
                                      <p:tavLst>
                                        <p:tav tm="0">
                                          <p:val>
                                            <p:strVal val="ppt_x"/>
                                          </p:val>
                                        </p:tav>
                                        <p:tav tm="100000">
                                          <p:val>
                                            <p:strVal val="0-ppt_w/2"/>
                                          </p:val>
                                        </p:tav>
                                      </p:tavLst>
                                    </p:anim>
                                    <p:anim calcmode="lin" valueType="num">
                                      <p:cBhvr additive="base">
                                        <p:cTn id="216" dur="2000"/>
                                        <p:tgtEl>
                                          <p:spTgt spid="10"/>
                                        </p:tgtEl>
                                        <p:attrNameLst>
                                          <p:attrName>ppt_y</p:attrName>
                                        </p:attrNameLst>
                                      </p:cBhvr>
                                      <p:tavLst>
                                        <p:tav tm="0">
                                          <p:val>
                                            <p:strVal val="ppt_y"/>
                                          </p:val>
                                        </p:tav>
                                        <p:tav tm="100000">
                                          <p:val>
                                            <p:strVal val="ppt_y"/>
                                          </p:val>
                                        </p:tav>
                                      </p:tavLst>
                                    </p:anim>
                                    <p:set>
                                      <p:cBhvr>
                                        <p:cTn id="217" dur="1" fill="hold">
                                          <p:stCondLst>
                                            <p:cond delay="1999"/>
                                          </p:stCondLst>
                                        </p:cTn>
                                        <p:tgtEl>
                                          <p:spTgt spid="10"/>
                                        </p:tgtEl>
                                        <p:attrNameLst>
                                          <p:attrName>style.visibility</p:attrName>
                                        </p:attrNameLst>
                                      </p:cBhvr>
                                      <p:to>
                                        <p:strVal val="hidden"/>
                                      </p:to>
                                    </p:set>
                                  </p:childTnLst>
                                </p:cTn>
                              </p:par>
                              <p:par>
                                <p:cTn id="218" presetID="2" presetClass="exit" presetSubtype="8" fill="hold" grpId="3" nodeType="withEffect">
                                  <p:stCondLst>
                                    <p:cond delay="0"/>
                                  </p:stCondLst>
                                  <p:childTnLst>
                                    <p:anim calcmode="lin" valueType="num">
                                      <p:cBhvr additive="base">
                                        <p:cTn id="219" dur="2000"/>
                                        <p:tgtEl>
                                          <p:spTgt spid="11"/>
                                        </p:tgtEl>
                                        <p:attrNameLst>
                                          <p:attrName>ppt_x</p:attrName>
                                        </p:attrNameLst>
                                      </p:cBhvr>
                                      <p:tavLst>
                                        <p:tav tm="0">
                                          <p:val>
                                            <p:strVal val="ppt_x"/>
                                          </p:val>
                                        </p:tav>
                                        <p:tav tm="100000">
                                          <p:val>
                                            <p:strVal val="0-ppt_w/2"/>
                                          </p:val>
                                        </p:tav>
                                      </p:tavLst>
                                    </p:anim>
                                    <p:anim calcmode="lin" valueType="num">
                                      <p:cBhvr additive="base">
                                        <p:cTn id="220" dur="2000"/>
                                        <p:tgtEl>
                                          <p:spTgt spid="11"/>
                                        </p:tgtEl>
                                        <p:attrNameLst>
                                          <p:attrName>ppt_y</p:attrName>
                                        </p:attrNameLst>
                                      </p:cBhvr>
                                      <p:tavLst>
                                        <p:tav tm="0">
                                          <p:val>
                                            <p:strVal val="ppt_y"/>
                                          </p:val>
                                        </p:tav>
                                        <p:tav tm="100000">
                                          <p:val>
                                            <p:strVal val="ppt_y"/>
                                          </p:val>
                                        </p:tav>
                                      </p:tavLst>
                                    </p:anim>
                                    <p:set>
                                      <p:cBhvr>
                                        <p:cTn id="221" dur="1" fill="hold">
                                          <p:stCondLst>
                                            <p:cond delay="1999"/>
                                          </p:stCondLst>
                                        </p:cTn>
                                        <p:tgtEl>
                                          <p:spTgt spid="11"/>
                                        </p:tgtEl>
                                        <p:attrNameLst>
                                          <p:attrName>style.visibility</p:attrName>
                                        </p:attrNameLst>
                                      </p:cBhvr>
                                      <p:to>
                                        <p:strVal val="hidden"/>
                                      </p:to>
                                    </p:set>
                                  </p:childTnLst>
                                </p:cTn>
                              </p:par>
                              <p:par>
                                <p:cTn id="222" presetID="2" presetClass="exit" presetSubtype="8" fill="hold" grpId="3" nodeType="withEffect">
                                  <p:stCondLst>
                                    <p:cond delay="0"/>
                                  </p:stCondLst>
                                  <p:childTnLst>
                                    <p:anim calcmode="lin" valueType="num">
                                      <p:cBhvr additive="base">
                                        <p:cTn id="223" dur="2000"/>
                                        <p:tgtEl>
                                          <p:spTgt spid="16"/>
                                        </p:tgtEl>
                                        <p:attrNameLst>
                                          <p:attrName>ppt_x</p:attrName>
                                        </p:attrNameLst>
                                      </p:cBhvr>
                                      <p:tavLst>
                                        <p:tav tm="0">
                                          <p:val>
                                            <p:strVal val="ppt_x"/>
                                          </p:val>
                                        </p:tav>
                                        <p:tav tm="100000">
                                          <p:val>
                                            <p:strVal val="0-ppt_w/2"/>
                                          </p:val>
                                        </p:tav>
                                      </p:tavLst>
                                    </p:anim>
                                    <p:anim calcmode="lin" valueType="num">
                                      <p:cBhvr additive="base">
                                        <p:cTn id="224" dur="2000"/>
                                        <p:tgtEl>
                                          <p:spTgt spid="16"/>
                                        </p:tgtEl>
                                        <p:attrNameLst>
                                          <p:attrName>ppt_y</p:attrName>
                                        </p:attrNameLst>
                                      </p:cBhvr>
                                      <p:tavLst>
                                        <p:tav tm="0">
                                          <p:val>
                                            <p:strVal val="ppt_y"/>
                                          </p:val>
                                        </p:tav>
                                        <p:tav tm="100000">
                                          <p:val>
                                            <p:strVal val="ppt_y"/>
                                          </p:val>
                                        </p:tav>
                                      </p:tavLst>
                                    </p:anim>
                                    <p:set>
                                      <p:cBhvr>
                                        <p:cTn id="225" dur="1" fill="hold">
                                          <p:stCondLst>
                                            <p:cond delay="1999"/>
                                          </p:stCondLst>
                                        </p:cTn>
                                        <p:tgtEl>
                                          <p:spTgt spid="16"/>
                                        </p:tgtEl>
                                        <p:attrNameLst>
                                          <p:attrName>style.visibility</p:attrName>
                                        </p:attrNameLst>
                                      </p:cBhvr>
                                      <p:to>
                                        <p:strVal val="hidden"/>
                                      </p:to>
                                    </p:set>
                                  </p:childTnLst>
                                </p:cTn>
                              </p:par>
                              <p:par>
                                <p:cTn id="226" presetID="2" presetClass="exit" presetSubtype="8" fill="hold" grpId="3" nodeType="withEffect">
                                  <p:stCondLst>
                                    <p:cond delay="0"/>
                                  </p:stCondLst>
                                  <p:childTnLst>
                                    <p:anim calcmode="lin" valueType="num">
                                      <p:cBhvr additive="base">
                                        <p:cTn id="227" dur="2000"/>
                                        <p:tgtEl>
                                          <p:spTgt spid="17"/>
                                        </p:tgtEl>
                                        <p:attrNameLst>
                                          <p:attrName>ppt_x</p:attrName>
                                        </p:attrNameLst>
                                      </p:cBhvr>
                                      <p:tavLst>
                                        <p:tav tm="0">
                                          <p:val>
                                            <p:strVal val="ppt_x"/>
                                          </p:val>
                                        </p:tav>
                                        <p:tav tm="100000">
                                          <p:val>
                                            <p:strVal val="0-ppt_w/2"/>
                                          </p:val>
                                        </p:tav>
                                      </p:tavLst>
                                    </p:anim>
                                    <p:anim calcmode="lin" valueType="num">
                                      <p:cBhvr additive="base">
                                        <p:cTn id="228" dur="2000"/>
                                        <p:tgtEl>
                                          <p:spTgt spid="17"/>
                                        </p:tgtEl>
                                        <p:attrNameLst>
                                          <p:attrName>ppt_y</p:attrName>
                                        </p:attrNameLst>
                                      </p:cBhvr>
                                      <p:tavLst>
                                        <p:tav tm="0">
                                          <p:val>
                                            <p:strVal val="ppt_y"/>
                                          </p:val>
                                        </p:tav>
                                        <p:tav tm="100000">
                                          <p:val>
                                            <p:strVal val="ppt_y"/>
                                          </p:val>
                                        </p:tav>
                                      </p:tavLst>
                                    </p:anim>
                                    <p:set>
                                      <p:cBhvr>
                                        <p:cTn id="229" dur="1" fill="hold">
                                          <p:stCondLst>
                                            <p:cond delay="1999"/>
                                          </p:stCondLst>
                                        </p:cTn>
                                        <p:tgtEl>
                                          <p:spTgt spid="17"/>
                                        </p:tgtEl>
                                        <p:attrNameLst>
                                          <p:attrName>style.visibility</p:attrName>
                                        </p:attrNameLst>
                                      </p:cBhvr>
                                      <p:to>
                                        <p:strVal val="hidden"/>
                                      </p:to>
                                    </p:set>
                                  </p:childTnLst>
                                </p:cTn>
                              </p:par>
                              <p:par>
                                <p:cTn id="230" presetID="2" presetClass="exit" presetSubtype="8" fill="hold" grpId="3" nodeType="withEffect">
                                  <p:stCondLst>
                                    <p:cond delay="0"/>
                                  </p:stCondLst>
                                  <p:childTnLst>
                                    <p:anim calcmode="lin" valueType="num">
                                      <p:cBhvr additive="base">
                                        <p:cTn id="231" dur="2000"/>
                                        <p:tgtEl>
                                          <p:spTgt spid="18"/>
                                        </p:tgtEl>
                                        <p:attrNameLst>
                                          <p:attrName>ppt_x</p:attrName>
                                        </p:attrNameLst>
                                      </p:cBhvr>
                                      <p:tavLst>
                                        <p:tav tm="0">
                                          <p:val>
                                            <p:strVal val="ppt_x"/>
                                          </p:val>
                                        </p:tav>
                                        <p:tav tm="100000">
                                          <p:val>
                                            <p:strVal val="0-ppt_w/2"/>
                                          </p:val>
                                        </p:tav>
                                      </p:tavLst>
                                    </p:anim>
                                    <p:anim calcmode="lin" valueType="num">
                                      <p:cBhvr additive="base">
                                        <p:cTn id="232" dur="2000"/>
                                        <p:tgtEl>
                                          <p:spTgt spid="18"/>
                                        </p:tgtEl>
                                        <p:attrNameLst>
                                          <p:attrName>ppt_y</p:attrName>
                                        </p:attrNameLst>
                                      </p:cBhvr>
                                      <p:tavLst>
                                        <p:tav tm="0">
                                          <p:val>
                                            <p:strVal val="ppt_y"/>
                                          </p:val>
                                        </p:tav>
                                        <p:tav tm="100000">
                                          <p:val>
                                            <p:strVal val="ppt_y"/>
                                          </p:val>
                                        </p:tav>
                                      </p:tavLst>
                                    </p:anim>
                                    <p:set>
                                      <p:cBhvr>
                                        <p:cTn id="233" dur="1" fill="hold">
                                          <p:stCondLst>
                                            <p:cond delay="1999"/>
                                          </p:stCondLst>
                                        </p:cTn>
                                        <p:tgtEl>
                                          <p:spTgt spid="18"/>
                                        </p:tgtEl>
                                        <p:attrNameLst>
                                          <p:attrName>style.visibility</p:attrName>
                                        </p:attrNameLst>
                                      </p:cBhvr>
                                      <p:to>
                                        <p:strVal val="hidden"/>
                                      </p:to>
                                    </p:set>
                                  </p:childTnLst>
                                </p:cTn>
                              </p:par>
                              <p:par>
                                <p:cTn id="234" presetID="2" presetClass="exit" presetSubtype="8" fill="hold" grpId="3" nodeType="withEffect">
                                  <p:stCondLst>
                                    <p:cond delay="0"/>
                                  </p:stCondLst>
                                  <p:childTnLst>
                                    <p:anim calcmode="lin" valueType="num">
                                      <p:cBhvr additive="base">
                                        <p:cTn id="235" dur="2000"/>
                                        <p:tgtEl>
                                          <p:spTgt spid="19"/>
                                        </p:tgtEl>
                                        <p:attrNameLst>
                                          <p:attrName>ppt_x</p:attrName>
                                        </p:attrNameLst>
                                      </p:cBhvr>
                                      <p:tavLst>
                                        <p:tav tm="0">
                                          <p:val>
                                            <p:strVal val="ppt_x"/>
                                          </p:val>
                                        </p:tav>
                                        <p:tav tm="100000">
                                          <p:val>
                                            <p:strVal val="0-ppt_w/2"/>
                                          </p:val>
                                        </p:tav>
                                      </p:tavLst>
                                    </p:anim>
                                    <p:anim calcmode="lin" valueType="num">
                                      <p:cBhvr additive="base">
                                        <p:cTn id="236" dur="2000"/>
                                        <p:tgtEl>
                                          <p:spTgt spid="19"/>
                                        </p:tgtEl>
                                        <p:attrNameLst>
                                          <p:attrName>ppt_y</p:attrName>
                                        </p:attrNameLst>
                                      </p:cBhvr>
                                      <p:tavLst>
                                        <p:tav tm="0">
                                          <p:val>
                                            <p:strVal val="ppt_y"/>
                                          </p:val>
                                        </p:tav>
                                        <p:tav tm="100000">
                                          <p:val>
                                            <p:strVal val="ppt_y"/>
                                          </p:val>
                                        </p:tav>
                                      </p:tavLst>
                                    </p:anim>
                                    <p:set>
                                      <p:cBhvr>
                                        <p:cTn id="237" dur="1" fill="hold">
                                          <p:stCondLst>
                                            <p:cond delay="1999"/>
                                          </p:stCondLst>
                                        </p:cTn>
                                        <p:tgtEl>
                                          <p:spTgt spid="19"/>
                                        </p:tgtEl>
                                        <p:attrNameLst>
                                          <p:attrName>style.visibility</p:attrName>
                                        </p:attrNameLst>
                                      </p:cBhvr>
                                      <p:to>
                                        <p:strVal val="hidden"/>
                                      </p:to>
                                    </p:set>
                                  </p:childTnLst>
                                </p:cTn>
                              </p:par>
                              <p:par>
                                <p:cTn id="238" presetID="2" presetClass="exit" presetSubtype="8" fill="hold" grpId="3"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0-ppt_w/2"/>
                                          </p:val>
                                        </p:tav>
                                      </p:tavLst>
                                    </p:anim>
                                    <p:anim calcmode="lin" valueType="num">
                                      <p:cBhvr additive="base">
                                        <p:cTn id="240" dur="2000"/>
                                        <p:tgtEl>
                                          <p:spTgt spid="20"/>
                                        </p:tgtEl>
                                        <p:attrNameLst>
                                          <p:attrName>ppt_y</p:attrName>
                                        </p:attrNameLst>
                                      </p:cBhvr>
                                      <p:tavLst>
                                        <p:tav tm="0">
                                          <p:val>
                                            <p:strVal val="ppt_y"/>
                                          </p:val>
                                        </p:tav>
                                        <p:tav tm="100000">
                                          <p:val>
                                            <p:strVal val="ppt_y"/>
                                          </p:val>
                                        </p:tav>
                                      </p:tavLst>
                                    </p:anim>
                                    <p:set>
                                      <p:cBhvr>
                                        <p:cTn id="241" dur="1" fill="hold">
                                          <p:stCondLst>
                                            <p:cond delay="1999"/>
                                          </p:stCondLst>
                                        </p:cTn>
                                        <p:tgtEl>
                                          <p:spTgt spid="20"/>
                                        </p:tgtEl>
                                        <p:attrNameLst>
                                          <p:attrName>style.visibility</p:attrName>
                                        </p:attrNameLst>
                                      </p:cBhvr>
                                      <p:to>
                                        <p:strVal val="hidden"/>
                                      </p:to>
                                    </p:set>
                                  </p:childTnLst>
                                </p:cTn>
                              </p:par>
                              <p:par>
                                <p:cTn id="242" presetID="8" presetClass="emph" presetSubtype="0" fill="hold" grpId="4" nodeType="withEffect">
                                  <p:stCondLst>
                                    <p:cond delay="0"/>
                                  </p:stCondLst>
                                  <p:childTnLst>
                                    <p:animRot by="21600000">
                                      <p:cBhvr>
                                        <p:cTn id="243" dur="2000" fill="hold"/>
                                        <p:tgtEl>
                                          <p:spTgt spid="4"/>
                                        </p:tgtEl>
                                        <p:attrNameLst>
                                          <p:attrName>r</p:attrName>
                                        </p:attrNameLst>
                                      </p:cBhvr>
                                    </p:animRot>
                                  </p:childTnLst>
                                </p:cTn>
                              </p:par>
                              <p:par>
                                <p:cTn id="244" presetID="8" presetClass="emph" presetSubtype="0" fill="hold" grpId="4" nodeType="withEffect">
                                  <p:stCondLst>
                                    <p:cond delay="0"/>
                                  </p:stCondLst>
                                  <p:childTnLst>
                                    <p:animRot by="21600000">
                                      <p:cBhvr>
                                        <p:cTn id="245" dur="2000" fill="hold"/>
                                        <p:tgtEl>
                                          <p:spTgt spid="6"/>
                                        </p:tgtEl>
                                        <p:attrNameLst>
                                          <p:attrName>r</p:attrName>
                                        </p:attrNameLst>
                                      </p:cBhvr>
                                    </p:animRot>
                                  </p:childTnLst>
                                </p:cTn>
                              </p:par>
                              <p:par>
                                <p:cTn id="246" presetID="8" presetClass="emph" presetSubtype="0" fill="hold" grpId="4" nodeType="withEffect">
                                  <p:stCondLst>
                                    <p:cond delay="0"/>
                                  </p:stCondLst>
                                  <p:childTnLst>
                                    <p:animRot by="21600000">
                                      <p:cBhvr>
                                        <p:cTn id="247" dur="2000" fill="hold"/>
                                        <p:tgtEl>
                                          <p:spTgt spid="8"/>
                                        </p:tgtEl>
                                        <p:attrNameLst>
                                          <p:attrName>r</p:attrName>
                                        </p:attrNameLst>
                                      </p:cBhvr>
                                    </p:animRot>
                                  </p:childTnLst>
                                </p:cTn>
                              </p:par>
                              <p:par>
                                <p:cTn id="248" presetID="8" presetClass="emph" presetSubtype="0" fill="hold" grpId="4" nodeType="withEffect">
                                  <p:stCondLst>
                                    <p:cond delay="0"/>
                                  </p:stCondLst>
                                  <p:childTnLst>
                                    <p:animRot by="21600000">
                                      <p:cBhvr>
                                        <p:cTn id="249" dur="2000" fill="hold"/>
                                        <p:tgtEl>
                                          <p:spTgt spid="9"/>
                                        </p:tgtEl>
                                        <p:attrNameLst>
                                          <p:attrName>r</p:attrName>
                                        </p:attrNameLst>
                                      </p:cBhvr>
                                    </p:animRot>
                                  </p:childTnLst>
                                </p:cTn>
                              </p:par>
                              <p:par>
                                <p:cTn id="250" presetID="8" presetClass="emph" presetSubtype="0" fill="hold" grpId="4"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grpId="4"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fill="hold" grpId="4"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fill="hold" grpId="4"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fill="hold" grpId="4"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fill="hold" grpId="4" nodeType="withEffect">
                                  <p:stCondLst>
                                    <p:cond delay="0"/>
                                  </p:stCondLst>
                                  <p:childTnLst>
                                    <p:animRot by="-21600000">
                                      <p:cBhvr>
                                        <p:cTn id="261" dur="2000" fill="hold"/>
                                        <p:tgtEl>
                                          <p:spTgt spid="5"/>
                                        </p:tgtEl>
                                        <p:attrNameLst>
                                          <p:attrName>r</p:attrName>
                                        </p:attrNameLst>
                                      </p:cBhvr>
                                    </p:animRot>
                                  </p:childTnLst>
                                </p:cTn>
                              </p:par>
                              <p:par>
                                <p:cTn id="262" presetID="8" presetClass="emph" presetSubtype="0" fill="hold" grpId="4" nodeType="withEffect">
                                  <p:stCondLst>
                                    <p:cond delay="0"/>
                                  </p:stCondLst>
                                  <p:childTnLst>
                                    <p:animRot by="-21600000">
                                      <p:cBhvr>
                                        <p:cTn id="263" dur="2000" fill="hold"/>
                                        <p:tgtEl>
                                          <p:spTgt spid="7"/>
                                        </p:tgtEl>
                                        <p:attrNameLst>
                                          <p:attrName>r</p:attrName>
                                        </p:attrNameLst>
                                      </p:cBhvr>
                                    </p:animRot>
                                  </p:childTnLst>
                                </p:cTn>
                              </p:par>
                              <p:par>
                                <p:cTn id="264" presetID="8" presetClass="emph" presetSubtype="0" fill="hold" grpId="4" nodeType="withEffect">
                                  <p:stCondLst>
                                    <p:cond delay="0"/>
                                  </p:stCondLst>
                                  <p:childTnLst>
                                    <p:animRot by="-21600000">
                                      <p:cBhvr>
                                        <p:cTn id="265" dur="2000" fill="hold"/>
                                        <p:tgtEl>
                                          <p:spTgt spid="10"/>
                                        </p:tgtEl>
                                        <p:attrNameLst>
                                          <p:attrName>r</p:attrName>
                                        </p:attrNameLst>
                                      </p:cBhvr>
                                    </p:animRot>
                                  </p:childTnLst>
                                </p:cTn>
                              </p:par>
                              <p:par>
                                <p:cTn id="266" presetID="8" presetClass="emph" presetSubtype="0" fill="hold" grpId="4" nodeType="withEffect">
                                  <p:stCondLst>
                                    <p:cond delay="0"/>
                                  </p:stCondLst>
                                  <p:childTnLst>
                                    <p:animRot by="-21600000">
                                      <p:cBhvr>
                                        <p:cTn id="267" dur="2000" fill="hold"/>
                                        <p:tgtEl>
                                          <p:spTgt spid="11"/>
                                        </p:tgtEl>
                                        <p:attrNameLst>
                                          <p:attrName>r</p:attrName>
                                        </p:attrNameLst>
                                      </p:cBhvr>
                                    </p:animRot>
                                  </p:childTnLst>
                                </p:cTn>
                              </p:par>
                              <p:par>
                                <p:cTn id="268" presetID="8" presetClass="emph" presetSubtype="0" fill="hold" grpId="4" nodeType="withEffect">
                                  <p:stCondLst>
                                    <p:cond delay="0"/>
                                  </p:stCondLst>
                                  <p:childTnLst>
                                    <p:animRot by="-21600000">
                                      <p:cBhvr>
                                        <p:cTn id="269" dur="2000" fill="hold"/>
                                        <p:tgtEl>
                                          <p:spTgt spid="16"/>
                                        </p:tgtEl>
                                        <p:attrNameLst>
                                          <p:attrName>r</p:attrName>
                                        </p:attrNameLst>
                                      </p:cBhvr>
                                    </p:animRot>
                                  </p:childTnLst>
                                </p:cTn>
                              </p:par>
                              <p:par>
                                <p:cTn id="270" presetID="8" presetClass="emph" presetSubtype="0" fill="hold" grpId="4" nodeType="withEffect">
                                  <p:stCondLst>
                                    <p:cond delay="0"/>
                                  </p:stCondLst>
                                  <p:childTnLst>
                                    <p:animRot by="-21600000">
                                      <p:cBhvr>
                                        <p:cTn id="271" dur="2000" fill="hold"/>
                                        <p:tgtEl>
                                          <p:spTgt spid="17"/>
                                        </p:tgtEl>
                                        <p:attrNameLst>
                                          <p:attrName>r</p:attrName>
                                        </p:attrNameLst>
                                      </p:cBhvr>
                                    </p:animRot>
                                  </p:childTnLst>
                                </p:cTn>
                              </p:par>
                              <p:par>
                                <p:cTn id="272" presetID="8" presetClass="emph" presetSubtype="0" fill="hold" grpId="4" nodeType="withEffect">
                                  <p:stCondLst>
                                    <p:cond delay="0"/>
                                  </p:stCondLst>
                                  <p:childTnLst>
                                    <p:animRot by="-21600000">
                                      <p:cBhvr>
                                        <p:cTn id="273" dur="2000" fill="hold"/>
                                        <p:tgtEl>
                                          <p:spTgt spid="18"/>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19"/>
                                        </p:tgtEl>
                                        <p:attrNameLst>
                                          <p:attrName>r</p:attrName>
                                        </p:attrNameLst>
                                      </p:cBhvr>
                                    </p:animRot>
                                  </p:childTnLst>
                                </p:cTn>
                              </p:par>
                              <p:par>
                                <p:cTn id="276" presetID="8" presetClass="emph" presetSubtype="0" fill="hold" grpId="4" nodeType="withEffect">
                                  <p:stCondLst>
                                    <p:cond delay="0"/>
                                  </p:stCondLst>
                                  <p:childTnLst>
                                    <p:animRot by="-21600000">
                                      <p:cBhvr>
                                        <p:cTn id="277" dur="2000" fill="hold"/>
                                        <p:tgtEl>
                                          <p:spTgt spid="20"/>
                                        </p:tgtEl>
                                        <p:attrNameLst>
                                          <p:attrName>r</p:attrName>
                                        </p:attrNameLst>
                                      </p:cBhvr>
                                    </p:animRot>
                                  </p:childTnLst>
                                </p:cTn>
                              </p:par>
                              <p:par>
                                <p:cTn id="278" presetID="17"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 calcmode="lin" valueType="num">
                                      <p:cBhvr>
                                        <p:cTn id="280" dur="2000" fill="hold"/>
                                        <p:tgtEl>
                                          <p:spTgt spid="2"/>
                                        </p:tgtEl>
                                        <p:attrNameLst>
                                          <p:attrName>ppt_w</p:attrName>
                                        </p:attrNameLst>
                                      </p:cBhvr>
                                      <p:tavLst>
                                        <p:tav tm="0">
                                          <p:val>
                                            <p:fltVal val="0"/>
                                          </p:val>
                                        </p:tav>
                                        <p:tav tm="100000">
                                          <p:val>
                                            <p:strVal val="#ppt_w"/>
                                          </p:val>
                                        </p:tav>
                                      </p:tavLst>
                                    </p:anim>
                                    <p:anim calcmode="lin" valueType="num">
                                      <p:cBhvr>
                                        <p:cTn id="281" dur="2000" fill="hold"/>
                                        <p:tgtEl>
                                          <p:spTgt spid="2"/>
                                        </p:tgtEl>
                                        <p:attrNameLst>
                                          <p:attrName>ppt_h</p:attrName>
                                        </p:attrNameLst>
                                      </p:cBhvr>
                                      <p:tavLst>
                                        <p:tav tm="0">
                                          <p:val>
                                            <p:strVal val="#ppt_h"/>
                                          </p:val>
                                        </p:tav>
                                        <p:tav tm="100000">
                                          <p:val>
                                            <p:strVal val="#ppt_h"/>
                                          </p:val>
                                        </p:tav>
                                      </p:tavLst>
                                    </p:anim>
                                  </p:childTnLst>
                                </p:cTn>
                              </p:par>
                            </p:childTnLst>
                          </p:cTn>
                        </p:par>
                        <p:par>
                          <p:cTn id="282" fill="hold">
                            <p:stCondLst>
                              <p:cond delay="4000"/>
                            </p:stCondLst>
                            <p:childTnLst>
                              <p:par>
                                <p:cTn id="283" presetID="23" presetClass="entr" presetSubtype="16" fill="hold" grpId="0" nodeType="afterEffect">
                                  <p:stCondLst>
                                    <p:cond delay="0"/>
                                  </p:stCondLst>
                                  <p:childTnLst>
                                    <p:set>
                                      <p:cBhvr>
                                        <p:cTn id="284" dur="1" fill="hold">
                                          <p:stCondLst>
                                            <p:cond delay="0"/>
                                          </p:stCondLst>
                                        </p:cTn>
                                        <p:tgtEl>
                                          <p:spTgt spid="22"/>
                                        </p:tgtEl>
                                        <p:attrNameLst>
                                          <p:attrName>style.visibility</p:attrName>
                                        </p:attrNameLst>
                                      </p:cBhvr>
                                      <p:to>
                                        <p:strVal val="visible"/>
                                      </p:to>
                                    </p:set>
                                    <p:anim calcmode="lin" valueType="num">
                                      <p:cBhvr>
                                        <p:cTn id="285" dur="2000" fill="hold"/>
                                        <p:tgtEl>
                                          <p:spTgt spid="22"/>
                                        </p:tgtEl>
                                        <p:attrNameLst>
                                          <p:attrName>ppt_w</p:attrName>
                                        </p:attrNameLst>
                                      </p:cBhvr>
                                      <p:tavLst>
                                        <p:tav tm="0">
                                          <p:val>
                                            <p:fltVal val="0"/>
                                          </p:val>
                                        </p:tav>
                                        <p:tav tm="100000">
                                          <p:val>
                                            <p:strVal val="#ppt_w"/>
                                          </p:val>
                                        </p:tav>
                                      </p:tavLst>
                                    </p:anim>
                                    <p:anim calcmode="lin" valueType="num">
                                      <p:cBhvr>
                                        <p:cTn id="286" dur="2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Gewurztraminer-VINO.png"/>
          <p:cNvPicPr>
            <a:picLocks noChangeAspect="1"/>
          </p:cNvPicPr>
          <p:nvPr/>
        </p:nvPicPr>
        <p:blipFill>
          <a:blip r:embed="rId2"/>
          <a:stretch>
            <a:fillRect/>
          </a:stretch>
        </p:blipFill>
        <p:spPr>
          <a:xfrm>
            <a:off x="-142908" y="285734"/>
            <a:ext cx="1872852" cy="4643434"/>
          </a:xfrm>
          <a:prstGeom prst="rect">
            <a:avLst/>
          </a:prstGeom>
        </p:spPr>
      </p:pic>
      <p:pic>
        <p:nvPicPr>
          <p:cNvPr id="6" name="5 Imagen" descr="verre-vin-blanc.png"/>
          <p:cNvPicPr>
            <a:picLocks noChangeAspect="1"/>
          </p:cNvPicPr>
          <p:nvPr/>
        </p:nvPicPr>
        <p:blipFill>
          <a:blip r:embed="rId3"/>
          <a:stretch>
            <a:fillRect/>
          </a:stretch>
        </p:blipFill>
        <p:spPr>
          <a:xfrm>
            <a:off x="1285852" y="2714626"/>
            <a:ext cx="1021517" cy="2177740"/>
          </a:xfrm>
          <a:prstGeom prst="rect">
            <a:avLst/>
          </a:prstGeom>
        </p:spPr>
      </p:pic>
      <p:sp>
        <p:nvSpPr>
          <p:cNvPr id="7" name="6 CuadroTexto"/>
          <p:cNvSpPr txBox="1"/>
          <p:nvPr/>
        </p:nvSpPr>
        <p:spPr>
          <a:xfrm>
            <a:off x="2786050" y="428610"/>
            <a:ext cx="3223959" cy="461665"/>
          </a:xfrm>
          <a:prstGeom prst="rect">
            <a:avLst/>
          </a:prstGeom>
          <a:noFill/>
        </p:spPr>
        <p:txBody>
          <a:bodyPr wrap="none" rtlCol="0">
            <a:spAutoFit/>
          </a:bodyPr>
          <a:lstStyle/>
          <a:p>
            <a:r>
              <a:rPr lang="es-ES"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ES"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Gewürztraminer</a:t>
            </a:r>
            <a:endParaRPr lang="es-PE" sz="2400" dirty="0">
              <a:ln>
                <a:solidFill>
                  <a:srgbClr val="CC9900"/>
                </a:solidFill>
              </a:ln>
              <a:solidFill>
                <a:srgbClr val="760000"/>
              </a:solidFill>
            </a:endParaRPr>
          </a:p>
        </p:txBody>
      </p:sp>
      <p:sp>
        <p:nvSpPr>
          <p:cNvPr id="8" name="7 CuadroTexto"/>
          <p:cNvSpPr txBox="1"/>
          <p:nvPr/>
        </p:nvSpPr>
        <p:spPr>
          <a:xfrm>
            <a:off x="2571736" y="1000114"/>
            <a:ext cx="3857652" cy="3970318"/>
          </a:xfrm>
          <a:prstGeom prst="rect">
            <a:avLst/>
          </a:prstGeom>
          <a:noFill/>
        </p:spPr>
        <p:txBody>
          <a:bodyPr wrap="square" rtlCol="0">
            <a:spAutoFit/>
          </a:bodyPr>
          <a:lstStyle/>
          <a:p>
            <a:r>
              <a:rPr lang="es-PE" sz="1200" b="1" dirty="0" smtClean="0">
                <a:latin typeface="Agency FB" pitchFamily="34" charset="0"/>
              </a:rPr>
              <a:t>Esta variedad de origen alemán y de piel rosada, es una de las muchas transformaciones de la variedad </a:t>
            </a:r>
            <a:r>
              <a:rPr lang="es-PE" sz="1200" b="1" dirty="0" err="1" smtClean="0">
                <a:latin typeface="Agency FB" pitchFamily="34" charset="0"/>
              </a:rPr>
              <a:t>Traminer</a:t>
            </a:r>
            <a:r>
              <a:rPr lang="es-PE" sz="1200" b="1" dirty="0" smtClean="0">
                <a:latin typeface="Agency FB" pitchFamily="34" charset="0"/>
              </a:rPr>
              <a:t>, y se caracteriza por sus vinos de mucho cuerpo, baja acidez, aromas florales y sabores </a:t>
            </a:r>
            <a:r>
              <a:rPr lang="es-PE" sz="1200" b="1" dirty="0" err="1" smtClean="0">
                <a:latin typeface="Agency FB" pitchFamily="34" charset="0"/>
              </a:rPr>
              <a:t>frutosos</a:t>
            </a:r>
            <a:r>
              <a:rPr lang="es-PE" sz="1200" b="1" dirty="0" smtClean="0">
                <a:latin typeface="Agency FB" pitchFamily="34" charset="0"/>
              </a:rPr>
              <a:t> (pomelo maduro).</a:t>
            </a:r>
          </a:p>
          <a:p>
            <a:r>
              <a:rPr lang="es-PE" sz="1200" b="1" dirty="0" smtClean="0">
                <a:latin typeface="Agency FB" pitchFamily="34" charset="0"/>
              </a:rPr>
              <a:t> Tal como el caso del </a:t>
            </a:r>
            <a:r>
              <a:rPr lang="es-PE" sz="1200" b="1" dirty="0" err="1" smtClean="0">
                <a:latin typeface="Agency FB" pitchFamily="34" charset="0"/>
              </a:rPr>
              <a:t>Riesling</a:t>
            </a:r>
            <a:r>
              <a:rPr lang="es-PE" sz="1200" b="1" dirty="0" smtClean="0">
                <a:latin typeface="Agency FB" pitchFamily="34" charset="0"/>
              </a:rPr>
              <a:t>, el </a:t>
            </a:r>
            <a:r>
              <a:rPr lang="es-PE" sz="1200" b="1" dirty="0" err="1" smtClean="0">
                <a:latin typeface="Agency FB" pitchFamily="34" charset="0"/>
              </a:rPr>
              <a:t>Gewürz</a:t>
            </a:r>
            <a:r>
              <a:rPr lang="es-PE" sz="1200" b="1" dirty="0" smtClean="0">
                <a:latin typeface="Agency FB" pitchFamily="34" charset="0"/>
              </a:rPr>
              <a:t> necesita de climas fríos para obtener acidez; de lo contrario, son planos, sin gracia ni menos carácter ni esa chispa que está intrínsecamente ligada al grado de madurez que han alcanzado las uvas.</a:t>
            </a:r>
          </a:p>
          <a:p>
            <a:r>
              <a:rPr lang="es-PE" sz="1200" b="1" dirty="0" smtClean="0">
                <a:latin typeface="Agency FB" pitchFamily="34" charset="0"/>
              </a:rPr>
              <a:t> En Chile se cultiva favorablemente en la zona central y preferentemente para elaborar vinos Late </a:t>
            </a:r>
            <a:r>
              <a:rPr lang="es-PE" sz="1200" b="1" dirty="0" err="1" smtClean="0">
                <a:latin typeface="Agency FB" pitchFamily="34" charset="0"/>
              </a:rPr>
              <a:t>Harvest</a:t>
            </a:r>
            <a:r>
              <a:rPr lang="es-PE" sz="1200" b="1" dirty="0" smtClean="0">
                <a:latin typeface="Agency FB" pitchFamily="34" charset="0"/>
              </a:rPr>
              <a:t>.</a:t>
            </a:r>
          </a:p>
          <a:p>
            <a:r>
              <a:rPr lang="es-PE" sz="1200" b="1" dirty="0" smtClean="0">
                <a:latin typeface="Agency FB" pitchFamily="34" charset="0"/>
              </a:rPr>
              <a:t> Su color dependerá del producto, pero denota colores frescos, amarillo intenso y dorado, con rasgos cobrizos incluso. En nariz se presenta como uva madura, dulce, con presencia de la fruta china </a:t>
            </a:r>
            <a:r>
              <a:rPr lang="es-PE" sz="1200" b="1" dirty="0" err="1" smtClean="0">
                <a:latin typeface="Agency FB" pitchFamily="34" charset="0"/>
              </a:rPr>
              <a:t>litchi</a:t>
            </a:r>
            <a:r>
              <a:rPr lang="es-PE" sz="1200" b="1" dirty="0" smtClean="0">
                <a:latin typeface="Agency FB" pitchFamily="34" charset="0"/>
              </a:rPr>
              <a:t>, rosas y durazno. Su sabor, en tanto, potencia el carácter frutal, de uva madura, dulce, persistente y con final muy agradable.</a:t>
            </a:r>
          </a:p>
          <a:p>
            <a:r>
              <a:rPr lang="es-PE" sz="1200" b="1" dirty="0" smtClean="0">
                <a:latin typeface="Agency FB" pitchFamily="34" charset="0"/>
              </a:rPr>
              <a:t> Es ideal para maridar con la cocina oriental, sushi y quesos cremosos, también acompaña muy bien pescados ahumados, salmón y algunas carnes. Como aperitivo es una buena opción. Ideal servir entre 8° y 10° C.</a:t>
            </a:r>
          </a:p>
          <a:p>
            <a:r>
              <a:rPr lang="es-PE" sz="1200" b="1" dirty="0" smtClean="0">
                <a:latin typeface="Agency FB" pitchFamily="34" charset="0"/>
              </a:rPr>
              <a:t> </a:t>
            </a:r>
          </a:p>
          <a:p>
            <a:endParaRPr lang="es-PE" sz="1200" b="1" dirty="0">
              <a:latin typeface="Agency FB" pitchFamily="34" charset="0"/>
            </a:endParaRPr>
          </a:p>
        </p:txBody>
      </p:sp>
      <p:pic>
        <p:nvPicPr>
          <p:cNvPr id="25602" name="Picture 2" descr="Resultado de imagen para raisins de cuve png"/>
          <p:cNvPicPr>
            <a:picLocks noChangeAspect="1" noChangeArrowheads="1"/>
          </p:cNvPicPr>
          <p:nvPr/>
        </p:nvPicPr>
        <p:blipFill>
          <a:blip r:embed="rId4"/>
          <a:srcRect/>
          <a:stretch>
            <a:fillRect/>
          </a:stretch>
        </p:blipFill>
        <p:spPr bwMode="auto">
          <a:xfrm>
            <a:off x="6215074" y="1714494"/>
            <a:ext cx="2325869" cy="2285998"/>
          </a:xfrm>
          <a:prstGeom prst="rect">
            <a:avLst/>
          </a:prstGeom>
          <a:noFill/>
        </p:spPr>
      </p:pic>
      <p:sp>
        <p:nvSpPr>
          <p:cNvPr id="9" name="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Carmenere.jpg"/>
          <p:cNvPicPr>
            <a:picLocks noChangeAspect="1"/>
          </p:cNvPicPr>
          <p:nvPr/>
        </p:nvPicPr>
        <p:blipFill>
          <a:blip r:embed="rId2"/>
          <a:stretch>
            <a:fillRect/>
          </a:stretch>
        </p:blipFill>
        <p:spPr>
          <a:xfrm>
            <a:off x="0" y="0"/>
            <a:ext cx="9136940" cy="5143500"/>
          </a:xfrm>
          <a:prstGeom prst="rect">
            <a:avLst/>
          </a:prstGeom>
        </p:spPr>
      </p:pic>
      <p:sp>
        <p:nvSpPr>
          <p:cNvPr id="14" name="13 Lágrima"/>
          <p:cNvSpPr/>
          <p:nvPr/>
        </p:nvSpPr>
        <p:spPr>
          <a:xfrm rot="2897278">
            <a:off x="1639919" y="1667344"/>
            <a:ext cx="1571636" cy="1653080"/>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607852" y="3357529"/>
            <a:ext cx="1571636" cy="1643074"/>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315250">
            <a:off x="2069389" y="3218904"/>
            <a:ext cx="1725133" cy="1589557"/>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985987">
            <a:off x="3702831" y="3773698"/>
            <a:ext cx="1666902" cy="1668114"/>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3792811">
            <a:off x="5849475" y="1737508"/>
            <a:ext cx="1571636" cy="1643074"/>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5772176">
            <a:off x="2382549" y="71714"/>
            <a:ext cx="1633456" cy="1659806"/>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8386380">
            <a:off x="3991248" y="-188071"/>
            <a:ext cx="1571636" cy="1653080"/>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1176499">
            <a:off x="5443452" y="295235"/>
            <a:ext cx="1571636" cy="1653080"/>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2" name="21 Imagen" descr="load-formulario.gif"/>
          <p:cNvPicPr>
            <a:picLocks noChangeAspect="1"/>
          </p:cNvPicPr>
          <p:nvPr/>
        </p:nvPicPr>
        <p:blipFill>
          <a:blip r:embed="rId3">
            <a:duotone>
              <a:prstClr val="black"/>
              <a:schemeClr val="accent3">
                <a:tint val="45000"/>
                <a:satMod val="400000"/>
              </a:schemeClr>
            </a:duotone>
            <a:lum bright="-40000" contrast="40000"/>
          </a:blip>
          <a:stretch>
            <a:fillRect/>
          </a:stretch>
        </p:blipFill>
        <p:spPr>
          <a:xfrm>
            <a:off x="3857620" y="1857370"/>
            <a:ext cx="1381131" cy="1381131"/>
          </a:xfrm>
          <a:prstGeom prst="ellipse">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a:softEdge rad="31750"/>
          </a:effectLst>
        </p:spPr>
      </p:pic>
      <p:sp>
        <p:nvSpPr>
          <p:cNvPr id="23" name="22 CuadroTexto"/>
          <p:cNvSpPr txBox="1"/>
          <p:nvPr/>
        </p:nvSpPr>
        <p:spPr>
          <a:xfrm>
            <a:off x="3357554" y="0"/>
            <a:ext cx="2565126"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Carmenére</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13" name="12 Rectángulo"/>
          <p:cNvSpPr/>
          <p:nvPr/>
        </p:nvSpPr>
        <p:spPr>
          <a:xfrm>
            <a:off x="-142908" y="-357208"/>
            <a:ext cx="9501254" cy="5786478"/>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p:cTn id="9" dur="2000" fill="hold"/>
                                        <p:tgtEl>
                                          <p:spTgt spid="14"/>
                                        </p:tgtEl>
                                        <p:attrNameLst>
                                          <p:attrName>ppt_w</p:attrName>
                                        </p:attrNameLst>
                                      </p:cBhvr>
                                      <p:tavLst>
                                        <p:tav tm="0">
                                          <p:val>
                                            <p:fltVal val="0"/>
                                          </p:val>
                                        </p:tav>
                                        <p:tav tm="100000">
                                          <p:val>
                                            <p:strVal val="#ppt_w"/>
                                          </p:val>
                                        </p:tav>
                                      </p:tavLst>
                                    </p:anim>
                                    <p:anim calcmode="lin" valueType="num">
                                      <p:cBhvr>
                                        <p:cTn id="10" dur="2000" fill="hold"/>
                                        <p:tgtEl>
                                          <p:spTgt spid="14"/>
                                        </p:tgtEl>
                                        <p:attrNameLst>
                                          <p:attrName>ppt_h</p:attrName>
                                        </p:attrNameLst>
                                      </p:cBhvr>
                                      <p:tavLst>
                                        <p:tav tm="0">
                                          <p:val>
                                            <p:fltVal val="0"/>
                                          </p:val>
                                        </p:tav>
                                        <p:tav tm="100000">
                                          <p:val>
                                            <p:strVal val="#ppt_h"/>
                                          </p:val>
                                        </p:tav>
                                      </p:tavLst>
                                    </p:anim>
                                    <p:anim calcmode="lin" valueType="num">
                                      <p:cBhvr>
                                        <p:cTn id="11" dur="2000" fill="hold"/>
                                        <p:tgtEl>
                                          <p:spTgt spid="14"/>
                                        </p:tgtEl>
                                        <p:attrNameLst>
                                          <p:attrName>ppt_x</p:attrName>
                                        </p:attrNameLst>
                                      </p:cBhvr>
                                      <p:tavLst>
                                        <p:tav tm="0">
                                          <p:val>
                                            <p:fltVal val="0.5"/>
                                          </p:val>
                                        </p:tav>
                                        <p:tav tm="100000">
                                          <p:val>
                                            <p:strVal val="#ppt_x"/>
                                          </p:val>
                                        </p:tav>
                                      </p:tavLst>
                                    </p:anim>
                                    <p:anim calcmode="lin" valueType="num">
                                      <p:cBhvr>
                                        <p:cTn id="12" dur="2000" fill="hold"/>
                                        <p:tgtEl>
                                          <p:spTgt spid="1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p:cTn id="15" dur="2000" fill="hold"/>
                                        <p:tgtEl>
                                          <p:spTgt spid="15"/>
                                        </p:tgtEl>
                                        <p:attrNameLst>
                                          <p:attrName>ppt_w</p:attrName>
                                        </p:attrNameLst>
                                      </p:cBhvr>
                                      <p:tavLst>
                                        <p:tav tm="0">
                                          <p:val>
                                            <p:fltVal val="0"/>
                                          </p:val>
                                        </p:tav>
                                        <p:tav tm="100000">
                                          <p:val>
                                            <p:strVal val="#ppt_w"/>
                                          </p:val>
                                        </p:tav>
                                      </p:tavLst>
                                    </p:anim>
                                    <p:anim calcmode="lin" valueType="num">
                                      <p:cBhvr>
                                        <p:cTn id="16" dur="2000" fill="hold"/>
                                        <p:tgtEl>
                                          <p:spTgt spid="15"/>
                                        </p:tgtEl>
                                        <p:attrNameLst>
                                          <p:attrName>ppt_h</p:attrName>
                                        </p:attrNameLst>
                                      </p:cBhvr>
                                      <p:tavLst>
                                        <p:tav tm="0">
                                          <p:val>
                                            <p:fltVal val="0"/>
                                          </p:val>
                                        </p:tav>
                                        <p:tav tm="100000">
                                          <p:val>
                                            <p:strVal val="#ppt_h"/>
                                          </p:val>
                                        </p:tav>
                                      </p:tavLst>
                                    </p:anim>
                                    <p:anim calcmode="lin" valueType="num">
                                      <p:cBhvr>
                                        <p:cTn id="17" dur="2000" fill="hold"/>
                                        <p:tgtEl>
                                          <p:spTgt spid="15"/>
                                        </p:tgtEl>
                                        <p:attrNameLst>
                                          <p:attrName>ppt_x</p:attrName>
                                        </p:attrNameLst>
                                      </p:cBhvr>
                                      <p:tavLst>
                                        <p:tav tm="0">
                                          <p:val>
                                            <p:fltVal val="0.5"/>
                                          </p:val>
                                        </p:tav>
                                        <p:tav tm="100000">
                                          <p:val>
                                            <p:strVal val="#ppt_x"/>
                                          </p:val>
                                        </p:tav>
                                      </p:tavLst>
                                    </p:anim>
                                    <p:anim calcmode="lin" valueType="num">
                                      <p:cBhvr>
                                        <p:cTn id="18" dur="2000" fill="hold"/>
                                        <p:tgtEl>
                                          <p:spTgt spid="1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2000" fill="hold"/>
                                        <p:tgtEl>
                                          <p:spTgt spid="16"/>
                                        </p:tgtEl>
                                        <p:attrNameLst>
                                          <p:attrName>ppt_w</p:attrName>
                                        </p:attrNameLst>
                                      </p:cBhvr>
                                      <p:tavLst>
                                        <p:tav tm="0">
                                          <p:val>
                                            <p:fltVal val="0"/>
                                          </p:val>
                                        </p:tav>
                                        <p:tav tm="100000">
                                          <p:val>
                                            <p:strVal val="#ppt_w"/>
                                          </p:val>
                                        </p:tav>
                                      </p:tavLst>
                                    </p:anim>
                                    <p:anim calcmode="lin" valueType="num">
                                      <p:cBhvr>
                                        <p:cTn id="22" dur="2000" fill="hold"/>
                                        <p:tgtEl>
                                          <p:spTgt spid="16"/>
                                        </p:tgtEl>
                                        <p:attrNameLst>
                                          <p:attrName>ppt_h</p:attrName>
                                        </p:attrNameLst>
                                      </p:cBhvr>
                                      <p:tavLst>
                                        <p:tav tm="0">
                                          <p:val>
                                            <p:fltVal val="0"/>
                                          </p:val>
                                        </p:tav>
                                        <p:tav tm="100000">
                                          <p:val>
                                            <p:strVal val="#ppt_h"/>
                                          </p:val>
                                        </p:tav>
                                      </p:tavLst>
                                    </p:anim>
                                    <p:anim calcmode="lin" valueType="num">
                                      <p:cBhvr>
                                        <p:cTn id="23" dur="2000" fill="hold"/>
                                        <p:tgtEl>
                                          <p:spTgt spid="16"/>
                                        </p:tgtEl>
                                        <p:attrNameLst>
                                          <p:attrName>ppt_x</p:attrName>
                                        </p:attrNameLst>
                                      </p:cBhvr>
                                      <p:tavLst>
                                        <p:tav tm="0">
                                          <p:val>
                                            <p:fltVal val="0.5"/>
                                          </p:val>
                                        </p:tav>
                                        <p:tav tm="100000">
                                          <p:val>
                                            <p:strVal val="#ppt_x"/>
                                          </p:val>
                                        </p:tav>
                                      </p:tavLst>
                                    </p:anim>
                                    <p:anim calcmode="lin" valueType="num">
                                      <p:cBhvr>
                                        <p:cTn id="24" dur="2000" fill="hold"/>
                                        <p:tgtEl>
                                          <p:spTgt spid="1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2000" fill="hold"/>
                                        <p:tgtEl>
                                          <p:spTgt spid="17"/>
                                        </p:tgtEl>
                                        <p:attrNameLst>
                                          <p:attrName>ppt_w</p:attrName>
                                        </p:attrNameLst>
                                      </p:cBhvr>
                                      <p:tavLst>
                                        <p:tav tm="0">
                                          <p:val>
                                            <p:fltVal val="0"/>
                                          </p:val>
                                        </p:tav>
                                        <p:tav tm="100000">
                                          <p:val>
                                            <p:strVal val="#ppt_w"/>
                                          </p:val>
                                        </p:tav>
                                      </p:tavLst>
                                    </p:anim>
                                    <p:anim calcmode="lin" valueType="num">
                                      <p:cBhvr>
                                        <p:cTn id="28" dur="2000" fill="hold"/>
                                        <p:tgtEl>
                                          <p:spTgt spid="17"/>
                                        </p:tgtEl>
                                        <p:attrNameLst>
                                          <p:attrName>ppt_h</p:attrName>
                                        </p:attrNameLst>
                                      </p:cBhvr>
                                      <p:tavLst>
                                        <p:tav tm="0">
                                          <p:val>
                                            <p:fltVal val="0"/>
                                          </p:val>
                                        </p:tav>
                                        <p:tav tm="100000">
                                          <p:val>
                                            <p:strVal val="#ppt_h"/>
                                          </p:val>
                                        </p:tav>
                                      </p:tavLst>
                                    </p:anim>
                                    <p:anim calcmode="lin" valueType="num">
                                      <p:cBhvr>
                                        <p:cTn id="29" dur="2000" fill="hold"/>
                                        <p:tgtEl>
                                          <p:spTgt spid="17"/>
                                        </p:tgtEl>
                                        <p:attrNameLst>
                                          <p:attrName>ppt_x</p:attrName>
                                        </p:attrNameLst>
                                      </p:cBhvr>
                                      <p:tavLst>
                                        <p:tav tm="0">
                                          <p:val>
                                            <p:fltVal val="0.5"/>
                                          </p:val>
                                        </p:tav>
                                        <p:tav tm="100000">
                                          <p:val>
                                            <p:strVal val="#ppt_x"/>
                                          </p:val>
                                        </p:tav>
                                      </p:tavLst>
                                    </p:anim>
                                    <p:anim calcmode="lin" valueType="num">
                                      <p:cBhvr>
                                        <p:cTn id="30" dur="2000" fill="hold"/>
                                        <p:tgtEl>
                                          <p:spTgt spid="1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2000" fill="hold"/>
                                        <p:tgtEl>
                                          <p:spTgt spid="18"/>
                                        </p:tgtEl>
                                        <p:attrNameLst>
                                          <p:attrName>ppt_w</p:attrName>
                                        </p:attrNameLst>
                                      </p:cBhvr>
                                      <p:tavLst>
                                        <p:tav tm="0">
                                          <p:val>
                                            <p:fltVal val="0"/>
                                          </p:val>
                                        </p:tav>
                                        <p:tav tm="100000">
                                          <p:val>
                                            <p:strVal val="#ppt_w"/>
                                          </p:val>
                                        </p:tav>
                                      </p:tavLst>
                                    </p:anim>
                                    <p:anim calcmode="lin" valueType="num">
                                      <p:cBhvr>
                                        <p:cTn id="34" dur="2000" fill="hold"/>
                                        <p:tgtEl>
                                          <p:spTgt spid="18"/>
                                        </p:tgtEl>
                                        <p:attrNameLst>
                                          <p:attrName>ppt_h</p:attrName>
                                        </p:attrNameLst>
                                      </p:cBhvr>
                                      <p:tavLst>
                                        <p:tav tm="0">
                                          <p:val>
                                            <p:fltVal val="0"/>
                                          </p:val>
                                        </p:tav>
                                        <p:tav tm="100000">
                                          <p:val>
                                            <p:strVal val="#ppt_h"/>
                                          </p:val>
                                        </p:tav>
                                      </p:tavLst>
                                    </p:anim>
                                    <p:anim calcmode="lin" valueType="num">
                                      <p:cBhvr>
                                        <p:cTn id="35" dur="2000" fill="hold"/>
                                        <p:tgtEl>
                                          <p:spTgt spid="18"/>
                                        </p:tgtEl>
                                        <p:attrNameLst>
                                          <p:attrName>ppt_x</p:attrName>
                                        </p:attrNameLst>
                                      </p:cBhvr>
                                      <p:tavLst>
                                        <p:tav tm="0">
                                          <p:val>
                                            <p:fltVal val="0.5"/>
                                          </p:val>
                                        </p:tav>
                                        <p:tav tm="100000">
                                          <p:val>
                                            <p:strVal val="#ppt_x"/>
                                          </p:val>
                                        </p:tav>
                                      </p:tavLst>
                                    </p:anim>
                                    <p:anim calcmode="lin" valueType="num">
                                      <p:cBhvr>
                                        <p:cTn id="36" dur="2000" fill="hold"/>
                                        <p:tgtEl>
                                          <p:spTgt spid="1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2000" fill="hold"/>
                                        <p:tgtEl>
                                          <p:spTgt spid="19"/>
                                        </p:tgtEl>
                                        <p:attrNameLst>
                                          <p:attrName>ppt_w</p:attrName>
                                        </p:attrNameLst>
                                      </p:cBhvr>
                                      <p:tavLst>
                                        <p:tav tm="0">
                                          <p:val>
                                            <p:fltVal val="0"/>
                                          </p:val>
                                        </p:tav>
                                        <p:tav tm="100000">
                                          <p:val>
                                            <p:strVal val="#ppt_w"/>
                                          </p:val>
                                        </p:tav>
                                      </p:tavLst>
                                    </p:anim>
                                    <p:anim calcmode="lin" valueType="num">
                                      <p:cBhvr>
                                        <p:cTn id="40" dur="2000" fill="hold"/>
                                        <p:tgtEl>
                                          <p:spTgt spid="19"/>
                                        </p:tgtEl>
                                        <p:attrNameLst>
                                          <p:attrName>ppt_h</p:attrName>
                                        </p:attrNameLst>
                                      </p:cBhvr>
                                      <p:tavLst>
                                        <p:tav tm="0">
                                          <p:val>
                                            <p:fltVal val="0"/>
                                          </p:val>
                                        </p:tav>
                                        <p:tav tm="100000">
                                          <p:val>
                                            <p:strVal val="#ppt_h"/>
                                          </p:val>
                                        </p:tav>
                                      </p:tavLst>
                                    </p:anim>
                                    <p:anim calcmode="lin" valueType="num">
                                      <p:cBhvr>
                                        <p:cTn id="41" dur="2000" fill="hold"/>
                                        <p:tgtEl>
                                          <p:spTgt spid="19"/>
                                        </p:tgtEl>
                                        <p:attrNameLst>
                                          <p:attrName>ppt_x</p:attrName>
                                        </p:attrNameLst>
                                      </p:cBhvr>
                                      <p:tavLst>
                                        <p:tav tm="0">
                                          <p:val>
                                            <p:fltVal val="0.5"/>
                                          </p:val>
                                        </p:tav>
                                        <p:tav tm="100000">
                                          <p:val>
                                            <p:strVal val="#ppt_x"/>
                                          </p:val>
                                        </p:tav>
                                      </p:tavLst>
                                    </p:anim>
                                    <p:anim calcmode="lin" valueType="num">
                                      <p:cBhvr>
                                        <p:cTn id="42" dur="2000" fill="hold"/>
                                        <p:tgtEl>
                                          <p:spTgt spid="1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2000" fill="hold"/>
                                        <p:tgtEl>
                                          <p:spTgt spid="20"/>
                                        </p:tgtEl>
                                        <p:attrNameLst>
                                          <p:attrName>ppt_w</p:attrName>
                                        </p:attrNameLst>
                                      </p:cBhvr>
                                      <p:tavLst>
                                        <p:tav tm="0">
                                          <p:val>
                                            <p:fltVal val="0"/>
                                          </p:val>
                                        </p:tav>
                                        <p:tav tm="100000">
                                          <p:val>
                                            <p:strVal val="#ppt_w"/>
                                          </p:val>
                                        </p:tav>
                                      </p:tavLst>
                                    </p:anim>
                                    <p:anim calcmode="lin" valueType="num">
                                      <p:cBhvr>
                                        <p:cTn id="46" dur="2000" fill="hold"/>
                                        <p:tgtEl>
                                          <p:spTgt spid="20"/>
                                        </p:tgtEl>
                                        <p:attrNameLst>
                                          <p:attrName>ppt_h</p:attrName>
                                        </p:attrNameLst>
                                      </p:cBhvr>
                                      <p:tavLst>
                                        <p:tav tm="0">
                                          <p:val>
                                            <p:fltVal val="0"/>
                                          </p:val>
                                        </p:tav>
                                        <p:tav tm="100000">
                                          <p:val>
                                            <p:strVal val="#ppt_h"/>
                                          </p:val>
                                        </p:tav>
                                      </p:tavLst>
                                    </p:anim>
                                    <p:anim calcmode="lin" valueType="num">
                                      <p:cBhvr>
                                        <p:cTn id="47" dur="2000" fill="hold"/>
                                        <p:tgtEl>
                                          <p:spTgt spid="20"/>
                                        </p:tgtEl>
                                        <p:attrNameLst>
                                          <p:attrName>ppt_x</p:attrName>
                                        </p:attrNameLst>
                                      </p:cBhvr>
                                      <p:tavLst>
                                        <p:tav tm="0">
                                          <p:val>
                                            <p:fltVal val="0.5"/>
                                          </p:val>
                                        </p:tav>
                                        <p:tav tm="100000">
                                          <p:val>
                                            <p:strVal val="#ppt_x"/>
                                          </p:val>
                                        </p:tav>
                                      </p:tavLst>
                                    </p:anim>
                                    <p:anim calcmode="lin" valueType="num">
                                      <p:cBhvr>
                                        <p:cTn id="48" dur="2000" fill="hold"/>
                                        <p:tgtEl>
                                          <p:spTgt spid="2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p:cTn id="51" dur="2000" fill="hold"/>
                                        <p:tgtEl>
                                          <p:spTgt spid="21"/>
                                        </p:tgtEl>
                                        <p:attrNameLst>
                                          <p:attrName>ppt_w</p:attrName>
                                        </p:attrNameLst>
                                      </p:cBhvr>
                                      <p:tavLst>
                                        <p:tav tm="0">
                                          <p:val>
                                            <p:fltVal val="0"/>
                                          </p:val>
                                        </p:tav>
                                        <p:tav tm="100000">
                                          <p:val>
                                            <p:strVal val="#ppt_w"/>
                                          </p:val>
                                        </p:tav>
                                      </p:tavLst>
                                    </p:anim>
                                    <p:anim calcmode="lin" valueType="num">
                                      <p:cBhvr>
                                        <p:cTn id="52" dur="2000" fill="hold"/>
                                        <p:tgtEl>
                                          <p:spTgt spid="21"/>
                                        </p:tgtEl>
                                        <p:attrNameLst>
                                          <p:attrName>ppt_h</p:attrName>
                                        </p:attrNameLst>
                                      </p:cBhvr>
                                      <p:tavLst>
                                        <p:tav tm="0">
                                          <p:val>
                                            <p:fltVal val="0"/>
                                          </p:val>
                                        </p:tav>
                                        <p:tav tm="100000">
                                          <p:val>
                                            <p:strVal val="#ppt_h"/>
                                          </p:val>
                                        </p:tav>
                                      </p:tavLst>
                                    </p:anim>
                                    <p:anim calcmode="lin" valueType="num">
                                      <p:cBhvr>
                                        <p:cTn id="53" dur="2000" fill="hold"/>
                                        <p:tgtEl>
                                          <p:spTgt spid="21"/>
                                        </p:tgtEl>
                                        <p:attrNameLst>
                                          <p:attrName>ppt_x</p:attrName>
                                        </p:attrNameLst>
                                      </p:cBhvr>
                                      <p:tavLst>
                                        <p:tav tm="0">
                                          <p:val>
                                            <p:fltVal val="0.5"/>
                                          </p:val>
                                        </p:tav>
                                        <p:tav tm="100000">
                                          <p:val>
                                            <p:strVal val="#ppt_x"/>
                                          </p:val>
                                        </p:tav>
                                      </p:tavLst>
                                    </p:anim>
                                    <p:anim calcmode="lin" valueType="num">
                                      <p:cBhvr>
                                        <p:cTn id="54" dur="2000" fill="hold"/>
                                        <p:tgtEl>
                                          <p:spTgt spid="2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p:cTn id="57" dur="2000" fill="hold"/>
                                        <p:tgtEl>
                                          <p:spTgt spid="22"/>
                                        </p:tgtEl>
                                        <p:attrNameLst>
                                          <p:attrName>ppt_w</p:attrName>
                                        </p:attrNameLst>
                                      </p:cBhvr>
                                      <p:tavLst>
                                        <p:tav tm="0">
                                          <p:val>
                                            <p:fltVal val="0"/>
                                          </p:val>
                                        </p:tav>
                                        <p:tav tm="100000">
                                          <p:val>
                                            <p:strVal val="#ppt_w"/>
                                          </p:val>
                                        </p:tav>
                                      </p:tavLst>
                                    </p:anim>
                                    <p:anim calcmode="lin" valueType="num">
                                      <p:cBhvr>
                                        <p:cTn id="58" dur="2000" fill="hold"/>
                                        <p:tgtEl>
                                          <p:spTgt spid="22"/>
                                        </p:tgtEl>
                                        <p:attrNameLst>
                                          <p:attrName>ppt_h</p:attrName>
                                        </p:attrNameLst>
                                      </p:cBhvr>
                                      <p:tavLst>
                                        <p:tav tm="0">
                                          <p:val>
                                            <p:fltVal val="0"/>
                                          </p:val>
                                        </p:tav>
                                        <p:tav tm="100000">
                                          <p:val>
                                            <p:strVal val="#ppt_h"/>
                                          </p:val>
                                        </p:tav>
                                      </p:tavLst>
                                    </p:anim>
                                    <p:anim calcmode="lin" valueType="num">
                                      <p:cBhvr>
                                        <p:cTn id="59" dur="2000" fill="hold"/>
                                        <p:tgtEl>
                                          <p:spTgt spid="22"/>
                                        </p:tgtEl>
                                        <p:attrNameLst>
                                          <p:attrName>ppt_x</p:attrName>
                                        </p:attrNameLst>
                                      </p:cBhvr>
                                      <p:tavLst>
                                        <p:tav tm="0">
                                          <p:val>
                                            <p:fltVal val="0.5"/>
                                          </p:val>
                                        </p:tav>
                                        <p:tav tm="100000">
                                          <p:val>
                                            <p:strVal val="#ppt_x"/>
                                          </p:val>
                                        </p:tav>
                                      </p:tavLst>
                                    </p:anim>
                                    <p:anim calcmode="lin" valueType="num">
                                      <p:cBhvr>
                                        <p:cTn id="60" dur="2000" fill="hold"/>
                                        <p:tgtEl>
                                          <p:spTgt spid="22"/>
                                        </p:tgtEl>
                                        <p:attrNameLst>
                                          <p:attrName>ppt_y</p:attrName>
                                        </p:attrNameLst>
                                      </p:cBhvr>
                                      <p:tavLst>
                                        <p:tav tm="0">
                                          <p:val>
                                            <p:fltVal val="0.5"/>
                                          </p:val>
                                        </p:tav>
                                        <p:tav tm="100000">
                                          <p:val>
                                            <p:strVal val="#ppt_y"/>
                                          </p:val>
                                        </p:tav>
                                      </p:tavLst>
                                    </p:anim>
                                  </p:childTnLst>
                                </p:cTn>
                              </p:par>
                              <p:par>
                                <p:cTn id="61" presetID="8" presetClass="emph" presetSubtype="0" fill="hold" grpId="1"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8"/>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2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1"/>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22"/>
                                        </p:tgtEl>
                                        <p:attrNameLst>
                                          <p:attrName>r</p:attrName>
                                        </p:attrNameLst>
                                      </p:cBhvr>
                                    </p:animRot>
                                  </p:childTnLst>
                                </p:cTn>
                              </p:par>
                            </p:childTnLst>
                          </p:cTn>
                        </p:par>
                        <p:par>
                          <p:cTn id="79" fill="hold">
                            <p:stCondLst>
                              <p:cond delay="2000"/>
                            </p:stCondLst>
                            <p:childTnLst>
                              <p:par>
                                <p:cTn id="80" presetID="23" presetClass="exit" presetSubtype="544" fill="hold" grpId="2" nodeType="afterEffect">
                                  <p:stCondLst>
                                    <p:cond delay="0"/>
                                  </p:stCondLst>
                                  <p:childTnLst>
                                    <p:anim calcmode="lin" valueType="num">
                                      <p:cBhvr>
                                        <p:cTn id="81" dur="2000"/>
                                        <p:tgtEl>
                                          <p:spTgt spid="14"/>
                                        </p:tgtEl>
                                        <p:attrNameLst>
                                          <p:attrName>ppt_w</p:attrName>
                                        </p:attrNameLst>
                                      </p:cBhvr>
                                      <p:tavLst>
                                        <p:tav tm="0">
                                          <p:val>
                                            <p:strVal val="ppt_w"/>
                                          </p:val>
                                        </p:tav>
                                        <p:tav tm="100000">
                                          <p:val>
                                            <p:fltVal val="0"/>
                                          </p:val>
                                        </p:tav>
                                      </p:tavLst>
                                    </p:anim>
                                    <p:anim calcmode="lin" valueType="num">
                                      <p:cBhvr>
                                        <p:cTn id="82" dur="2000"/>
                                        <p:tgtEl>
                                          <p:spTgt spid="14"/>
                                        </p:tgtEl>
                                        <p:attrNameLst>
                                          <p:attrName>ppt_h</p:attrName>
                                        </p:attrNameLst>
                                      </p:cBhvr>
                                      <p:tavLst>
                                        <p:tav tm="0">
                                          <p:val>
                                            <p:strVal val="ppt_h"/>
                                          </p:val>
                                        </p:tav>
                                        <p:tav tm="100000">
                                          <p:val>
                                            <p:fltVal val="0"/>
                                          </p:val>
                                        </p:tav>
                                      </p:tavLst>
                                    </p:anim>
                                    <p:anim calcmode="lin" valueType="num">
                                      <p:cBhvr>
                                        <p:cTn id="83" dur="2000"/>
                                        <p:tgtEl>
                                          <p:spTgt spid="14"/>
                                        </p:tgtEl>
                                        <p:attrNameLst>
                                          <p:attrName>ppt_x</p:attrName>
                                        </p:attrNameLst>
                                      </p:cBhvr>
                                      <p:tavLst>
                                        <p:tav tm="0">
                                          <p:val>
                                            <p:strVal val="ppt_x"/>
                                          </p:val>
                                        </p:tav>
                                        <p:tav tm="100000">
                                          <p:val>
                                            <p:fltVal val="0.5"/>
                                          </p:val>
                                        </p:tav>
                                      </p:tavLst>
                                    </p:anim>
                                    <p:anim calcmode="lin" valueType="num">
                                      <p:cBhvr>
                                        <p:cTn id="84" dur="2000"/>
                                        <p:tgtEl>
                                          <p:spTgt spid="14"/>
                                        </p:tgtEl>
                                        <p:attrNameLst>
                                          <p:attrName>ppt_y</p:attrName>
                                        </p:attrNameLst>
                                      </p:cBhvr>
                                      <p:tavLst>
                                        <p:tav tm="0">
                                          <p:val>
                                            <p:strVal val="ppt_y"/>
                                          </p:val>
                                        </p:tav>
                                        <p:tav tm="100000">
                                          <p:val>
                                            <p:fltVal val="0.5"/>
                                          </p:val>
                                        </p:tav>
                                      </p:tavLst>
                                    </p:anim>
                                    <p:set>
                                      <p:cBhvr>
                                        <p:cTn id="85" dur="1" fill="hold">
                                          <p:stCondLst>
                                            <p:cond delay="1999"/>
                                          </p:stCondLst>
                                        </p:cTn>
                                        <p:tgtEl>
                                          <p:spTgt spid="14"/>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15"/>
                                        </p:tgtEl>
                                        <p:attrNameLst>
                                          <p:attrName>ppt_w</p:attrName>
                                        </p:attrNameLst>
                                      </p:cBhvr>
                                      <p:tavLst>
                                        <p:tav tm="0">
                                          <p:val>
                                            <p:strVal val="ppt_w"/>
                                          </p:val>
                                        </p:tav>
                                        <p:tav tm="100000">
                                          <p:val>
                                            <p:fltVal val="0"/>
                                          </p:val>
                                        </p:tav>
                                      </p:tavLst>
                                    </p:anim>
                                    <p:anim calcmode="lin" valueType="num">
                                      <p:cBhvr>
                                        <p:cTn id="88" dur="2000"/>
                                        <p:tgtEl>
                                          <p:spTgt spid="15"/>
                                        </p:tgtEl>
                                        <p:attrNameLst>
                                          <p:attrName>ppt_h</p:attrName>
                                        </p:attrNameLst>
                                      </p:cBhvr>
                                      <p:tavLst>
                                        <p:tav tm="0">
                                          <p:val>
                                            <p:strVal val="ppt_h"/>
                                          </p:val>
                                        </p:tav>
                                        <p:tav tm="100000">
                                          <p:val>
                                            <p:fltVal val="0"/>
                                          </p:val>
                                        </p:tav>
                                      </p:tavLst>
                                    </p:anim>
                                    <p:anim calcmode="lin" valueType="num">
                                      <p:cBhvr>
                                        <p:cTn id="89" dur="2000"/>
                                        <p:tgtEl>
                                          <p:spTgt spid="15"/>
                                        </p:tgtEl>
                                        <p:attrNameLst>
                                          <p:attrName>ppt_x</p:attrName>
                                        </p:attrNameLst>
                                      </p:cBhvr>
                                      <p:tavLst>
                                        <p:tav tm="0">
                                          <p:val>
                                            <p:strVal val="ppt_x"/>
                                          </p:val>
                                        </p:tav>
                                        <p:tav tm="100000">
                                          <p:val>
                                            <p:fltVal val="0.5"/>
                                          </p:val>
                                        </p:tav>
                                      </p:tavLst>
                                    </p:anim>
                                    <p:anim calcmode="lin" valueType="num">
                                      <p:cBhvr>
                                        <p:cTn id="90" dur="2000"/>
                                        <p:tgtEl>
                                          <p:spTgt spid="15"/>
                                        </p:tgtEl>
                                        <p:attrNameLst>
                                          <p:attrName>ppt_y</p:attrName>
                                        </p:attrNameLst>
                                      </p:cBhvr>
                                      <p:tavLst>
                                        <p:tav tm="0">
                                          <p:val>
                                            <p:strVal val="ppt_y"/>
                                          </p:val>
                                        </p:tav>
                                        <p:tav tm="100000">
                                          <p:val>
                                            <p:fltVal val="0.5"/>
                                          </p:val>
                                        </p:tav>
                                      </p:tavLst>
                                    </p:anim>
                                    <p:set>
                                      <p:cBhvr>
                                        <p:cTn id="91" dur="1" fill="hold">
                                          <p:stCondLst>
                                            <p:cond delay="1999"/>
                                          </p:stCondLst>
                                        </p:cTn>
                                        <p:tgtEl>
                                          <p:spTgt spid="15"/>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16"/>
                                        </p:tgtEl>
                                        <p:attrNameLst>
                                          <p:attrName>ppt_w</p:attrName>
                                        </p:attrNameLst>
                                      </p:cBhvr>
                                      <p:tavLst>
                                        <p:tav tm="0">
                                          <p:val>
                                            <p:strVal val="ppt_w"/>
                                          </p:val>
                                        </p:tav>
                                        <p:tav tm="100000">
                                          <p:val>
                                            <p:fltVal val="0"/>
                                          </p:val>
                                        </p:tav>
                                      </p:tavLst>
                                    </p:anim>
                                    <p:anim calcmode="lin" valueType="num">
                                      <p:cBhvr>
                                        <p:cTn id="94" dur="2000"/>
                                        <p:tgtEl>
                                          <p:spTgt spid="16"/>
                                        </p:tgtEl>
                                        <p:attrNameLst>
                                          <p:attrName>ppt_h</p:attrName>
                                        </p:attrNameLst>
                                      </p:cBhvr>
                                      <p:tavLst>
                                        <p:tav tm="0">
                                          <p:val>
                                            <p:strVal val="ppt_h"/>
                                          </p:val>
                                        </p:tav>
                                        <p:tav tm="100000">
                                          <p:val>
                                            <p:fltVal val="0"/>
                                          </p:val>
                                        </p:tav>
                                      </p:tavLst>
                                    </p:anim>
                                    <p:anim calcmode="lin" valueType="num">
                                      <p:cBhvr>
                                        <p:cTn id="95" dur="2000"/>
                                        <p:tgtEl>
                                          <p:spTgt spid="16"/>
                                        </p:tgtEl>
                                        <p:attrNameLst>
                                          <p:attrName>ppt_x</p:attrName>
                                        </p:attrNameLst>
                                      </p:cBhvr>
                                      <p:tavLst>
                                        <p:tav tm="0">
                                          <p:val>
                                            <p:strVal val="ppt_x"/>
                                          </p:val>
                                        </p:tav>
                                        <p:tav tm="100000">
                                          <p:val>
                                            <p:fltVal val="0.5"/>
                                          </p:val>
                                        </p:tav>
                                      </p:tavLst>
                                    </p:anim>
                                    <p:anim calcmode="lin" valueType="num">
                                      <p:cBhvr>
                                        <p:cTn id="96" dur="2000"/>
                                        <p:tgtEl>
                                          <p:spTgt spid="16"/>
                                        </p:tgtEl>
                                        <p:attrNameLst>
                                          <p:attrName>ppt_y</p:attrName>
                                        </p:attrNameLst>
                                      </p:cBhvr>
                                      <p:tavLst>
                                        <p:tav tm="0">
                                          <p:val>
                                            <p:strVal val="ppt_y"/>
                                          </p:val>
                                        </p:tav>
                                        <p:tav tm="100000">
                                          <p:val>
                                            <p:fltVal val="0.5"/>
                                          </p:val>
                                        </p:tav>
                                      </p:tavLst>
                                    </p:anim>
                                    <p:set>
                                      <p:cBhvr>
                                        <p:cTn id="97" dur="1" fill="hold">
                                          <p:stCondLst>
                                            <p:cond delay="1999"/>
                                          </p:stCondLst>
                                        </p:cTn>
                                        <p:tgtEl>
                                          <p:spTgt spid="16"/>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17"/>
                                        </p:tgtEl>
                                        <p:attrNameLst>
                                          <p:attrName>ppt_w</p:attrName>
                                        </p:attrNameLst>
                                      </p:cBhvr>
                                      <p:tavLst>
                                        <p:tav tm="0">
                                          <p:val>
                                            <p:strVal val="ppt_w"/>
                                          </p:val>
                                        </p:tav>
                                        <p:tav tm="100000">
                                          <p:val>
                                            <p:fltVal val="0"/>
                                          </p:val>
                                        </p:tav>
                                      </p:tavLst>
                                    </p:anim>
                                    <p:anim calcmode="lin" valueType="num">
                                      <p:cBhvr>
                                        <p:cTn id="100" dur="2000"/>
                                        <p:tgtEl>
                                          <p:spTgt spid="17"/>
                                        </p:tgtEl>
                                        <p:attrNameLst>
                                          <p:attrName>ppt_h</p:attrName>
                                        </p:attrNameLst>
                                      </p:cBhvr>
                                      <p:tavLst>
                                        <p:tav tm="0">
                                          <p:val>
                                            <p:strVal val="ppt_h"/>
                                          </p:val>
                                        </p:tav>
                                        <p:tav tm="100000">
                                          <p:val>
                                            <p:fltVal val="0"/>
                                          </p:val>
                                        </p:tav>
                                      </p:tavLst>
                                    </p:anim>
                                    <p:anim calcmode="lin" valueType="num">
                                      <p:cBhvr>
                                        <p:cTn id="101" dur="2000"/>
                                        <p:tgtEl>
                                          <p:spTgt spid="17"/>
                                        </p:tgtEl>
                                        <p:attrNameLst>
                                          <p:attrName>ppt_x</p:attrName>
                                        </p:attrNameLst>
                                      </p:cBhvr>
                                      <p:tavLst>
                                        <p:tav tm="0">
                                          <p:val>
                                            <p:strVal val="ppt_x"/>
                                          </p:val>
                                        </p:tav>
                                        <p:tav tm="100000">
                                          <p:val>
                                            <p:fltVal val="0.5"/>
                                          </p:val>
                                        </p:tav>
                                      </p:tavLst>
                                    </p:anim>
                                    <p:anim calcmode="lin" valueType="num">
                                      <p:cBhvr>
                                        <p:cTn id="102" dur="2000"/>
                                        <p:tgtEl>
                                          <p:spTgt spid="17"/>
                                        </p:tgtEl>
                                        <p:attrNameLst>
                                          <p:attrName>ppt_y</p:attrName>
                                        </p:attrNameLst>
                                      </p:cBhvr>
                                      <p:tavLst>
                                        <p:tav tm="0">
                                          <p:val>
                                            <p:strVal val="ppt_y"/>
                                          </p:val>
                                        </p:tav>
                                        <p:tav tm="100000">
                                          <p:val>
                                            <p:fltVal val="0.5"/>
                                          </p:val>
                                        </p:tav>
                                      </p:tavLst>
                                    </p:anim>
                                    <p:set>
                                      <p:cBhvr>
                                        <p:cTn id="103" dur="1" fill="hold">
                                          <p:stCondLst>
                                            <p:cond delay="1999"/>
                                          </p:stCondLst>
                                        </p:cTn>
                                        <p:tgtEl>
                                          <p:spTgt spid="17"/>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18"/>
                                        </p:tgtEl>
                                        <p:attrNameLst>
                                          <p:attrName>ppt_w</p:attrName>
                                        </p:attrNameLst>
                                      </p:cBhvr>
                                      <p:tavLst>
                                        <p:tav tm="0">
                                          <p:val>
                                            <p:strVal val="ppt_w"/>
                                          </p:val>
                                        </p:tav>
                                        <p:tav tm="100000">
                                          <p:val>
                                            <p:fltVal val="0"/>
                                          </p:val>
                                        </p:tav>
                                      </p:tavLst>
                                    </p:anim>
                                    <p:anim calcmode="lin" valueType="num">
                                      <p:cBhvr>
                                        <p:cTn id="106" dur="2000"/>
                                        <p:tgtEl>
                                          <p:spTgt spid="18"/>
                                        </p:tgtEl>
                                        <p:attrNameLst>
                                          <p:attrName>ppt_h</p:attrName>
                                        </p:attrNameLst>
                                      </p:cBhvr>
                                      <p:tavLst>
                                        <p:tav tm="0">
                                          <p:val>
                                            <p:strVal val="ppt_h"/>
                                          </p:val>
                                        </p:tav>
                                        <p:tav tm="100000">
                                          <p:val>
                                            <p:fltVal val="0"/>
                                          </p:val>
                                        </p:tav>
                                      </p:tavLst>
                                    </p:anim>
                                    <p:anim calcmode="lin" valueType="num">
                                      <p:cBhvr>
                                        <p:cTn id="107" dur="2000"/>
                                        <p:tgtEl>
                                          <p:spTgt spid="18"/>
                                        </p:tgtEl>
                                        <p:attrNameLst>
                                          <p:attrName>ppt_x</p:attrName>
                                        </p:attrNameLst>
                                      </p:cBhvr>
                                      <p:tavLst>
                                        <p:tav tm="0">
                                          <p:val>
                                            <p:strVal val="ppt_x"/>
                                          </p:val>
                                        </p:tav>
                                        <p:tav tm="100000">
                                          <p:val>
                                            <p:fltVal val="0.5"/>
                                          </p:val>
                                        </p:tav>
                                      </p:tavLst>
                                    </p:anim>
                                    <p:anim calcmode="lin" valueType="num">
                                      <p:cBhvr>
                                        <p:cTn id="108" dur="2000"/>
                                        <p:tgtEl>
                                          <p:spTgt spid="18"/>
                                        </p:tgtEl>
                                        <p:attrNameLst>
                                          <p:attrName>ppt_y</p:attrName>
                                        </p:attrNameLst>
                                      </p:cBhvr>
                                      <p:tavLst>
                                        <p:tav tm="0">
                                          <p:val>
                                            <p:strVal val="ppt_y"/>
                                          </p:val>
                                        </p:tav>
                                        <p:tav tm="100000">
                                          <p:val>
                                            <p:fltVal val="0.5"/>
                                          </p:val>
                                        </p:tav>
                                      </p:tavLst>
                                    </p:anim>
                                    <p:set>
                                      <p:cBhvr>
                                        <p:cTn id="109" dur="1" fill="hold">
                                          <p:stCondLst>
                                            <p:cond delay="1999"/>
                                          </p:stCondLst>
                                        </p:cTn>
                                        <p:tgtEl>
                                          <p:spTgt spid="18"/>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19"/>
                                        </p:tgtEl>
                                        <p:attrNameLst>
                                          <p:attrName>ppt_w</p:attrName>
                                        </p:attrNameLst>
                                      </p:cBhvr>
                                      <p:tavLst>
                                        <p:tav tm="0">
                                          <p:val>
                                            <p:strVal val="ppt_w"/>
                                          </p:val>
                                        </p:tav>
                                        <p:tav tm="100000">
                                          <p:val>
                                            <p:fltVal val="0"/>
                                          </p:val>
                                        </p:tav>
                                      </p:tavLst>
                                    </p:anim>
                                    <p:anim calcmode="lin" valueType="num">
                                      <p:cBhvr>
                                        <p:cTn id="112" dur="2000"/>
                                        <p:tgtEl>
                                          <p:spTgt spid="19"/>
                                        </p:tgtEl>
                                        <p:attrNameLst>
                                          <p:attrName>ppt_h</p:attrName>
                                        </p:attrNameLst>
                                      </p:cBhvr>
                                      <p:tavLst>
                                        <p:tav tm="0">
                                          <p:val>
                                            <p:strVal val="ppt_h"/>
                                          </p:val>
                                        </p:tav>
                                        <p:tav tm="100000">
                                          <p:val>
                                            <p:fltVal val="0"/>
                                          </p:val>
                                        </p:tav>
                                      </p:tavLst>
                                    </p:anim>
                                    <p:anim calcmode="lin" valueType="num">
                                      <p:cBhvr>
                                        <p:cTn id="113" dur="2000"/>
                                        <p:tgtEl>
                                          <p:spTgt spid="19"/>
                                        </p:tgtEl>
                                        <p:attrNameLst>
                                          <p:attrName>ppt_x</p:attrName>
                                        </p:attrNameLst>
                                      </p:cBhvr>
                                      <p:tavLst>
                                        <p:tav tm="0">
                                          <p:val>
                                            <p:strVal val="ppt_x"/>
                                          </p:val>
                                        </p:tav>
                                        <p:tav tm="100000">
                                          <p:val>
                                            <p:fltVal val="0.5"/>
                                          </p:val>
                                        </p:tav>
                                      </p:tavLst>
                                    </p:anim>
                                    <p:anim calcmode="lin" valueType="num">
                                      <p:cBhvr>
                                        <p:cTn id="114" dur="2000"/>
                                        <p:tgtEl>
                                          <p:spTgt spid="19"/>
                                        </p:tgtEl>
                                        <p:attrNameLst>
                                          <p:attrName>ppt_y</p:attrName>
                                        </p:attrNameLst>
                                      </p:cBhvr>
                                      <p:tavLst>
                                        <p:tav tm="0">
                                          <p:val>
                                            <p:strVal val="ppt_y"/>
                                          </p:val>
                                        </p:tav>
                                        <p:tav tm="100000">
                                          <p:val>
                                            <p:fltVal val="0.5"/>
                                          </p:val>
                                        </p:tav>
                                      </p:tavLst>
                                    </p:anim>
                                    <p:set>
                                      <p:cBhvr>
                                        <p:cTn id="115" dur="1" fill="hold">
                                          <p:stCondLst>
                                            <p:cond delay="1999"/>
                                          </p:stCondLst>
                                        </p:cTn>
                                        <p:tgtEl>
                                          <p:spTgt spid="19"/>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20"/>
                                        </p:tgtEl>
                                        <p:attrNameLst>
                                          <p:attrName>ppt_w</p:attrName>
                                        </p:attrNameLst>
                                      </p:cBhvr>
                                      <p:tavLst>
                                        <p:tav tm="0">
                                          <p:val>
                                            <p:strVal val="ppt_w"/>
                                          </p:val>
                                        </p:tav>
                                        <p:tav tm="100000">
                                          <p:val>
                                            <p:fltVal val="0"/>
                                          </p:val>
                                        </p:tav>
                                      </p:tavLst>
                                    </p:anim>
                                    <p:anim calcmode="lin" valueType="num">
                                      <p:cBhvr>
                                        <p:cTn id="118" dur="2000"/>
                                        <p:tgtEl>
                                          <p:spTgt spid="20"/>
                                        </p:tgtEl>
                                        <p:attrNameLst>
                                          <p:attrName>ppt_h</p:attrName>
                                        </p:attrNameLst>
                                      </p:cBhvr>
                                      <p:tavLst>
                                        <p:tav tm="0">
                                          <p:val>
                                            <p:strVal val="ppt_h"/>
                                          </p:val>
                                        </p:tav>
                                        <p:tav tm="100000">
                                          <p:val>
                                            <p:fltVal val="0"/>
                                          </p:val>
                                        </p:tav>
                                      </p:tavLst>
                                    </p:anim>
                                    <p:anim calcmode="lin" valueType="num">
                                      <p:cBhvr>
                                        <p:cTn id="119" dur="2000"/>
                                        <p:tgtEl>
                                          <p:spTgt spid="20"/>
                                        </p:tgtEl>
                                        <p:attrNameLst>
                                          <p:attrName>ppt_x</p:attrName>
                                        </p:attrNameLst>
                                      </p:cBhvr>
                                      <p:tavLst>
                                        <p:tav tm="0">
                                          <p:val>
                                            <p:strVal val="ppt_x"/>
                                          </p:val>
                                        </p:tav>
                                        <p:tav tm="100000">
                                          <p:val>
                                            <p:fltVal val="0.5"/>
                                          </p:val>
                                        </p:tav>
                                      </p:tavLst>
                                    </p:anim>
                                    <p:anim calcmode="lin" valueType="num">
                                      <p:cBhvr>
                                        <p:cTn id="120" dur="2000"/>
                                        <p:tgtEl>
                                          <p:spTgt spid="20"/>
                                        </p:tgtEl>
                                        <p:attrNameLst>
                                          <p:attrName>ppt_y</p:attrName>
                                        </p:attrNameLst>
                                      </p:cBhvr>
                                      <p:tavLst>
                                        <p:tav tm="0">
                                          <p:val>
                                            <p:strVal val="ppt_y"/>
                                          </p:val>
                                        </p:tav>
                                        <p:tav tm="100000">
                                          <p:val>
                                            <p:fltVal val="0.5"/>
                                          </p:val>
                                        </p:tav>
                                      </p:tavLst>
                                    </p:anim>
                                    <p:set>
                                      <p:cBhvr>
                                        <p:cTn id="121" dur="1" fill="hold">
                                          <p:stCondLst>
                                            <p:cond delay="1999"/>
                                          </p:stCondLst>
                                        </p:cTn>
                                        <p:tgtEl>
                                          <p:spTgt spid="20"/>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21"/>
                                        </p:tgtEl>
                                        <p:attrNameLst>
                                          <p:attrName>ppt_w</p:attrName>
                                        </p:attrNameLst>
                                      </p:cBhvr>
                                      <p:tavLst>
                                        <p:tav tm="0">
                                          <p:val>
                                            <p:strVal val="ppt_w"/>
                                          </p:val>
                                        </p:tav>
                                        <p:tav tm="100000">
                                          <p:val>
                                            <p:fltVal val="0"/>
                                          </p:val>
                                        </p:tav>
                                      </p:tavLst>
                                    </p:anim>
                                    <p:anim calcmode="lin" valueType="num">
                                      <p:cBhvr>
                                        <p:cTn id="124" dur="2000"/>
                                        <p:tgtEl>
                                          <p:spTgt spid="21"/>
                                        </p:tgtEl>
                                        <p:attrNameLst>
                                          <p:attrName>ppt_h</p:attrName>
                                        </p:attrNameLst>
                                      </p:cBhvr>
                                      <p:tavLst>
                                        <p:tav tm="0">
                                          <p:val>
                                            <p:strVal val="ppt_h"/>
                                          </p:val>
                                        </p:tav>
                                        <p:tav tm="100000">
                                          <p:val>
                                            <p:fltVal val="0"/>
                                          </p:val>
                                        </p:tav>
                                      </p:tavLst>
                                    </p:anim>
                                    <p:anim calcmode="lin" valueType="num">
                                      <p:cBhvr>
                                        <p:cTn id="125" dur="2000"/>
                                        <p:tgtEl>
                                          <p:spTgt spid="21"/>
                                        </p:tgtEl>
                                        <p:attrNameLst>
                                          <p:attrName>ppt_x</p:attrName>
                                        </p:attrNameLst>
                                      </p:cBhvr>
                                      <p:tavLst>
                                        <p:tav tm="0">
                                          <p:val>
                                            <p:strVal val="ppt_x"/>
                                          </p:val>
                                        </p:tav>
                                        <p:tav tm="100000">
                                          <p:val>
                                            <p:fltVal val="0.5"/>
                                          </p:val>
                                        </p:tav>
                                      </p:tavLst>
                                    </p:anim>
                                    <p:anim calcmode="lin" valueType="num">
                                      <p:cBhvr>
                                        <p:cTn id="126" dur="2000"/>
                                        <p:tgtEl>
                                          <p:spTgt spid="21"/>
                                        </p:tgtEl>
                                        <p:attrNameLst>
                                          <p:attrName>ppt_y</p:attrName>
                                        </p:attrNameLst>
                                      </p:cBhvr>
                                      <p:tavLst>
                                        <p:tav tm="0">
                                          <p:val>
                                            <p:strVal val="ppt_y"/>
                                          </p:val>
                                        </p:tav>
                                        <p:tav tm="100000">
                                          <p:val>
                                            <p:fltVal val="0.5"/>
                                          </p:val>
                                        </p:tav>
                                      </p:tavLst>
                                    </p:anim>
                                    <p:set>
                                      <p:cBhvr>
                                        <p:cTn id="127" dur="1" fill="hold">
                                          <p:stCondLst>
                                            <p:cond delay="1999"/>
                                          </p:stCondLst>
                                        </p:cTn>
                                        <p:tgtEl>
                                          <p:spTgt spid="2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22"/>
                                        </p:tgtEl>
                                        <p:attrNameLst>
                                          <p:attrName>ppt_w</p:attrName>
                                        </p:attrNameLst>
                                      </p:cBhvr>
                                      <p:tavLst>
                                        <p:tav tm="0">
                                          <p:val>
                                            <p:strVal val="ppt_w"/>
                                          </p:val>
                                        </p:tav>
                                        <p:tav tm="100000">
                                          <p:val>
                                            <p:fltVal val="0"/>
                                          </p:val>
                                        </p:tav>
                                      </p:tavLst>
                                    </p:anim>
                                    <p:anim calcmode="lin" valueType="num">
                                      <p:cBhvr>
                                        <p:cTn id="130" dur="2000"/>
                                        <p:tgtEl>
                                          <p:spTgt spid="22"/>
                                        </p:tgtEl>
                                        <p:attrNameLst>
                                          <p:attrName>ppt_h</p:attrName>
                                        </p:attrNameLst>
                                      </p:cBhvr>
                                      <p:tavLst>
                                        <p:tav tm="0">
                                          <p:val>
                                            <p:strVal val="ppt_h"/>
                                          </p:val>
                                        </p:tav>
                                        <p:tav tm="100000">
                                          <p:val>
                                            <p:fltVal val="0"/>
                                          </p:val>
                                        </p:tav>
                                      </p:tavLst>
                                    </p:anim>
                                    <p:anim calcmode="lin" valueType="num">
                                      <p:cBhvr>
                                        <p:cTn id="131" dur="2000"/>
                                        <p:tgtEl>
                                          <p:spTgt spid="22"/>
                                        </p:tgtEl>
                                        <p:attrNameLst>
                                          <p:attrName>ppt_x</p:attrName>
                                        </p:attrNameLst>
                                      </p:cBhvr>
                                      <p:tavLst>
                                        <p:tav tm="0">
                                          <p:val>
                                            <p:strVal val="ppt_x"/>
                                          </p:val>
                                        </p:tav>
                                        <p:tav tm="100000">
                                          <p:val>
                                            <p:fltVal val="0.5"/>
                                          </p:val>
                                        </p:tav>
                                      </p:tavLst>
                                    </p:anim>
                                    <p:anim calcmode="lin" valueType="num">
                                      <p:cBhvr>
                                        <p:cTn id="132" dur="2000"/>
                                        <p:tgtEl>
                                          <p:spTgt spid="22"/>
                                        </p:tgtEl>
                                        <p:attrNameLst>
                                          <p:attrName>ppt_y</p:attrName>
                                        </p:attrNameLst>
                                      </p:cBhvr>
                                      <p:tavLst>
                                        <p:tav tm="0">
                                          <p:val>
                                            <p:strVal val="ppt_y"/>
                                          </p:val>
                                        </p:tav>
                                        <p:tav tm="100000">
                                          <p:val>
                                            <p:fltVal val="0.5"/>
                                          </p:val>
                                        </p:tav>
                                      </p:tavLst>
                                    </p:anim>
                                    <p:set>
                                      <p:cBhvr>
                                        <p:cTn id="133" dur="1" fill="hold">
                                          <p:stCondLst>
                                            <p:cond delay="1999"/>
                                          </p:stCondLst>
                                        </p:cTn>
                                        <p:tgtEl>
                                          <p:spTgt spid="22"/>
                                        </p:tgtEl>
                                        <p:attrNameLst>
                                          <p:attrName>style.visibility</p:attrName>
                                        </p:attrNameLst>
                                      </p:cBhvr>
                                      <p:to>
                                        <p:strVal val="hidden"/>
                                      </p:to>
                                    </p:set>
                                  </p:childTnLst>
                                </p:cTn>
                              </p:par>
                              <p:par>
                                <p:cTn id="134" presetID="8" presetClass="emph" presetSubtype="0" fill="hold" grpId="3" nodeType="withEffect">
                                  <p:stCondLst>
                                    <p:cond delay="0"/>
                                  </p:stCondLst>
                                  <p:childTnLst>
                                    <p:animRot by="-21600000">
                                      <p:cBhvr>
                                        <p:cTn id="135" dur="2000" fill="hold"/>
                                        <p:tgtEl>
                                          <p:spTgt spid="14"/>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15"/>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16"/>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17"/>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8"/>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9"/>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20"/>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21"/>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2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par>
                          <p:cTn id="159" fill="hold">
                            <p:stCondLst>
                              <p:cond delay="4000"/>
                            </p:stCondLst>
                            <p:childTnLst>
                              <p:par>
                                <p:cTn id="160" presetID="23" presetClass="entr" presetSubtype="16" fill="hold" grpId="0" nodeType="after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p:cTn id="162" dur="2000" fill="hold"/>
                                        <p:tgtEl>
                                          <p:spTgt spid="23"/>
                                        </p:tgtEl>
                                        <p:attrNameLst>
                                          <p:attrName>ppt_w</p:attrName>
                                        </p:attrNameLst>
                                      </p:cBhvr>
                                      <p:tavLst>
                                        <p:tav tm="0">
                                          <p:val>
                                            <p:fltVal val="0"/>
                                          </p:val>
                                        </p:tav>
                                        <p:tav tm="100000">
                                          <p:val>
                                            <p:strVal val="#ppt_w"/>
                                          </p:val>
                                        </p:tav>
                                      </p:tavLst>
                                    </p:anim>
                                    <p:anim calcmode="lin" valueType="num">
                                      <p:cBhvr>
                                        <p:cTn id="163" dur="20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3"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Carmenere VINO.png"/>
          <p:cNvPicPr>
            <a:picLocks noChangeAspect="1"/>
          </p:cNvPicPr>
          <p:nvPr/>
        </p:nvPicPr>
        <p:blipFill>
          <a:blip r:embed="rId2"/>
          <a:srcRect l="34723" r="30555"/>
          <a:stretch>
            <a:fillRect/>
          </a:stretch>
        </p:blipFill>
        <p:spPr>
          <a:xfrm>
            <a:off x="214282" y="428610"/>
            <a:ext cx="1562705" cy="4500558"/>
          </a:xfrm>
          <a:prstGeom prst="rect">
            <a:avLst/>
          </a:prstGeom>
        </p:spPr>
      </p:pic>
      <p:pic>
        <p:nvPicPr>
          <p:cNvPr id="6" name="5 Imagen" descr="daviderestivo.png"/>
          <p:cNvPicPr>
            <a:picLocks noChangeAspect="1"/>
          </p:cNvPicPr>
          <p:nvPr/>
        </p:nvPicPr>
        <p:blipFill>
          <a:blip r:embed="rId3"/>
          <a:stretch>
            <a:fillRect/>
          </a:stretch>
        </p:blipFill>
        <p:spPr>
          <a:xfrm>
            <a:off x="1571604" y="2928940"/>
            <a:ext cx="912768" cy="2005013"/>
          </a:xfrm>
          <a:prstGeom prst="rect">
            <a:avLst/>
          </a:prstGeom>
        </p:spPr>
      </p:pic>
      <p:sp>
        <p:nvSpPr>
          <p:cNvPr id="7" name="6 CuadroTexto"/>
          <p:cNvSpPr txBox="1"/>
          <p:nvPr/>
        </p:nvSpPr>
        <p:spPr>
          <a:xfrm>
            <a:off x="3071802" y="142858"/>
            <a:ext cx="2398413" cy="738664"/>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Carmenére</a:t>
            </a:r>
            <a:endPar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8" name="7 CuadroTexto"/>
          <p:cNvSpPr txBox="1"/>
          <p:nvPr/>
        </p:nvSpPr>
        <p:spPr>
          <a:xfrm>
            <a:off x="2643174" y="500048"/>
            <a:ext cx="4214841" cy="4801314"/>
          </a:xfrm>
          <a:prstGeom prst="rect">
            <a:avLst/>
          </a:prstGeom>
          <a:noFill/>
        </p:spPr>
        <p:txBody>
          <a:bodyPr wrap="square" rtlCol="0">
            <a:spAutoFit/>
          </a:bodyPr>
          <a:lstStyle/>
          <a:p>
            <a:r>
              <a:rPr lang="es-PE" b="1" dirty="0" smtClean="0"/>
              <a:t> </a:t>
            </a:r>
          </a:p>
          <a:p>
            <a:r>
              <a:rPr lang="es-PE" sz="1200" b="1" dirty="0" smtClean="0">
                <a:latin typeface="Agency FB" pitchFamily="34" charset="0"/>
              </a:rPr>
              <a:t>Se creyó extinta tras ser afectada por una plaga de filoxera que atacó a Europa a fines del Siglo XIX; pequeños insectos destruyeron las raíces y hojas de las vides hasta prácticamente hacerla desaparecer.</a:t>
            </a:r>
          </a:p>
          <a:p>
            <a:r>
              <a:rPr lang="es-PE" sz="1200" b="1" dirty="0" smtClean="0">
                <a:latin typeface="Agency FB" pitchFamily="34" charset="0"/>
              </a:rPr>
              <a:t> Hasta que en 1994 se redescubrió en Chile, donde encontró las condiciones ideales para brotar y desarrollarse hasta convertirse en un icono de la cultura vitícola del país, sin embargo, durante largos años se creyó que la variedad era </a:t>
            </a:r>
            <a:r>
              <a:rPr lang="es-PE" sz="1200" b="1" dirty="0" err="1" smtClean="0">
                <a:latin typeface="Agency FB" pitchFamily="34" charset="0"/>
              </a:rPr>
              <a:t>Merlot</a:t>
            </a:r>
            <a:r>
              <a:rPr lang="es-PE" sz="1200" b="1" dirty="0" smtClean="0">
                <a:latin typeface="Agency FB" pitchFamily="34" charset="0"/>
              </a:rPr>
              <a:t>.</a:t>
            </a:r>
          </a:p>
          <a:p>
            <a:r>
              <a:rPr lang="es-PE" sz="1200" b="1" dirty="0" smtClean="0">
                <a:latin typeface="Agency FB" pitchFamily="34" charset="0"/>
              </a:rPr>
              <a:t> Originalmente se cultivó prolíficamente en la región francesa de </a:t>
            </a:r>
            <a:r>
              <a:rPr lang="es-PE" sz="1200" b="1" dirty="0" err="1" smtClean="0">
                <a:latin typeface="Agency FB" pitchFamily="34" charset="0"/>
              </a:rPr>
              <a:t>Médoc</a:t>
            </a:r>
            <a:r>
              <a:rPr lang="es-PE" sz="1200" b="1" dirty="0" smtClean="0">
                <a:latin typeface="Agency FB" pitchFamily="34" charset="0"/>
              </a:rPr>
              <a:t>, y actualmente en el Valle Central de Chile se siembra en grandes proporciones. El </a:t>
            </a:r>
            <a:r>
              <a:rPr lang="es-PE" sz="1200" b="1" dirty="0" err="1" smtClean="0">
                <a:latin typeface="Agency FB" pitchFamily="34" charset="0"/>
              </a:rPr>
              <a:t>Carmenere</a:t>
            </a:r>
            <a:r>
              <a:rPr lang="es-PE" sz="1200" b="1" dirty="0" smtClean="0">
                <a:latin typeface="Agency FB" pitchFamily="34" charset="0"/>
              </a:rPr>
              <a:t> conjuga diversas cualidades excepcionales; cuerpo suave, gran aroma, color rojo intenso, baja acidez y taninos suaves.</a:t>
            </a:r>
          </a:p>
          <a:p>
            <a:r>
              <a:rPr lang="es-PE" sz="1200" b="1" dirty="0" smtClean="0">
                <a:latin typeface="Agency FB" pitchFamily="34" charset="0"/>
              </a:rPr>
              <a:t> La gama de colores corresponde al rojo violáceo, caracterizado por la intensidad de su brillo. El aroma del </a:t>
            </a:r>
            <a:r>
              <a:rPr lang="es-PE" sz="1200" b="1" dirty="0" err="1" smtClean="0">
                <a:latin typeface="Agency FB" pitchFamily="34" charset="0"/>
              </a:rPr>
              <a:t>carmenere</a:t>
            </a:r>
            <a:r>
              <a:rPr lang="es-PE" sz="1200" b="1" dirty="0" smtClean="0">
                <a:latin typeface="Agency FB" pitchFamily="34" charset="0"/>
              </a:rPr>
              <a:t> es intenso y distintivo, ofrece frutillas maduras y betarraga dulce; en los vinos maduros asoman los tostados a cuero y vainilla, sin embargo siempre predomina su carácter frutal.</a:t>
            </a:r>
          </a:p>
          <a:p>
            <a:r>
              <a:rPr lang="es-PE" sz="1200" b="1" dirty="0" smtClean="0">
                <a:latin typeface="Agency FB" pitchFamily="34" charset="0"/>
              </a:rPr>
              <a:t> Una vez en boca, coincide con el aroma; tierra húmeda, frutas y algunas verduras (pimentón rojo y verde) destacan. Su liviandad, viveza y frescura lo diferencian del </a:t>
            </a:r>
            <a:r>
              <a:rPr lang="es-PE" sz="1200" b="1" dirty="0" err="1" smtClean="0">
                <a:latin typeface="Agency FB" pitchFamily="34" charset="0"/>
              </a:rPr>
              <a:t>Merlot</a:t>
            </a:r>
            <a:r>
              <a:rPr lang="es-PE" sz="1200" b="1" dirty="0" smtClean="0">
                <a:latin typeface="Agency FB" pitchFamily="34" charset="0"/>
              </a:rPr>
              <a:t>.</a:t>
            </a:r>
          </a:p>
          <a:p>
            <a:r>
              <a:rPr lang="es-PE" sz="1200" b="1" dirty="0" smtClean="0">
                <a:latin typeface="Agency FB" pitchFamily="34" charset="0"/>
              </a:rPr>
              <a:t> El </a:t>
            </a:r>
            <a:r>
              <a:rPr lang="es-PE" sz="1200" b="1" dirty="0" err="1" smtClean="0">
                <a:latin typeface="Agency FB" pitchFamily="34" charset="0"/>
              </a:rPr>
              <a:t>Carmenere</a:t>
            </a:r>
            <a:r>
              <a:rPr lang="es-PE" sz="1200" b="1" dirty="0" smtClean="0">
                <a:latin typeface="Agency FB" pitchFamily="34" charset="0"/>
              </a:rPr>
              <a:t> es ideal para acompañar pastas, carnes blancas, algunos pescados, platos poco condimentados como la pulpa de cerdo, cordero sin salsas, guisos de verduras y quesos cremosos. Se sugiere servirlo a 15° o 16° C.</a:t>
            </a:r>
          </a:p>
          <a:p>
            <a:endParaRPr lang="es-PE" sz="1200" b="1" dirty="0">
              <a:latin typeface="Agency FB" pitchFamily="34" charset="0"/>
            </a:endParaRPr>
          </a:p>
        </p:txBody>
      </p:sp>
      <p:pic>
        <p:nvPicPr>
          <p:cNvPr id="11" name="10 Imagen" descr="racimo.png"/>
          <p:cNvPicPr>
            <a:picLocks noChangeAspect="1"/>
          </p:cNvPicPr>
          <p:nvPr/>
        </p:nvPicPr>
        <p:blipFill>
          <a:blip r:embed="rId4">
            <a:lum contrast="20000"/>
          </a:blip>
          <a:stretch>
            <a:fillRect/>
          </a:stretch>
        </p:blipFill>
        <p:spPr>
          <a:xfrm>
            <a:off x="5143505" y="0"/>
            <a:ext cx="4143403" cy="3571882"/>
          </a:xfrm>
          <a:prstGeom prst="rect">
            <a:avLst/>
          </a:prstGeom>
        </p:spPr>
      </p:pic>
      <p:sp>
        <p:nvSpPr>
          <p:cNvPr id="9" name="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60000"/>
                <a:lumOff val="40000"/>
              </a:schemeClr>
            </a:gs>
            <a:gs pos="50000">
              <a:schemeClr val="accent4">
                <a:lumMod val="50000"/>
                <a:shade val="67500"/>
                <a:satMod val="115000"/>
              </a:schemeClr>
            </a:gs>
            <a:gs pos="100000">
              <a:schemeClr val="accent4">
                <a:lumMod val="50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El Rosé cepa.jpg"/>
          <p:cNvPicPr>
            <a:picLocks noChangeAspect="1"/>
          </p:cNvPicPr>
          <p:nvPr/>
        </p:nvPicPr>
        <p:blipFill>
          <a:blip r:embed="rId2"/>
          <a:stretch>
            <a:fillRect/>
          </a:stretch>
        </p:blipFill>
        <p:spPr>
          <a:xfrm>
            <a:off x="7060" y="0"/>
            <a:ext cx="9136940" cy="5143500"/>
          </a:xfrm>
          <a:prstGeom prst="rect">
            <a:avLst/>
          </a:prstGeom>
        </p:spPr>
      </p:pic>
      <p:pic>
        <p:nvPicPr>
          <p:cNvPr id="36" name="35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4214810" y="714362"/>
            <a:ext cx="1214436" cy="1214436"/>
          </a:xfrm>
          <a:prstGeom prst="rect">
            <a:avLst/>
          </a:prstGeom>
        </p:spPr>
      </p:pic>
      <p:pic>
        <p:nvPicPr>
          <p:cNvPr id="37" name="36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4214810" y="-607218"/>
            <a:ext cx="1214436" cy="1214436"/>
          </a:xfrm>
          <a:prstGeom prst="rect">
            <a:avLst/>
          </a:prstGeom>
        </p:spPr>
      </p:pic>
      <p:pic>
        <p:nvPicPr>
          <p:cNvPr id="38" name="37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4214810" y="4143386"/>
            <a:ext cx="1214436" cy="1214436"/>
          </a:xfrm>
          <a:prstGeom prst="rect">
            <a:avLst/>
          </a:prstGeom>
        </p:spPr>
      </p:pic>
      <p:pic>
        <p:nvPicPr>
          <p:cNvPr id="39" name="38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4286248" y="2928940"/>
            <a:ext cx="1214436" cy="1214436"/>
          </a:xfrm>
          <a:prstGeom prst="rect">
            <a:avLst/>
          </a:prstGeom>
        </p:spPr>
      </p:pic>
      <p:pic>
        <p:nvPicPr>
          <p:cNvPr id="40" name="39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3000364" y="1928808"/>
            <a:ext cx="1214436" cy="1214436"/>
          </a:xfrm>
          <a:prstGeom prst="rect">
            <a:avLst/>
          </a:prstGeom>
        </p:spPr>
      </p:pic>
      <p:pic>
        <p:nvPicPr>
          <p:cNvPr id="41" name="40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5643570" y="1857370"/>
            <a:ext cx="1214436" cy="1214436"/>
          </a:xfrm>
          <a:prstGeom prst="rect">
            <a:avLst/>
          </a:prstGeom>
        </p:spPr>
      </p:pic>
      <p:pic>
        <p:nvPicPr>
          <p:cNvPr id="42" name="41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5214942" y="857238"/>
            <a:ext cx="1214436" cy="1214436"/>
          </a:xfrm>
          <a:prstGeom prst="rect">
            <a:avLst/>
          </a:prstGeom>
        </p:spPr>
      </p:pic>
      <p:pic>
        <p:nvPicPr>
          <p:cNvPr id="43" name="42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5000628" y="2786064"/>
            <a:ext cx="1214436" cy="1214436"/>
          </a:xfrm>
          <a:prstGeom prst="rect">
            <a:avLst/>
          </a:prstGeom>
        </p:spPr>
      </p:pic>
      <p:pic>
        <p:nvPicPr>
          <p:cNvPr id="44" name="43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3357554" y="2714626"/>
            <a:ext cx="1214436" cy="1214436"/>
          </a:xfrm>
          <a:prstGeom prst="rect">
            <a:avLst/>
          </a:prstGeom>
        </p:spPr>
      </p:pic>
      <p:pic>
        <p:nvPicPr>
          <p:cNvPr id="45" name="44 Imagen" descr="Dust-and-Aerosols-SWIRL-graphic.png"/>
          <p:cNvPicPr>
            <a:picLocks noChangeAspect="1"/>
          </p:cNvPicPr>
          <p:nvPr/>
        </p:nvPicPr>
        <p:blipFill>
          <a:blip r:embed="rId3">
            <a:duotone>
              <a:prstClr val="black"/>
              <a:schemeClr val="accent2">
                <a:tint val="45000"/>
                <a:satMod val="400000"/>
              </a:schemeClr>
            </a:duotone>
            <a:lum bright="-20000" contrast="20000"/>
          </a:blip>
          <a:stretch>
            <a:fillRect/>
          </a:stretch>
        </p:blipFill>
        <p:spPr>
          <a:xfrm>
            <a:off x="3286116" y="928676"/>
            <a:ext cx="1214436" cy="1214436"/>
          </a:xfrm>
          <a:prstGeom prst="rect">
            <a:avLst/>
          </a:prstGeom>
        </p:spPr>
      </p:pic>
      <p:pic>
        <p:nvPicPr>
          <p:cNvPr id="46" name="45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6786578" y="1785932"/>
            <a:ext cx="1214436" cy="1214436"/>
          </a:xfrm>
          <a:prstGeom prst="rect">
            <a:avLst/>
          </a:prstGeom>
        </p:spPr>
      </p:pic>
      <p:pic>
        <p:nvPicPr>
          <p:cNvPr id="47" name="46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5429256" y="-285770"/>
            <a:ext cx="1214436" cy="1214436"/>
          </a:xfrm>
          <a:prstGeom prst="rect">
            <a:avLst/>
          </a:prstGeom>
        </p:spPr>
      </p:pic>
      <p:pic>
        <p:nvPicPr>
          <p:cNvPr id="48" name="47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6357950" y="571486"/>
            <a:ext cx="1214436" cy="1214436"/>
          </a:xfrm>
          <a:prstGeom prst="rect">
            <a:avLst/>
          </a:prstGeom>
        </p:spPr>
      </p:pic>
      <p:pic>
        <p:nvPicPr>
          <p:cNvPr id="49" name="48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1857356" y="2143122"/>
            <a:ext cx="1214436" cy="1214436"/>
          </a:xfrm>
          <a:prstGeom prst="rect">
            <a:avLst/>
          </a:prstGeom>
        </p:spPr>
      </p:pic>
      <p:pic>
        <p:nvPicPr>
          <p:cNvPr id="50" name="49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2857488" y="-214332"/>
            <a:ext cx="1214436" cy="1214436"/>
          </a:xfrm>
          <a:prstGeom prst="rect">
            <a:avLst/>
          </a:prstGeom>
        </p:spPr>
      </p:pic>
      <p:pic>
        <p:nvPicPr>
          <p:cNvPr id="51" name="50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2071670" y="785800"/>
            <a:ext cx="1214436" cy="1214436"/>
          </a:xfrm>
          <a:prstGeom prst="rect">
            <a:avLst/>
          </a:prstGeom>
        </p:spPr>
      </p:pic>
      <p:pic>
        <p:nvPicPr>
          <p:cNvPr id="52" name="51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2214546" y="3286130"/>
            <a:ext cx="1214436" cy="1214436"/>
          </a:xfrm>
          <a:prstGeom prst="rect">
            <a:avLst/>
          </a:prstGeom>
        </p:spPr>
      </p:pic>
      <p:pic>
        <p:nvPicPr>
          <p:cNvPr id="53" name="52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3143240" y="4000510"/>
            <a:ext cx="1214436" cy="1214436"/>
          </a:xfrm>
          <a:prstGeom prst="rect">
            <a:avLst/>
          </a:prstGeom>
        </p:spPr>
      </p:pic>
      <p:pic>
        <p:nvPicPr>
          <p:cNvPr id="54" name="53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6286512" y="3000378"/>
            <a:ext cx="1214436" cy="1214436"/>
          </a:xfrm>
          <a:prstGeom prst="rect">
            <a:avLst/>
          </a:prstGeom>
        </p:spPr>
      </p:pic>
      <p:pic>
        <p:nvPicPr>
          <p:cNvPr id="55" name="54 Imagen" descr="Dust-and-Aerosols-SWIRL-graphic.png"/>
          <p:cNvPicPr>
            <a:picLocks noChangeAspect="1"/>
          </p:cNvPicPr>
          <p:nvPr/>
        </p:nvPicPr>
        <p:blipFill>
          <a:blip r:embed="rId3">
            <a:duotone>
              <a:prstClr val="black"/>
              <a:schemeClr val="accent1">
                <a:tint val="45000"/>
                <a:satMod val="400000"/>
              </a:schemeClr>
            </a:duotone>
            <a:lum bright="-20000" contrast="40000"/>
          </a:blip>
          <a:stretch>
            <a:fillRect/>
          </a:stretch>
        </p:blipFill>
        <p:spPr>
          <a:xfrm>
            <a:off x="5429256" y="3929064"/>
            <a:ext cx="1214436" cy="1214436"/>
          </a:xfrm>
          <a:prstGeom prst="rect">
            <a:avLst/>
          </a:prstGeom>
        </p:spPr>
      </p:pic>
      <p:sp>
        <p:nvSpPr>
          <p:cNvPr id="56" name="55 CuadroTexto"/>
          <p:cNvSpPr txBox="1"/>
          <p:nvPr/>
        </p:nvSpPr>
        <p:spPr>
          <a:xfrm>
            <a:off x="4143372" y="428610"/>
            <a:ext cx="806631" cy="830997"/>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Rosé</a:t>
            </a:r>
          </a:p>
          <a:p>
            <a:endParaRPr lang="es-PE" sz="2400" b="1" dirty="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p:txBody>
      </p:sp>
      <p:sp>
        <p:nvSpPr>
          <p:cNvPr id="24" name="23 Rectángulo"/>
          <p:cNvSpPr/>
          <p:nvPr/>
        </p:nvSpPr>
        <p:spPr>
          <a:xfrm>
            <a:off x="-142908" y="-785836"/>
            <a:ext cx="9501254" cy="6215106"/>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6"/>
                                        </p:tgtEl>
                                        <p:attrNameLst>
                                          <p:attrName>style.visibility</p:attrName>
                                        </p:attrNameLst>
                                      </p:cBhvr>
                                      <p:to>
                                        <p:strVal val="visible"/>
                                      </p:to>
                                    </p:set>
                                    <p:anim calcmode="lin" valueType="num">
                                      <p:cBhvr>
                                        <p:cTn id="9" dur="2000" fill="hold"/>
                                        <p:tgtEl>
                                          <p:spTgt spid="36"/>
                                        </p:tgtEl>
                                        <p:attrNameLst>
                                          <p:attrName>ppt_w</p:attrName>
                                        </p:attrNameLst>
                                      </p:cBhvr>
                                      <p:tavLst>
                                        <p:tav tm="0">
                                          <p:val>
                                            <p:fltVal val="0"/>
                                          </p:val>
                                        </p:tav>
                                        <p:tav tm="100000">
                                          <p:val>
                                            <p:strVal val="#ppt_w"/>
                                          </p:val>
                                        </p:tav>
                                      </p:tavLst>
                                    </p:anim>
                                    <p:anim calcmode="lin" valueType="num">
                                      <p:cBhvr>
                                        <p:cTn id="10" dur="2000" fill="hold"/>
                                        <p:tgtEl>
                                          <p:spTgt spid="36"/>
                                        </p:tgtEl>
                                        <p:attrNameLst>
                                          <p:attrName>ppt_h</p:attrName>
                                        </p:attrNameLst>
                                      </p:cBhvr>
                                      <p:tavLst>
                                        <p:tav tm="0">
                                          <p:val>
                                            <p:fltVal val="0"/>
                                          </p:val>
                                        </p:tav>
                                        <p:tav tm="100000">
                                          <p:val>
                                            <p:strVal val="#ppt_h"/>
                                          </p:val>
                                        </p:tav>
                                      </p:tavLst>
                                    </p:anim>
                                    <p:anim calcmode="lin" valueType="num">
                                      <p:cBhvr>
                                        <p:cTn id="11" dur="2000" fill="hold"/>
                                        <p:tgtEl>
                                          <p:spTgt spid="36"/>
                                        </p:tgtEl>
                                        <p:attrNameLst>
                                          <p:attrName>ppt_x</p:attrName>
                                        </p:attrNameLst>
                                      </p:cBhvr>
                                      <p:tavLst>
                                        <p:tav tm="0">
                                          <p:val>
                                            <p:fltVal val="0.5"/>
                                          </p:val>
                                        </p:tav>
                                        <p:tav tm="100000">
                                          <p:val>
                                            <p:strVal val="#ppt_x"/>
                                          </p:val>
                                        </p:tav>
                                      </p:tavLst>
                                    </p:anim>
                                    <p:anim calcmode="lin" valueType="num">
                                      <p:cBhvr>
                                        <p:cTn id="12" dur="2000" fill="hold"/>
                                        <p:tgtEl>
                                          <p:spTgt spid="36"/>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p:cTn id="15" dur="2000" fill="hold"/>
                                        <p:tgtEl>
                                          <p:spTgt spid="37"/>
                                        </p:tgtEl>
                                        <p:attrNameLst>
                                          <p:attrName>ppt_w</p:attrName>
                                        </p:attrNameLst>
                                      </p:cBhvr>
                                      <p:tavLst>
                                        <p:tav tm="0">
                                          <p:val>
                                            <p:fltVal val="0"/>
                                          </p:val>
                                        </p:tav>
                                        <p:tav tm="100000">
                                          <p:val>
                                            <p:strVal val="#ppt_w"/>
                                          </p:val>
                                        </p:tav>
                                      </p:tavLst>
                                    </p:anim>
                                    <p:anim calcmode="lin" valueType="num">
                                      <p:cBhvr>
                                        <p:cTn id="16" dur="2000" fill="hold"/>
                                        <p:tgtEl>
                                          <p:spTgt spid="37"/>
                                        </p:tgtEl>
                                        <p:attrNameLst>
                                          <p:attrName>ppt_h</p:attrName>
                                        </p:attrNameLst>
                                      </p:cBhvr>
                                      <p:tavLst>
                                        <p:tav tm="0">
                                          <p:val>
                                            <p:fltVal val="0"/>
                                          </p:val>
                                        </p:tav>
                                        <p:tav tm="100000">
                                          <p:val>
                                            <p:strVal val="#ppt_h"/>
                                          </p:val>
                                        </p:tav>
                                      </p:tavLst>
                                    </p:anim>
                                    <p:anim calcmode="lin" valueType="num">
                                      <p:cBhvr>
                                        <p:cTn id="17" dur="2000" fill="hold"/>
                                        <p:tgtEl>
                                          <p:spTgt spid="37"/>
                                        </p:tgtEl>
                                        <p:attrNameLst>
                                          <p:attrName>ppt_x</p:attrName>
                                        </p:attrNameLst>
                                      </p:cBhvr>
                                      <p:tavLst>
                                        <p:tav tm="0">
                                          <p:val>
                                            <p:fltVal val="0.5"/>
                                          </p:val>
                                        </p:tav>
                                        <p:tav tm="100000">
                                          <p:val>
                                            <p:strVal val="#ppt_x"/>
                                          </p:val>
                                        </p:tav>
                                      </p:tavLst>
                                    </p:anim>
                                    <p:anim calcmode="lin" valueType="num">
                                      <p:cBhvr>
                                        <p:cTn id="18" dur="2000" fill="hold"/>
                                        <p:tgtEl>
                                          <p:spTgt spid="37"/>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2000" fill="hold"/>
                                        <p:tgtEl>
                                          <p:spTgt spid="38"/>
                                        </p:tgtEl>
                                        <p:attrNameLst>
                                          <p:attrName>ppt_w</p:attrName>
                                        </p:attrNameLst>
                                      </p:cBhvr>
                                      <p:tavLst>
                                        <p:tav tm="0">
                                          <p:val>
                                            <p:fltVal val="0"/>
                                          </p:val>
                                        </p:tav>
                                        <p:tav tm="100000">
                                          <p:val>
                                            <p:strVal val="#ppt_w"/>
                                          </p:val>
                                        </p:tav>
                                      </p:tavLst>
                                    </p:anim>
                                    <p:anim calcmode="lin" valueType="num">
                                      <p:cBhvr>
                                        <p:cTn id="22" dur="2000" fill="hold"/>
                                        <p:tgtEl>
                                          <p:spTgt spid="38"/>
                                        </p:tgtEl>
                                        <p:attrNameLst>
                                          <p:attrName>ppt_h</p:attrName>
                                        </p:attrNameLst>
                                      </p:cBhvr>
                                      <p:tavLst>
                                        <p:tav tm="0">
                                          <p:val>
                                            <p:fltVal val="0"/>
                                          </p:val>
                                        </p:tav>
                                        <p:tav tm="100000">
                                          <p:val>
                                            <p:strVal val="#ppt_h"/>
                                          </p:val>
                                        </p:tav>
                                      </p:tavLst>
                                    </p:anim>
                                    <p:anim calcmode="lin" valueType="num">
                                      <p:cBhvr>
                                        <p:cTn id="23" dur="2000" fill="hold"/>
                                        <p:tgtEl>
                                          <p:spTgt spid="38"/>
                                        </p:tgtEl>
                                        <p:attrNameLst>
                                          <p:attrName>ppt_x</p:attrName>
                                        </p:attrNameLst>
                                      </p:cBhvr>
                                      <p:tavLst>
                                        <p:tav tm="0">
                                          <p:val>
                                            <p:fltVal val="0.5"/>
                                          </p:val>
                                        </p:tav>
                                        <p:tav tm="100000">
                                          <p:val>
                                            <p:strVal val="#ppt_x"/>
                                          </p:val>
                                        </p:tav>
                                      </p:tavLst>
                                    </p:anim>
                                    <p:anim calcmode="lin" valueType="num">
                                      <p:cBhvr>
                                        <p:cTn id="24" dur="2000" fill="hold"/>
                                        <p:tgtEl>
                                          <p:spTgt spid="38"/>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2000" fill="hold"/>
                                        <p:tgtEl>
                                          <p:spTgt spid="39"/>
                                        </p:tgtEl>
                                        <p:attrNameLst>
                                          <p:attrName>ppt_w</p:attrName>
                                        </p:attrNameLst>
                                      </p:cBhvr>
                                      <p:tavLst>
                                        <p:tav tm="0">
                                          <p:val>
                                            <p:fltVal val="0"/>
                                          </p:val>
                                        </p:tav>
                                        <p:tav tm="100000">
                                          <p:val>
                                            <p:strVal val="#ppt_w"/>
                                          </p:val>
                                        </p:tav>
                                      </p:tavLst>
                                    </p:anim>
                                    <p:anim calcmode="lin" valueType="num">
                                      <p:cBhvr>
                                        <p:cTn id="28" dur="2000" fill="hold"/>
                                        <p:tgtEl>
                                          <p:spTgt spid="39"/>
                                        </p:tgtEl>
                                        <p:attrNameLst>
                                          <p:attrName>ppt_h</p:attrName>
                                        </p:attrNameLst>
                                      </p:cBhvr>
                                      <p:tavLst>
                                        <p:tav tm="0">
                                          <p:val>
                                            <p:fltVal val="0"/>
                                          </p:val>
                                        </p:tav>
                                        <p:tav tm="100000">
                                          <p:val>
                                            <p:strVal val="#ppt_h"/>
                                          </p:val>
                                        </p:tav>
                                      </p:tavLst>
                                    </p:anim>
                                    <p:anim calcmode="lin" valueType="num">
                                      <p:cBhvr>
                                        <p:cTn id="29" dur="2000" fill="hold"/>
                                        <p:tgtEl>
                                          <p:spTgt spid="39"/>
                                        </p:tgtEl>
                                        <p:attrNameLst>
                                          <p:attrName>ppt_x</p:attrName>
                                        </p:attrNameLst>
                                      </p:cBhvr>
                                      <p:tavLst>
                                        <p:tav tm="0">
                                          <p:val>
                                            <p:fltVal val="0.5"/>
                                          </p:val>
                                        </p:tav>
                                        <p:tav tm="100000">
                                          <p:val>
                                            <p:strVal val="#ppt_x"/>
                                          </p:val>
                                        </p:tav>
                                      </p:tavLst>
                                    </p:anim>
                                    <p:anim calcmode="lin" valueType="num">
                                      <p:cBhvr>
                                        <p:cTn id="30" dur="2000" fill="hold"/>
                                        <p:tgtEl>
                                          <p:spTgt spid="39"/>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p:cTn id="33" dur="2000" fill="hold"/>
                                        <p:tgtEl>
                                          <p:spTgt spid="40"/>
                                        </p:tgtEl>
                                        <p:attrNameLst>
                                          <p:attrName>ppt_w</p:attrName>
                                        </p:attrNameLst>
                                      </p:cBhvr>
                                      <p:tavLst>
                                        <p:tav tm="0">
                                          <p:val>
                                            <p:fltVal val="0"/>
                                          </p:val>
                                        </p:tav>
                                        <p:tav tm="100000">
                                          <p:val>
                                            <p:strVal val="#ppt_w"/>
                                          </p:val>
                                        </p:tav>
                                      </p:tavLst>
                                    </p:anim>
                                    <p:anim calcmode="lin" valueType="num">
                                      <p:cBhvr>
                                        <p:cTn id="34" dur="2000" fill="hold"/>
                                        <p:tgtEl>
                                          <p:spTgt spid="40"/>
                                        </p:tgtEl>
                                        <p:attrNameLst>
                                          <p:attrName>ppt_h</p:attrName>
                                        </p:attrNameLst>
                                      </p:cBhvr>
                                      <p:tavLst>
                                        <p:tav tm="0">
                                          <p:val>
                                            <p:fltVal val="0"/>
                                          </p:val>
                                        </p:tav>
                                        <p:tav tm="100000">
                                          <p:val>
                                            <p:strVal val="#ppt_h"/>
                                          </p:val>
                                        </p:tav>
                                      </p:tavLst>
                                    </p:anim>
                                    <p:anim calcmode="lin" valueType="num">
                                      <p:cBhvr>
                                        <p:cTn id="35" dur="2000" fill="hold"/>
                                        <p:tgtEl>
                                          <p:spTgt spid="40"/>
                                        </p:tgtEl>
                                        <p:attrNameLst>
                                          <p:attrName>ppt_x</p:attrName>
                                        </p:attrNameLst>
                                      </p:cBhvr>
                                      <p:tavLst>
                                        <p:tav tm="0">
                                          <p:val>
                                            <p:fltVal val="0.5"/>
                                          </p:val>
                                        </p:tav>
                                        <p:tav tm="100000">
                                          <p:val>
                                            <p:strVal val="#ppt_x"/>
                                          </p:val>
                                        </p:tav>
                                      </p:tavLst>
                                    </p:anim>
                                    <p:anim calcmode="lin" valueType="num">
                                      <p:cBhvr>
                                        <p:cTn id="36" dur="2000" fill="hold"/>
                                        <p:tgtEl>
                                          <p:spTgt spid="40"/>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2000" fill="hold"/>
                                        <p:tgtEl>
                                          <p:spTgt spid="41"/>
                                        </p:tgtEl>
                                        <p:attrNameLst>
                                          <p:attrName>ppt_w</p:attrName>
                                        </p:attrNameLst>
                                      </p:cBhvr>
                                      <p:tavLst>
                                        <p:tav tm="0">
                                          <p:val>
                                            <p:fltVal val="0"/>
                                          </p:val>
                                        </p:tav>
                                        <p:tav tm="100000">
                                          <p:val>
                                            <p:strVal val="#ppt_w"/>
                                          </p:val>
                                        </p:tav>
                                      </p:tavLst>
                                    </p:anim>
                                    <p:anim calcmode="lin" valueType="num">
                                      <p:cBhvr>
                                        <p:cTn id="40" dur="2000" fill="hold"/>
                                        <p:tgtEl>
                                          <p:spTgt spid="41"/>
                                        </p:tgtEl>
                                        <p:attrNameLst>
                                          <p:attrName>ppt_h</p:attrName>
                                        </p:attrNameLst>
                                      </p:cBhvr>
                                      <p:tavLst>
                                        <p:tav tm="0">
                                          <p:val>
                                            <p:fltVal val="0"/>
                                          </p:val>
                                        </p:tav>
                                        <p:tav tm="100000">
                                          <p:val>
                                            <p:strVal val="#ppt_h"/>
                                          </p:val>
                                        </p:tav>
                                      </p:tavLst>
                                    </p:anim>
                                    <p:anim calcmode="lin" valueType="num">
                                      <p:cBhvr>
                                        <p:cTn id="41" dur="2000" fill="hold"/>
                                        <p:tgtEl>
                                          <p:spTgt spid="41"/>
                                        </p:tgtEl>
                                        <p:attrNameLst>
                                          <p:attrName>ppt_x</p:attrName>
                                        </p:attrNameLst>
                                      </p:cBhvr>
                                      <p:tavLst>
                                        <p:tav tm="0">
                                          <p:val>
                                            <p:fltVal val="0.5"/>
                                          </p:val>
                                        </p:tav>
                                        <p:tav tm="100000">
                                          <p:val>
                                            <p:strVal val="#ppt_x"/>
                                          </p:val>
                                        </p:tav>
                                      </p:tavLst>
                                    </p:anim>
                                    <p:anim calcmode="lin" valueType="num">
                                      <p:cBhvr>
                                        <p:cTn id="42" dur="2000" fill="hold"/>
                                        <p:tgtEl>
                                          <p:spTgt spid="41"/>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p:cTn id="45" dur="2000" fill="hold"/>
                                        <p:tgtEl>
                                          <p:spTgt spid="42"/>
                                        </p:tgtEl>
                                        <p:attrNameLst>
                                          <p:attrName>ppt_w</p:attrName>
                                        </p:attrNameLst>
                                      </p:cBhvr>
                                      <p:tavLst>
                                        <p:tav tm="0">
                                          <p:val>
                                            <p:fltVal val="0"/>
                                          </p:val>
                                        </p:tav>
                                        <p:tav tm="100000">
                                          <p:val>
                                            <p:strVal val="#ppt_w"/>
                                          </p:val>
                                        </p:tav>
                                      </p:tavLst>
                                    </p:anim>
                                    <p:anim calcmode="lin" valueType="num">
                                      <p:cBhvr>
                                        <p:cTn id="46" dur="2000" fill="hold"/>
                                        <p:tgtEl>
                                          <p:spTgt spid="42"/>
                                        </p:tgtEl>
                                        <p:attrNameLst>
                                          <p:attrName>ppt_h</p:attrName>
                                        </p:attrNameLst>
                                      </p:cBhvr>
                                      <p:tavLst>
                                        <p:tav tm="0">
                                          <p:val>
                                            <p:fltVal val="0"/>
                                          </p:val>
                                        </p:tav>
                                        <p:tav tm="100000">
                                          <p:val>
                                            <p:strVal val="#ppt_h"/>
                                          </p:val>
                                        </p:tav>
                                      </p:tavLst>
                                    </p:anim>
                                    <p:anim calcmode="lin" valueType="num">
                                      <p:cBhvr>
                                        <p:cTn id="47" dur="2000" fill="hold"/>
                                        <p:tgtEl>
                                          <p:spTgt spid="42"/>
                                        </p:tgtEl>
                                        <p:attrNameLst>
                                          <p:attrName>ppt_x</p:attrName>
                                        </p:attrNameLst>
                                      </p:cBhvr>
                                      <p:tavLst>
                                        <p:tav tm="0">
                                          <p:val>
                                            <p:fltVal val="0.5"/>
                                          </p:val>
                                        </p:tav>
                                        <p:tav tm="100000">
                                          <p:val>
                                            <p:strVal val="#ppt_x"/>
                                          </p:val>
                                        </p:tav>
                                      </p:tavLst>
                                    </p:anim>
                                    <p:anim calcmode="lin" valueType="num">
                                      <p:cBhvr>
                                        <p:cTn id="48" dur="2000" fill="hold"/>
                                        <p:tgtEl>
                                          <p:spTgt spid="42"/>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43"/>
                                        </p:tgtEl>
                                        <p:attrNameLst>
                                          <p:attrName>style.visibility</p:attrName>
                                        </p:attrNameLst>
                                      </p:cBhvr>
                                      <p:to>
                                        <p:strVal val="visible"/>
                                      </p:to>
                                    </p:set>
                                    <p:anim calcmode="lin" valueType="num">
                                      <p:cBhvr>
                                        <p:cTn id="51" dur="2000" fill="hold"/>
                                        <p:tgtEl>
                                          <p:spTgt spid="43"/>
                                        </p:tgtEl>
                                        <p:attrNameLst>
                                          <p:attrName>ppt_w</p:attrName>
                                        </p:attrNameLst>
                                      </p:cBhvr>
                                      <p:tavLst>
                                        <p:tav tm="0">
                                          <p:val>
                                            <p:fltVal val="0"/>
                                          </p:val>
                                        </p:tav>
                                        <p:tav tm="100000">
                                          <p:val>
                                            <p:strVal val="#ppt_w"/>
                                          </p:val>
                                        </p:tav>
                                      </p:tavLst>
                                    </p:anim>
                                    <p:anim calcmode="lin" valueType="num">
                                      <p:cBhvr>
                                        <p:cTn id="52" dur="2000" fill="hold"/>
                                        <p:tgtEl>
                                          <p:spTgt spid="43"/>
                                        </p:tgtEl>
                                        <p:attrNameLst>
                                          <p:attrName>ppt_h</p:attrName>
                                        </p:attrNameLst>
                                      </p:cBhvr>
                                      <p:tavLst>
                                        <p:tav tm="0">
                                          <p:val>
                                            <p:fltVal val="0"/>
                                          </p:val>
                                        </p:tav>
                                        <p:tav tm="100000">
                                          <p:val>
                                            <p:strVal val="#ppt_h"/>
                                          </p:val>
                                        </p:tav>
                                      </p:tavLst>
                                    </p:anim>
                                    <p:anim calcmode="lin" valueType="num">
                                      <p:cBhvr>
                                        <p:cTn id="53" dur="2000" fill="hold"/>
                                        <p:tgtEl>
                                          <p:spTgt spid="43"/>
                                        </p:tgtEl>
                                        <p:attrNameLst>
                                          <p:attrName>ppt_x</p:attrName>
                                        </p:attrNameLst>
                                      </p:cBhvr>
                                      <p:tavLst>
                                        <p:tav tm="0">
                                          <p:val>
                                            <p:fltVal val="0.5"/>
                                          </p:val>
                                        </p:tav>
                                        <p:tav tm="100000">
                                          <p:val>
                                            <p:strVal val="#ppt_x"/>
                                          </p:val>
                                        </p:tav>
                                      </p:tavLst>
                                    </p:anim>
                                    <p:anim calcmode="lin" valueType="num">
                                      <p:cBhvr>
                                        <p:cTn id="54" dur="2000" fill="hold"/>
                                        <p:tgtEl>
                                          <p:spTgt spid="43"/>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2000" fill="hold"/>
                                        <p:tgtEl>
                                          <p:spTgt spid="44"/>
                                        </p:tgtEl>
                                        <p:attrNameLst>
                                          <p:attrName>ppt_w</p:attrName>
                                        </p:attrNameLst>
                                      </p:cBhvr>
                                      <p:tavLst>
                                        <p:tav tm="0">
                                          <p:val>
                                            <p:fltVal val="0"/>
                                          </p:val>
                                        </p:tav>
                                        <p:tav tm="100000">
                                          <p:val>
                                            <p:strVal val="#ppt_w"/>
                                          </p:val>
                                        </p:tav>
                                      </p:tavLst>
                                    </p:anim>
                                    <p:anim calcmode="lin" valueType="num">
                                      <p:cBhvr>
                                        <p:cTn id="58" dur="2000" fill="hold"/>
                                        <p:tgtEl>
                                          <p:spTgt spid="44"/>
                                        </p:tgtEl>
                                        <p:attrNameLst>
                                          <p:attrName>ppt_h</p:attrName>
                                        </p:attrNameLst>
                                      </p:cBhvr>
                                      <p:tavLst>
                                        <p:tav tm="0">
                                          <p:val>
                                            <p:fltVal val="0"/>
                                          </p:val>
                                        </p:tav>
                                        <p:tav tm="100000">
                                          <p:val>
                                            <p:strVal val="#ppt_h"/>
                                          </p:val>
                                        </p:tav>
                                      </p:tavLst>
                                    </p:anim>
                                    <p:anim calcmode="lin" valueType="num">
                                      <p:cBhvr>
                                        <p:cTn id="59" dur="2000" fill="hold"/>
                                        <p:tgtEl>
                                          <p:spTgt spid="44"/>
                                        </p:tgtEl>
                                        <p:attrNameLst>
                                          <p:attrName>ppt_x</p:attrName>
                                        </p:attrNameLst>
                                      </p:cBhvr>
                                      <p:tavLst>
                                        <p:tav tm="0">
                                          <p:val>
                                            <p:fltVal val="0.5"/>
                                          </p:val>
                                        </p:tav>
                                        <p:tav tm="100000">
                                          <p:val>
                                            <p:strVal val="#ppt_x"/>
                                          </p:val>
                                        </p:tav>
                                      </p:tavLst>
                                    </p:anim>
                                    <p:anim calcmode="lin" valueType="num">
                                      <p:cBhvr>
                                        <p:cTn id="60" dur="2000" fill="hold"/>
                                        <p:tgtEl>
                                          <p:spTgt spid="44"/>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45"/>
                                        </p:tgtEl>
                                        <p:attrNameLst>
                                          <p:attrName>style.visibility</p:attrName>
                                        </p:attrNameLst>
                                      </p:cBhvr>
                                      <p:to>
                                        <p:strVal val="visible"/>
                                      </p:to>
                                    </p:set>
                                    <p:anim calcmode="lin" valueType="num">
                                      <p:cBhvr>
                                        <p:cTn id="63" dur="2000" fill="hold"/>
                                        <p:tgtEl>
                                          <p:spTgt spid="45"/>
                                        </p:tgtEl>
                                        <p:attrNameLst>
                                          <p:attrName>ppt_w</p:attrName>
                                        </p:attrNameLst>
                                      </p:cBhvr>
                                      <p:tavLst>
                                        <p:tav tm="0">
                                          <p:val>
                                            <p:fltVal val="0"/>
                                          </p:val>
                                        </p:tav>
                                        <p:tav tm="100000">
                                          <p:val>
                                            <p:strVal val="#ppt_w"/>
                                          </p:val>
                                        </p:tav>
                                      </p:tavLst>
                                    </p:anim>
                                    <p:anim calcmode="lin" valueType="num">
                                      <p:cBhvr>
                                        <p:cTn id="64" dur="2000" fill="hold"/>
                                        <p:tgtEl>
                                          <p:spTgt spid="45"/>
                                        </p:tgtEl>
                                        <p:attrNameLst>
                                          <p:attrName>ppt_h</p:attrName>
                                        </p:attrNameLst>
                                      </p:cBhvr>
                                      <p:tavLst>
                                        <p:tav tm="0">
                                          <p:val>
                                            <p:fltVal val="0"/>
                                          </p:val>
                                        </p:tav>
                                        <p:tav tm="100000">
                                          <p:val>
                                            <p:strVal val="#ppt_h"/>
                                          </p:val>
                                        </p:tav>
                                      </p:tavLst>
                                    </p:anim>
                                    <p:anim calcmode="lin" valueType="num">
                                      <p:cBhvr>
                                        <p:cTn id="65" dur="2000" fill="hold"/>
                                        <p:tgtEl>
                                          <p:spTgt spid="45"/>
                                        </p:tgtEl>
                                        <p:attrNameLst>
                                          <p:attrName>ppt_x</p:attrName>
                                        </p:attrNameLst>
                                      </p:cBhvr>
                                      <p:tavLst>
                                        <p:tav tm="0">
                                          <p:val>
                                            <p:fltVal val="0.5"/>
                                          </p:val>
                                        </p:tav>
                                        <p:tav tm="100000">
                                          <p:val>
                                            <p:strVal val="#ppt_x"/>
                                          </p:val>
                                        </p:tav>
                                      </p:tavLst>
                                    </p:anim>
                                    <p:anim calcmode="lin" valueType="num">
                                      <p:cBhvr>
                                        <p:cTn id="66" dur="2000" fill="hold"/>
                                        <p:tgtEl>
                                          <p:spTgt spid="45"/>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46"/>
                                        </p:tgtEl>
                                        <p:attrNameLst>
                                          <p:attrName>style.visibility</p:attrName>
                                        </p:attrNameLst>
                                      </p:cBhvr>
                                      <p:to>
                                        <p:strVal val="visible"/>
                                      </p:to>
                                    </p:set>
                                    <p:anim calcmode="lin" valueType="num">
                                      <p:cBhvr>
                                        <p:cTn id="69" dur="2000" fill="hold"/>
                                        <p:tgtEl>
                                          <p:spTgt spid="46"/>
                                        </p:tgtEl>
                                        <p:attrNameLst>
                                          <p:attrName>ppt_w</p:attrName>
                                        </p:attrNameLst>
                                      </p:cBhvr>
                                      <p:tavLst>
                                        <p:tav tm="0">
                                          <p:val>
                                            <p:fltVal val="0"/>
                                          </p:val>
                                        </p:tav>
                                        <p:tav tm="100000">
                                          <p:val>
                                            <p:strVal val="#ppt_w"/>
                                          </p:val>
                                        </p:tav>
                                      </p:tavLst>
                                    </p:anim>
                                    <p:anim calcmode="lin" valueType="num">
                                      <p:cBhvr>
                                        <p:cTn id="70" dur="2000" fill="hold"/>
                                        <p:tgtEl>
                                          <p:spTgt spid="46"/>
                                        </p:tgtEl>
                                        <p:attrNameLst>
                                          <p:attrName>ppt_h</p:attrName>
                                        </p:attrNameLst>
                                      </p:cBhvr>
                                      <p:tavLst>
                                        <p:tav tm="0">
                                          <p:val>
                                            <p:fltVal val="0"/>
                                          </p:val>
                                        </p:tav>
                                        <p:tav tm="100000">
                                          <p:val>
                                            <p:strVal val="#ppt_h"/>
                                          </p:val>
                                        </p:tav>
                                      </p:tavLst>
                                    </p:anim>
                                    <p:anim calcmode="lin" valueType="num">
                                      <p:cBhvr>
                                        <p:cTn id="71" dur="2000" fill="hold"/>
                                        <p:tgtEl>
                                          <p:spTgt spid="46"/>
                                        </p:tgtEl>
                                        <p:attrNameLst>
                                          <p:attrName>ppt_x</p:attrName>
                                        </p:attrNameLst>
                                      </p:cBhvr>
                                      <p:tavLst>
                                        <p:tav tm="0">
                                          <p:val>
                                            <p:fltVal val="0.5"/>
                                          </p:val>
                                        </p:tav>
                                        <p:tav tm="100000">
                                          <p:val>
                                            <p:strVal val="#ppt_x"/>
                                          </p:val>
                                        </p:tav>
                                      </p:tavLst>
                                    </p:anim>
                                    <p:anim calcmode="lin" valueType="num">
                                      <p:cBhvr>
                                        <p:cTn id="72" dur="2000" fill="hold"/>
                                        <p:tgtEl>
                                          <p:spTgt spid="46"/>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47"/>
                                        </p:tgtEl>
                                        <p:attrNameLst>
                                          <p:attrName>style.visibility</p:attrName>
                                        </p:attrNameLst>
                                      </p:cBhvr>
                                      <p:to>
                                        <p:strVal val="visible"/>
                                      </p:to>
                                    </p:set>
                                    <p:anim calcmode="lin" valueType="num">
                                      <p:cBhvr>
                                        <p:cTn id="75" dur="2000" fill="hold"/>
                                        <p:tgtEl>
                                          <p:spTgt spid="47"/>
                                        </p:tgtEl>
                                        <p:attrNameLst>
                                          <p:attrName>ppt_w</p:attrName>
                                        </p:attrNameLst>
                                      </p:cBhvr>
                                      <p:tavLst>
                                        <p:tav tm="0">
                                          <p:val>
                                            <p:fltVal val="0"/>
                                          </p:val>
                                        </p:tav>
                                        <p:tav tm="100000">
                                          <p:val>
                                            <p:strVal val="#ppt_w"/>
                                          </p:val>
                                        </p:tav>
                                      </p:tavLst>
                                    </p:anim>
                                    <p:anim calcmode="lin" valueType="num">
                                      <p:cBhvr>
                                        <p:cTn id="76" dur="2000" fill="hold"/>
                                        <p:tgtEl>
                                          <p:spTgt spid="47"/>
                                        </p:tgtEl>
                                        <p:attrNameLst>
                                          <p:attrName>ppt_h</p:attrName>
                                        </p:attrNameLst>
                                      </p:cBhvr>
                                      <p:tavLst>
                                        <p:tav tm="0">
                                          <p:val>
                                            <p:fltVal val="0"/>
                                          </p:val>
                                        </p:tav>
                                        <p:tav tm="100000">
                                          <p:val>
                                            <p:strVal val="#ppt_h"/>
                                          </p:val>
                                        </p:tav>
                                      </p:tavLst>
                                    </p:anim>
                                    <p:anim calcmode="lin" valueType="num">
                                      <p:cBhvr>
                                        <p:cTn id="77" dur="2000" fill="hold"/>
                                        <p:tgtEl>
                                          <p:spTgt spid="47"/>
                                        </p:tgtEl>
                                        <p:attrNameLst>
                                          <p:attrName>ppt_x</p:attrName>
                                        </p:attrNameLst>
                                      </p:cBhvr>
                                      <p:tavLst>
                                        <p:tav tm="0">
                                          <p:val>
                                            <p:fltVal val="0.5"/>
                                          </p:val>
                                        </p:tav>
                                        <p:tav tm="100000">
                                          <p:val>
                                            <p:strVal val="#ppt_x"/>
                                          </p:val>
                                        </p:tav>
                                      </p:tavLst>
                                    </p:anim>
                                    <p:anim calcmode="lin" valueType="num">
                                      <p:cBhvr>
                                        <p:cTn id="78" dur="2000" fill="hold"/>
                                        <p:tgtEl>
                                          <p:spTgt spid="47"/>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48"/>
                                        </p:tgtEl>
                                        <p:attrNameLst>
                                          <p:attrName>style.visibility</p:attrName>
                                        </p:attrNameLst>
                                      </p:cBhvr>
                                      <p:to>
                                        <p:strVal val="visible"/>
                                      </p:to>
                                    </p:set>
                                    <p:anim calcmode="lin" valueType="num">
                                      <p:cBhvr>
                                        <p:cTn id="81" dur="2000" fill="hold"/>
                                        <p:tgtEl>
                                          <p:spTgt spid="48"/>
                                        </p:tgtEl>
                                        <p:attrNameLst>
                                          <p:attrName>ppt_w</p:attrName>
                                        </p:attrNameLst>
                                      </p:cBhvr>
                                      <p:tavLst>
                                        <p:tav tm="0">
                                          <p:val>
                                            <p:fltVal val="0"/>
                                          </p:val>
                                        </p:tav>
                                        <p:tav tm="100000">
                                          <p:val>
                                            <p:strVal val="#ppt_w"/>
                                          </p:val>
                                        </p:tav>
                                      </p:tavLst>
                                    </p:anim>
                                    <p:anim calcmode="lin" valueType="num">
                                      <p:cBhvr>
                                        <p:cTn id="82" dur="2000" fill="hold"/>
                                        <p:tgtEl>
                                          <p:spTgt spid="48"/>
                                        </p:tgtEl>
                                        <p:attrNameLst>
                                          <p:attrName>ppt_h</p:attrName>
                                        </p:attrNameLst>
                                      </p:cBhvr>
                                      <p:tavLst>
                                        <p:tav tm="0">
                                          <p:val>
                                            <p:fltVal val="0"/>
                                          </p:val>
                                        </p:tav>
                                        <p:tav tm="100000">
                                          <p:val>
                                            <p:strVal val="#ppt_h"/>
                                          </p:val>
                                        </p:tav>
                                      </p:tavLst>
                                    </p:anim>
                                    <p:anim calcmode="lin" valueType="num">
                                      <p:cBhvr>
                                        <p:cTn id="83" dur="2000" fill="hold"/>
                                        <p:tgtEl>
                                          <p:spTgt spid="48"/>
                                        </p:tgtEl>
                                        <p:attrNameLst>
                                          <p:attrName>ppt_x</p:attrName>
                                        </p:attrNameLst>
                                      </p:cBhvr>
                                      <p:tavLst>
                                        <p:tav tm="0">
                                          <p:val>
                                            <p:fltVal val="0.5"/>
                                          </p:val>
                                        </p:tav>
                                        <p:tav tm="100000">
                                          <p:val>
                                            <p:strVal val="#ppt_x"/>
                                          </p:val>
                                        </p:tav>
                                      </p:tavLst>
                                    </p:anim>
                                    <p:anim calcmode="lin" valueType="num">
                                      <p:cBhvr>
                                        <p:cTn id="84" dur="2000" fill="hold"/>
                                        <p:tgtEl>
                                          <p:spTgt spid="48"/>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p:cTn id="87" dur="2000" fill="hold"/>
                                        <p:tgtEl>
                                          <p:spTgt spid="49"/>
                                        </p:tgtEl>
                                        <p:attrNameLst>
                                          <p:attrName>ppt_w</p:attrName>
                                        </p:attrNameLst>
                                      </p:cBhvr>
                                      <p:tavLst>
                                        <p:tav tm="0">
                                          <p:val>
                                            <p:fltVal val="0"/>
                                          </p:val>
                                        </p:tav>
                                        <p:tav tm="100000">
                                          <p:val>
                                            <p:strVal val="#ppt_w"/>
                                          </p:val>
                                        </p:tav>
                                      </p:tavLst>
                                    </p:anim>
                                    <p:anim calcmode="lin" valueType="num">
                                      <p:cBhvr>
                                        <p:cTn id="88" dur="2000" fill="hold"/>
                                        <p:tgtEl>
                                          <p:spTgt spid="49"/>
                                        </p:tgtEl>
                                        <p:attrNameLst>
                                          <p:attrName>ppt_h</p:attrName>
                                        </p:attrNameLst>
                                      </p:cBhvr>
                                      <p:tavLst>
                                        <p:tav tm="0">
                                          <p:val>
                                            <p:fltVal val="0"/>
                                          </p:val>
                                        </p:tav>
                                        <p:tav tm="100000">
                                          <p:val>
                                            <p:strVal val="#ppt_h"/>
                                          </p:val>
                                        </p:tav>
                                      </p:tavLst>
                                    </p:anim>
                                    <p:anim calcmode="lin" valueType="num">
                                      <p:cBhvr>
                                        <p:cTn id="89" dur="2000" fill="hold"/>
                                        <p:tgtEl>
                                          <p:spTgt spid="49"/>
                                        </p:tgtEl>
                                        <p:attrNameLst>
                                          <p:attrName>ppt_x</p:attrName>
                                        </p:attrNameLst>
                                      </p:cBhvr>
                                      <p:tavLst>
                                        <p:tav tm="0">
                                          <p:val>
                                            <p:fltVal val="0.5"/>
                                          </p:val>
                                        </p:tav>
                                        <p:tav tm="100000">
                                          <p:val>
                                            <p:strVal val="#ppt_x"/>
                                          </p:val>
                                        </p:tav>
                                      </p:tavLst>
                                    </p:anim>
                                    <p:anim calcmode="lin" valueType="num">
                                      <p:cBhvr>
                                        <p:cTn id="90" dur="2000" fill="hold"/>
                                        <p:tgtEl>
                                          <p:spTgt spid="49"/>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p:cTn id="93" dur="2000" fill="hold"/>
                                        <p:tgtEl>
                                          <p:spTgt spid="50"/>
                                        </p:tgtEl>
                                        <p:attrNameLst>
                                          <p:attrName>ppt_w</p:attrName>
                                        </p:attrNameLst>
                                      </p:cBhvr>
                                      <p:tavLst>
                                        <p:tav tm="0">
                                          <p:val>
                                            <p:fltVal val="0"/>
                                          </p:val>
                                        </p:tav>
                                        <p:tav tm="100000">
                                          <p:val>
                                            <p:strVal val="#ppt_w"/>
                                          </p:val>
                                        </p:tav>
                                      </p:tavLst>
                                    </p:anim>
                                    <p:anim calcmode="lin" valueType="num">
                                      <p:cBhvr>
                                        <p:cTn id="94" dur="2000" fill="hold"/>
                                        <p:tgtEl>
                                          <p:spTgt spid="50"/>
                                        </p:tgtEl>
                                        <p:attrNameLst>
                                          <p:attrName>ppt_h</p:attrName>
                                        </p:attrNameLst>
                                      </p:cBhvr>
                                      <p:tavLst>
                                        <p:tav tm="0">
                                          <p:val>
                                            <p:fltVal val="0"/>
                                          </p:val>
                                        </p:tav>
                                        <p:tav tm="100000">
                                          <p:val>
                                            <p:strVal val="#ppt_h"/>
                                          </p:val>
                                        </p:tav>
                                      </p:tavLst>
                                    </p:anim>
                                    <p:anim calcmode="lin" valueType="num">
                                      <p:cBhvr>
                                        <p:cTn id="95" dur="2000" fill="hold"/>
                                        <p:tgtEl>
                                          <p:spTgt spid="50"/>
                                        </p:tgtEl>
                                        <p:attrNameLst>
                                          <p:attrName>ppt_x</p:attrName>
                                        </p:attrNameLst>
                                      </p:cBhvr>
                                      <p:tavLst>
                                        <p:tav tm="0">
                                          <p:val>
                                            <p:fltVal val="0.5"/>
                                          </p:val>
                                        </p:tav>
                                        <p:tav tm="100000">
                                          <p:val>
                                            <p:strVal val="#ppt_x"/>
                                          </p:val>
                                        </p:tav>
                                      </p:tavLst>
                                    </p:anim>
                                    <p:anim calcmode="lin" valueType="num">
                                      <p:cBhvr>
                                        <p:cTn id="96" dur="2000" fill="hold"/>
                                        <p:tgtEl>
                                          <p:spTgt spid="50"/>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51"/>
                                        </p:tgtEl>
                                        <p:attrNameLst>
                                          <p:attrName>style.visibility</p:attrName>
                                        </p:attrNameLst>
                                      </p:cBhvr>
                                      <p:to>
                                        <p:strVal val="visible"/>
                                      </p:to>
                                    </p:set>
                                    <p:anim calcmode="lin" valueType="num">
                                      <p:cBhvr>
                                        <p:cTn id="99" dur="2000" fill="hold"/>
                                        <p:tgtEl>
                                          <p:spTgt spid="51"/>
                                        </p:tgtEl>
                                        <p:attrNameLst>
                                          <p:attrName>ppt_w</p:attrName>
                                        </p:attrNameLst>
                                      </p:cBhvr>
                                      <p:tavLst>
                                        <p:tav tm="0">
                                          <p:val>
                                            <p:fltVal val="0"/>
                                          </p:val>
                                        </p:tav>
                                        <p:tav tm="100000">
                                          <p:val>
                                            <p:strVal val="#ppt_w"/>
                                          </p:val>
                                        </p:tav>
                                      </p:tavLst>
                                    </p:anim>
                                    <p:anim calcmode="lin" valueType="num">
                                      <p:cBhvr>
                                        <p:cTn id="100" dur="2000" fill="hold"/>
                                        <p:tgtEl>
                                          <p:spTgt spid="51"/>
                                        </p:tgtEl>
                                        <p:attrNameLst>
                                          <p:attrName>ppt_h</p:attrName>
                                        </p:attrNameLst>
                                      </p:cBhvr>
                                      <p:tavLst>
                                        <p:tav tm="0">
                                          <p:val>
                                            <p:fltVal val="0"/>
                                          </p:val>
                                        </p:tav>
                                        <p:tav tm="100000">
                                          <p:val>
                                            <p:strVal val="#ppt_h"/>
                                          </p:val>
                                        </p:tav>
                                      </p:tavLst>
                                    </p:anim>
                                    <p:anim calcmode="lin" valueType="num">
                                      <p:cBhvr>
                                        <p:cTn id="101" dur="2000" fill="hold"/>
                                        <p:tgtEl>
                                          <p:spTgt spid="51"/>
                                        </p:tgtEl>
                                        <p:attrNameLst>
                                          <p:attrName>ppt_x</p:attrName>
                                        </p:attrNameLst>
                                      </p:cBhvr>
                                      <p:tavLst>
                                        <p:tav tm="0">
                                          <p:val>
                                            <p:fltVal val="0.5"/>
                                          </p:val>
                                        </p:tav>
                                        <p:tav tm="100000">
                                          <p:val>
                                            <p:strVal val="#ppt_x"/>
                                          </p:val>
                                        </p:tav>
                                      </p:tavLst>
                                    </p:anim>
                                    <p:anim calcmode="lin" valueType="num">
                                      <p:cBhvr>
                                        <p:cTn id="102" dur="2000" fill="hold"/>
                                        <p:tgtEl>
                                          <p:spTgt spid="51"/>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2000" fill="hold"/>
                                        <p:tgtEl>
                                          <p:spTgt spid="52"/>
                                        </p:tgtEl>
                                        <p:attrNameLst>
                                          <p:attrName>ppt_w</p:attrName>
                                        </p:attrNameLst>
                                      </p:cBhvr>
                                      <p:tavLst>
                                        <p:tav tm="0">
                                          <p:val>
                                            <p:fltVal val="0"/>
                                          </p:val>
                                        </p:tav>
                                        <p:tav tm="100000">
                                          <p:val>
                                            <p:strVal val="#ppt_w"/>
                                          </p:val>
                                        </p:tav>
                                      </p:tavLst>
                                    </p:anim>
                                    <p:anim calcmode="lin" valueType="num">
                                      <p:cBhvr>
                                        <p:cTn id="106" dur="2000" fill="hold"/>
                                        <p:tgtEl>
                                          <p:spTgt spid="52"/>
                                        </p:tgtEl>
                                        <p:attrNameLst>
                                          <p:attrName>ppt_h</p:attrName>
                                        </p:attrNameLst>
                                      </p:cBhvr>
                                      <p:tavLst>
                                        <p:tav tm="0">
                                          <p:val>
                                            <p:fltVal val="0"/>
                                          </p:val>
                                        </p:tav>
                                        <p:tav tm="100000">
                                          <p:val>
                                            <p:strVal val="#ppt_h"/>
                                          </p:val>
                                        </p:tav>
                                      </p:tavLst>
                                    </p:anim>
                                    <p:anim calcmode="lin" valueType="num">
                                      <p:cBhvr>
                                        <p:cTn id="107" dur="2000" fill="hold"/>
                                        <p:tgtEl>
                                          <p:spTgt spid="52"/>
                                        </p:tgtEl>
                                        <p:attrNameLst>
                                          <p:attrName>ppt_x</p:attrName>
                                        </p:attrNameLst>
                                      </p:cBhvr>
                                      <p:tavLst>
                                        <p:tav tm="0">
                                          <p:val>
                                            <p:fltVal val="0.5"/>
                                          </p:val>
                                        </p:tav>
                                        <p:tav tm="100000">
                                          <p:val>
                                            <p:strVal val="#ppt_x"/>
                                          </p:val>
                                        </p:tav>
                                      </p:tavLst>
                                    </p:anim>
                                    <p:anim calcmode="lin" valueType="num">
                                      <p:cBhvr>
                                        <p:cTn id="108" dur="2000" fill="hold"/>
                                        <p:tgtEl>
                                          <p:spTgt spid="52"/>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0"/>
                                  </p:stCondLst>
                                  <p:childTnLst>
                                    <p:set>
                                      <p:cBhvr>
                                        <p:cTn id="110" dur="1" fill="hold">
                                          <p:stCondLst>
                                            <p:cond delay="0"/>
                                          </p:stCondLst>
                                        </p:cTn>
                                        <p:tgtEl>
                                          <p:spTgt spid="53"/>
                                        </p:tgtEl>
                                        <p:attrNameLst>
                                          <p:attrName>style.visibility</p:attrName>
                                        </p:attrNameLst>
                                      </p:cBhvr>
                                      <p:to>
                                        <p:strVal val="visible"/>
                                      </p:to>
                                    </p:set>
                                    <p:anim calcmode="lin" valueType="num">
                                      <p:cBhvr>
                                        <p:cTn id="111" dur="2000" fill="hold"/>
                                        <p:tgtEl>
                                          <p:spTgt spid="53"/>
                                        </p:tgtEl>
                                        <p:attrNameLst>
                                          <p:attrName>ppt_w</p:attrName>
                                        </p:attrNameLst>
                                      </p:cBhvr>
                                      <p:tavLst>
                                        <p:tav tm="0">
                                          <p:val>
                                            <p:fltVal val="0"/>
                                          </p:val>
                                        </p:tav>
                                        <p:tav tm="100000">
                                          <p:val>
                                            <p:strVal val="#ppt_w"/>
                                          </p:val>
                                        </p:tav>
                                      </p:tavLst>
                                    </p:anim>
                                    <p:anim calcmode="lin" valueType="num">
                                      <p:cBhvr>
                                        <p:cTn id="112" dur="2000" fill="hold"/>
                                        <p:tgtEl>
                                          <p:spTgt spid="53"/>
                                        </p:tgtEl>
                                        <p:attrNameLst>
                                          <p:attrName>ppt_h</p:attrName>
                                        </p:attrNameLst>
                                      </p:cBhvr>
                                      <p:tavLst>
                                        <p:tav tm="0">
                                          <p:val>
                                            <p:fltVal val="0"/>
                                          </p:val>
                                        </p:tav>
                                        <p:tav tm="100000">
                                          <p:val>
                                            <p:strVal val="#ppt_h"/>
                                          </p:val>
                                        </p:tav>
                                      </p:tavLst>
                                    </p:anim>
                                    <p:anim calcmode="lin" valueType="num">
                                      <p:cBhvr>
                                        <p:cTn id="113" dur="2000" fill="hold"/>
                                        <p:tgtEl>
                                          <p:spTgt spid="53"/>
                                        </p:tgtEl>
                                        <p:attrNameLst>
                                          <p:attrName>ppt_x</p:attrName>
                                        </p:attrNameLst>
                                      </p:cBhvr>
                                      <p:tavLst>
                                        <p:tav tm="0">
                                          <p:val>
                                            <p:fltVal val="0.5"/>
                                          </p:val>
                                        </p:tav>
                                        <p:tav tm="100000">
                                          <p:val>
                                            <p:strVal val="#ppt_x"/>
                                          </p:val>
                                        </p:tav>
                                      </p:tavLst>
                                    </p:anim>
                                    <p:anim calcmode="lin" valueType="num">
                                      <p:cBhvr>
                                        <p:cTn id="114" dur="2000" fill="hold"/>
                                        <p:tgtEl>
                                          <p:spTgt spid="53"/>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0"/>
                                  </p:stCondLst>
                                  <p:childTnLst>
                                    <p:set>
                                      <p:cBhvr>
                                        <p:cTn id="116" dur="1" fill="hold">
                                          <p:stCondLst>
                                            <p:cond delay="0"/>
                                          </p:stCondLst>
                                        </p:cTn>
                                        <p:tgtEl>
                                          <p:spTgt spid="54"/>
                                        </p:tgtEl>
                                        <p:attrNameLst>
                                          <p:attrName>style.visibility</p:attrName>
                                        </p:attrNameLst>
                                      </p:cBhvr>
                                      <p:to>
                                        <p:strVal val="visible"/>
                                      </p:to>
                                    </p:set>
                                    <p:anim calcmode="lin" valueType="num">
                                      <p:cBhvr>
                                        <p:cTn id="117" dur="2000" fill="hold"/>
                                        <p:tgtEl>
                                          <p:spTgt spid="54"/>
                                        </p:tgtEl>
                                        <p:attrNameLst>
                                          <p:attrName>ppt_w</p:attrName>
                                        </p:attrNameLst>
                                      </p:cBhvr>
                                      <p:tavLst>
                                        <p:tav tm="0">
                                          <p:val>
                                            <p:fltVal val="0"/>
                                          </p:val>
                                        </p:tav>
                                        <p:tav tm="100000">
                                          <p:val>
                                            <p:strVal val="#ppt_w"/>
                                          </p:val>
                                        </p:tav>
                                      </p:tavLst>
                                    </p:anim>
                                    <p:anim calcmode="lin" valueType="num">
                                      <p:cBhvr>
                                        <p:cTn id="118" dur="2000" fill="hold"/>
                                        <p:tgtEl>
                                          <p:spTgt spid="54"/>
                                        </p:tgtEl>
                                        <p:attrNameLst>
                                          <p:attrName>ppt_h</p:attrName>
                                        </p:attrNameLst>
                                      </p:cBhvr>
                                      <p:tavLst>
                                        <p:tav tm="0">
                                          <p:val>
                                            <p:fltVal val="0"/>
                                          </p:val>
                                        </p:tav>
                                        <p:tav tm="100000">
                                          <p:val>
                                            <p:strVal val="#ppt_h"/>
                                          </p:val>
                                        </p:tav>
                                      </p:tavLst>
                                    </p:anim>
                                    <p:anim calcmode="lin" valueType="num">
                                      <p:cBhvr>
                                        <p:cTn id="119" dur="2000" fill="hold"/>
                                        <p:tgtEl>
                                          <p:spTgt spid="54"/>
                                        </p:tgtEl>
                                        <p:attrNameLst>
                                          <p:attrName>ppt_x</p:attrName>
                                        </p:attrNameLst>
                                      </p:cBhvr>
                                      <p:tavLst>
                                        <p:tav tm="0">
                                          <p:val>
                                            <p:fltVal val="0.5"/>
                                          </p:val>
                                        </p:tav>
                                        <p:tav tm="100000">
                                          <p:val>
                                            <p:strVal val="#ppt_x"/>
                                          </p:val>
                                        </p:tav>
                                      </p:tavLst>
                                    </p:anim>
                                    <p:anim calcmode="lin" valueType="num">
                                      <p:cBhvr>
                                        <p:cTn id="120" dur="2000" fill="hold"/>
                                        <p:tgtEl>
                                          <p:spTgt spid="54"/>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0"/>
                                  </p:stCondLst>
                                  <p:childTnLst>
                                    <p:set>
                                      <p:cBhvr>
                                        <p:cTn id="122" dur="1" fill="hold">
                                          <p:stCondLst>
                                            <p:cond delay="0"/>
                                          </p:stCondLst>
                                        </p:cTn>
                                        <p:tgtEl>
                                          <p:spTgt spid="55"/>
                                        </p:tgtEl>
                                        <p:attrNameLst>
                                          <p:attrName>style.visibility</p:attrName>
                                        </p:attrNameLst>
                                      </p:cBhvr>
                                      <p:to>
                                        <p:strVal val="visible"/>
                                      </p:to>
                                    </p:set>
                                    <p:anim calcmode="lin" valueType="num">
                                      <p:cBhvr>
                                        <p:cTn id="123" dur="2000" fill="hold"/>
                                        <p:tgtEl>
                                          <p:spTgt spid="55"/>
                                        </p:tgtEl>
                                        <p:attrNameLst>
                                          <p:attrName>ppt_w</p:attrName>
                                        </p:attrNameLst>
                                      </p:cBhvr>
                                      <p:tavLst>
                                        <p:tav tm="0">
                                          <p:val>
                                            <p:fltVal val="0"/>
                                          </p:val>
                                        </p:tav>
                                        <p:tav tm="100000">
                                          <p:val>
                                            <p:strVal val="#ppt_w"/>
                                          </p:val>
                                        </p:tav>
                                      </p:tavLst>
                                    </p:anim>
                                    <p:anim calcmode="lin" valueType="num">
                                      <p:cBhvr>
                                        <p:cTn id="124" dur="2000" fill="hold"/>
                                        <p:tgtEl>
                                          <p:spTgt spid="55"/>
                                        </p:tgtEl>
                                        <p:attrNameLst>
                                          <p:attrName>ppt_h</p:attrName>
                                        </p:attrNameLst>
                                      </p:cBhvr>
                                      <p:tavLst>
                                        <p:tav tm="0">
                                          <p:val>
                                            <p:fltVal val="0"/>
                                          </p:val>
                                        </p:tav>
                                        <p:tav tm="100000">
                                          <p:val>
                                            <p:strVal val="#ppt_h"/>
                                          </p:val>
                                        </p:tav>
                                      </p:tavLst>
                                    </p:anim>
                                    <p:anim calcmode="lin" valueType="num">
                                      <p:cBhvr>
                                        <p:cTn id="125" dur="2000" fill="hold"/>
                                        <p:tgtEl>
                                          <p:spTgt spid="55"/>
                                        </p:tgtEl>
                                        <p:attrNameLst>
                                          <p:attrName>ppt_x</p:attrName>
                                        </p:attrNameLst>
                                      </p:cBhvr>
                                      <p:tavLst>
                                        <p:tav tm="0">
                                          <p:val>
                                            <p:fltVal val="0.5"/>
                                          </p:val>
                                        </p:tav>
                                        <p:tav tm="100000">
                                          <p:val>
                                            <p:strVal val="#ppt_x"/>
                                          </p:val>
                                        </p:tav>
                                      </p:tavLst>
                                    </p:anim>
                                    <p:anim calcmode="lin" valueType="num">
                                      <p:cBhvr>
                                        <p:cTn id="126" dur="2000" fill="hold"/>
                                        <p:tgtEl>
                                          <p:spTgt spid="55"/>
                                        </p:tgtEl>
                                        <p:attrNameLst>
                                          <p:attrName>ppt_y</p:attrName>
                                        </p:attrNameLst>
                                      </p:cBhvr>
                                      <p:tavLst>
                                        <p:tav tm="0">
                                          <p:val>
                                            <p:fltVal val="0.5"/>
                                          </p:val>
                                        </p:tav>
                                        <p:tav tm="100000">
                                          <p:val>
                                            <p:strVal val="#ppt_y"/>
                                          </p:val>
                                        </p:tav>
                                      </p:tavLst>
                                    </p:anim>
                                  </p:childTnLst>
                                </p:cTn>
                              </p:par>
                              <p:par>
                                <p:cTn id="127" presetID="8" presetClass="emph" presetSubtype="0" fill="hold" nodeType="withEffect">
                                  <p:stCondLst>
                                    <p:cond delay="0"/>
                                  </p:stCondLst>
                                  <p:childTnLst>
                                    <p:animRot by="21600000">
                                      <p:cBhvr>
                                        <p:cTn id="128" dur="2000" fill="hold"/>
                                        <p:tgtEl>
                                          <p:spTgt spid="3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3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3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3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40"/>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1"/>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42"/>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43"/>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44"/>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45"/>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46"/>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47"/>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48"/>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49"/>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50"/>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51"/>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52"/>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53"/>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54"/>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55"/>
                                        </p:tgtEl>
                                        <p:attrNameLst>
                                          <p:attrName>r</p:attrName>
                                        </p:attrNameLst>
                                      </p:cBhvr>
                                    </p:animRot>
                                  </p:childTnLst>
                                </p:cTn>
                              </p:par>
                            </p:childTnLst>
                          </p:cTn>
                        </p:par>
                        <p:par>
                          <p:cTn id="167" fill="hold">
                            <p:stCondLst>
                              <p:cond delay="2000"/>
                            </p:stCondLst>
                            <p:childTnLst>
                              <p:par>
                                <p:cTn id="168" presetID="23" presetClass="exit" presetSubtype="544" fill="hold" nodeType="afterEffect">
                                  <p:stCondLst>
                                    <p:cond delay="0"/>
                                  </p:stCondLst>
                                  <p:childTnLst>
                                    <p:anim calcmode="lin" valueType="num">
                                      <p:cBhvr>
                                        <p:cTn id="169" dur="2000"/>
                                        <p:tgtEl>
                                          <p:spTgt spid="36"/>
                                        </p:tgtEl>
                                        <p:attrNameLst>
                                          <p:attrName>ppt_w</p:attrName>
                                        </p:attrNameLst>
                                      </p:cBhvr>
                                      <p:tavLst>
                                        <p:tav tm="0">
                                          <p:val>
                                            <p:strVal val="ppt_w"/>
                                          </p:val>
                                        </p:tav>
                                        <p:tav tm="100000">
                                          <p:val>
                                            <p:fltVal val="0"/>
                                          </p:val>
                                        </p:tav>
                                      </p:tavLst>
                                    </p:anim>
                                    <p:anim calcmode="lin" valueType="num">
                                      <p:cBhvr>
                                        <p:cTn id="170" dur="2000"/>
                                        <p:tgtEl>
                                          <p:spTgt spid="36"/>
                                        </p:tgtEl>
                                        <p:attrNameLst>
                                          <p:attrName>ppt_h</p:attrName>
                                        </p:attrNameLst>
                                      </p:cBhvr>
                                      <p:tavLst>
                                        <p:tav tm="0">
                                          <p:val>
                                            <p:strVal val="ppt_h"/>
                                          </p:val>
                                        </p:tav>
                                        <p:tav tm="100000">
                                          <p:val>
                                            <p:fltVal val="0"/>
                                          </p:val>
                                        </p:tav>
                                      </p:tavLst>
                                    </p:anim>
                                    <p:anim calcmode="lin" valueType="num">
                                      <p:cBhvr>
                                        <p:cTn id="171" dur="2000"/>
                                        <p:tgtEl>
                                          <p:spTgt spid="36"/>
                                        </p:tgtEl>
                                        <p:attrNameLst>
                                          <p:attrName>ppt_x</p:attrName>
                                        </p:attrNameLst>
                                      </p:cBhvr>
                                      <p:tavLst>
                                        <p:tav tm="0">
                                          <p:val>
                                            <p:strVal val="ppt_x"/>
                                          </p:val>
                                        </p:tav>
                                        <p:tav tm="100000">
                                          <p:val>
                                            <p:fltVal val="0.5"/>
                                          </p:val>
                                        </p:tav>
                                      </p:tavLst>
                                    </p:anim>
                                    <p:anim calcmode="lin" valueType="num">
                                      <p:cBhvr>
                                        <p:cTn id="172" dur="2000"/>
                                        <p:tgtEl>
                                          <p:spTgt spid="36"/>
                                        </p:tgtEl>
                                        <p:attrNameLst>
                                          <p:attrName>ppt_y</p:attrName>
                                        </p:attrNameLst>
                                      </p:cBhvr>
                                      <p:tavLst>
                                        <p:tav tm="0">
                                          <p:val>
                                            <p:strVal val="ppt_y"/>
                                          </p:val>
                                        </p:tav>
                                        <p:tav tm="100000">
                                          <p:val>
                                            <p:fltVal val="0.5"/>
                                          </p:val>
                                        </p:tav>
                                      </p:tavLst>
                                    </p:anim>
                                    <p:set>
                                      <p:cBhvr>
                                        <p:cTn id="173" dur="1" fill="hold">
                                          <p:stCondLst>
                                            <p:cond delay="1999"/>
                                          </p:stCondLst>
                                        </p:cTn>
                                        <p:tgtEl>
                                          <p:spTgt spid="36"/>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2000"/>
                                        <p:tgtEl>
                                          <p:spTgt spid="37"/>
                                        </p:tgtEl>
                                        <p:attrNameLst>
                                          <p:attrName>ppt_w</p:attrName>
                                        </p:attrNameLst>
                                      </p:cBhvr>
                                      <p:tavLst>
                                        <p:tav tm="0">
                                          <p:val>
                                            <p:strVal val="ppt_w"/>
                                          </p:val>
                                        </p:tav>
                                        <p:tav tm="100000">
                                          <p:val>
                                            <p:fltVal val="0"/>
                                          </p:val>
                                        </p:tav>
                                      </p:tavLst>
                                    </p:anim>
                                    <p:anim calcmode="lin" valueType="num">
                                      <p:cBhvr>
                                        <p:cTn id="176" dur="2000"/>
                                        <p:tgtEl>
                                          <p:spTgt spid="37"/>
                                        </p:tgtEl>
                                        <p:attrNameLst>
                                          <p:attrName>ppt_h</p:attrName>
                                        </p:attrNameLst>
                                      </p:cBhvr>
                                      <p:tavLst>
                                        <p:tav tm="0">
                                          <p:val>
                                            <p:strVal val="ppt_h"/>
                                          </p:val>
                                        </p:tav>
                                        <p:tav tm="100000">
                                          <p:val>
                                            <p:fltVal val="0"/>
                                          </p:val>
                                        </p:tav>
                                      </p:tavLst>
                                    </p:anim>
                                    <p:anim calcmode="lin" valueType="num">
                                      <p:cBhvr>
                                        <p:cTn id="177" dur="2000"/>
                                        <p:tgtEl>
                                          <p:spTgt spid="37"/>
                                        </p:tgtEl>
                                        <p:attrNameLst>
                                          <p:attrName>ppt_x</p:attrName>
                                        </p:attrNameLst>
                                      </p:cBhvr>
                                      <p:tavLst>
                                        <p:tav tm="0">
                                          <p:val>
                                            <p:strVal val="ppt_x"/>
                                          </p:val>
                                        </p:tav>
                                        <p:tav tm="100000">
                                          <p:val>
                                            <p:fltVal val="0.5"/>
                                          </p:val>
                                        </p:tav>
                                      </p:tavLst>
                                    </p:anim>
                                    <p:anim calcmode="lin" valueType="num">
                                      <p:cBhvr>
                                        <p:cTn id="178" dur="2000"/>
                                        <p:tgtEl>
                                          <p:spTgt spid="37"/>
                                        </p:tgtEl>
                                        <p:attrNameLst>
                                          <p:attrName>ppt_y</p:attrName>
                                        </p:attrNameLst>
                                      </p:cBhvr>
                                      <p:tavLst>
                                        <p:tav tm="0">
                                          <p:val>
                                            <p:strVal val="ppt_y"/>
                                          </p:val>
                                        </p:tav>
                                        <p:tav tm="100000">
                                          <p:val>
                                            <p:fltVal val="0.5"/>
                                          </p:val>
                                        </p:tav>
                                      </p:tavLst>
                                    </p:anim>
                                    <p:set>
                                      <p:cBhvr>
                                        <p:cTn id="179" dur="1" fill="hold">
                                          <p:stCondLst>
                                            <p:cond delay="1999"/>
                                          </p:stCondLst>
                                        </p:cTn>
                                        <p:tgtEl>
                                          <p:spTgt spid="37"/>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2000"/>
                                        <p:tgtEl>
                                          <p:spTgt spid="38"/>
                                        </p:tgtEl>
                                        <p:attrNameLst>
                                          <p:attrName>ppt_w</p:attrName>
                                        </p:attrNameLst>
                                      </p:cBhvr>
                                      <p:tavLst>
                                        <p:tav tm="0">
                                          <p:val>
                                            <p:strVal val="ppt_w"/>
                                          </p:val>
                                        </p:tav>
                                        <p:tav tm="100000">
                                          <p:val>
                                            <p:fltVal val="0"/>
                                          </p:val>
                                        </p:tav>
                                      </p:tavLst>
                                    </p:anim>
                                    <p:anim calcmode="lin" valueType="num">
                                      <p:cBhvr>
                                        <p:cTn id="182" dur="2000"/>
                                        <p:tgtEl>
                                          <p:spTgt spid="38"/>
                                        </p:tgtEl>
                                        <p:attrNameLst>
                                          <p:attrName>ppt_h</p:attrName>
                                        </p:attrNameLst>
                                      </p:cBhvr>
                                      <p:tavLst>
                                        <p:tav tm="0">
                                          <p:val>
                                            <p:strVal val="ppt_h"/>
                                          </p:val>
                                        </p:tav>
                                        <p:tav tm="100000">
                                          <p:val>
                                            <p:fltVal val="0"/>
                                          </p:val>
                                        </p:tav>
                                      </p:tavLst>
                                    </p:anim>
                                    <p:anim calcmode="lin" valueType="num">
                                      <p:cBhvr>
                                        <p:cTn id="183" dur="2000"/>
                                        <p:tgtEl>
                                          <p:spTgt spid="38"/>
                                        </p:tgtEl>
                                        <p:attrNameLst>
                                          <p:attrName>ppt_x</p:attrName>
                                        </p:attrNameLst>
                                      </p:cBhvr>
                                      <p:tavLst>
                                        <p:tav tm="0">
                                          <p:val>
                                            <p:strVal val="ppt_x"/>
                                          </p:val>
                                        </p:tav>
                                        <p:tav tm="100000">
                                          <p:val>
                                            <p:fltVal val="0.5"/>
                                          </p:val>
                                        </p:tav>
                                      </p:tavLst>
                                    </p:anim>
                                    <p:anim calcmode="lin" valueType="num">
                                      <p:cBhvr>
                                        <p:cTn id="184" dur="2000"/>
                                        <p:tgtEl>
                                          <p:spTgt spid="38"/>
                                        </p:tgtEl>
                                        <p:attrNameLst>
                                          <p:attrName>ppt_y</p:attrName>
                                        </p:attrNameLst>
                                      </p:cBhvr>
                                      <p:tavLst>
                                        <p:tav tm="0">
                                          <p:val>
                                            <p:strVal val="ppt_y"/>
                                          </p:val>
                                        </p:tav>
                                        <p:tav tm="100000">
                                          <p:val>
                                            <p:fltVal val="0.5"/>
                                          </p:val>
                                        </p:tav>
                                      </p:tavLst>
                                    </p:anim>
                                    <p:set>
                                      <p:cBhvr>
                                        <p:cTn id="185" dur="1" fill="hold">
                                          <p:stCondLst>
                                            <p:cond delay="1999"/>
                                          </p:stCondLst>
                                        </p:cTn>
                                        <p:tgtEl>
                                          <p:spTgt spid="38"/>
                                        </p:tgtEl>
                                        <p:attrNameLst>
                                          <p:attrName>style.visibility</p:attrName>
                                        </p:attrNameLst>
                                      </p:cBhvr>
                                      <p:to>
                                        <p:strVal val="hidden"/>
                                      </p:to>
                                    </p:set>
                                  </p:childTnLst>
                                </p:cTn>
                              </p:par>
                              <p:par>
                                <p:cTn id="186" presetID="23" presetClass="exit" presetSubtype="544" fill="hold" nodeType="withEffect">
                                  <p:stCondLst>
                                    <p:cond delay="0"/>
                                  </p:stCondLst>
                                  <p:childTnLst>
                                    <p:anim calcmode="lin" valueType="num">
                                      <p:cBhvr>
                                        <p:cTn id="187" dur="2000"/>
                                        <p:tgtEl>
                                          <p:spTgt spid="39"/>
                                        </p:tgtEl>
                                        <p:attrNameLst>
                                          <p:attrName>ppt_w</p:attrName>
                                        </p:attrNameLst>
                                      </p:cBhvr>
                                      <p:tavLst>
                                        <p:tav tm="0">
                                          <p:val>
                                            <p:strVal val="ppt_w"/>
                                          </p:val>
                                        </p:tav>
                                        <p:tav tm="100000">
                                          <p:val>
                                            <p:fltVal val="0"/>
                                          </p:val>
                                        </p:tav>
                                      </p:tavLst>
                                    </p:anim>
                                    <p:anim calcmode="lin" valueType="num">
                                      <p:cBhvr>
                                        <p:cTn id="188" dur="2000"/>
                                        <p:tgtEl>
                                          <p:spTgt spid="39"/>
                                        </p:tgtEl>
                                        <p:attrNameLst>
                                          <p:attrName>ppt_h</p:attrName>
                                        </p:attrNameLst>
                                      </p:cBhvr>
                                      <p:tavLst>
                                        <p:tav tm="0">
                                          <p:val>
                                            <p:strVal val="ppt_h"/>
                                          </p:val>
                                        </p:tav>
                                        <p:tav tm="100000">
                                          <p:val>
                                            <p:fltVal val="0"/>
                                          </p:val>
                                        </p:tav>
                                      </p:tavLst>
                                    </p:anim>
                                    <p:anim calcmode="lin" valueType="num">
                                      <p:cBhvr>
                                        <p:cTn id="189" dur="2000"/>
                                        <p:tgtEl>
                                          <p:spTgt spid="39"/>
                                        </p:tgtEl>
                                        <p:attrNameLst>
                                          <p:attrName>ppt_x</p:attrName>
                                        </p:attrNameLst>
                                      </p:cBhvr>
                                      <p:tavLst>
                                        <p:tav tm="0">
                                          <p:val>
                                            <p:strVal val="ppt_x"/>
                                          </p:val>
                                        </p:tav>
                                        <p:tav tm="100000">
                                          <p:val>
                                            <p:fltVal val="0.5"/>
                                          </p:val>
                                        </p:tav>
                                      </p:tavLst>
                                    </p:anim>
                                    <p:anim calcmode="lin" valueType="num">
                                      <p:cBhvr>
                                        <p:cTn id="190" dur="2000"/>
                                        <p:tgtEl>
                                          <p:spTgt spid="39"/>
                                        </p:tgtEl>
                                        <p:attrNameLst>
                                          <p:attrName>ppt_y</p:attrName>
                                        </p:attrNameLst>
                                      </p:cBhvr>
                                      <p:tavLst>
                                        <p:tav tm="0">
                                          <p:val>
                                            <p:strVal val="ppt_y"/>
                                          </p:val>
                                        </p:tav>
                                        <p:tav tm="100000">
                                          <p:val>
                                            <p:fltVal val="0.5"/>
                                          </p:val>
                                        </p:tav>
                                      </p:tavLst>
                                    </p:anim>
                                    <p:set>
                                      <p:cBhvr>
                                        <p:cTn id="191" dur="1" fill="hold">
                                          <p:stCondLst>
                                            <p:cond delay="1999"/>
                                          </p:stCondLst>
                                        </p:cTn>
                                        <p:tgtEl>
                                          <p:spTgt spid="39"/>
                                        </p:tgtEl>
                                        <p:attrNameLst>
                                          <p:attrName>style.visibility</p:attrName>
                                        </p:attrNameLst>
                                      </p:cBhvr>
                                      <p:to>
                                        <p:strVal val="hidden"/>
                                      </p:to>
                                    </p:set>
                                  </p:childTnLst>
                                </p:cTn>
                              </p:par>
                              <p:par>
                                <p:cTn id="192" presetID="23" presetClass="exit" presetSubtype="544" fill="hold" nodeType="withEffect">
                                  <p:stCondLst>
                                    <p:cond delay="0"/>
                                  </p:stCondLst>
                                  <p:childTnLst>
                                    <p:anim calcmode="lin" valueType="num">
                                      <p:cBhvr>
                                        <p:cTn id="193" dur="2000"/>
                                        <p:tgtEl>
                                          <p:spTgt spid="40"/>
                                        </p:tgtEl>
                                        <p:attrNameLst>
                                          <p:attrName>ppt_w</p:attrName>
                                        </p:attrNameLst>
                                      </p:cBhvr>
                                      <p:tavLst>
                                        <p:tav tm="0">
                                          <p:val>
                                            <p:strVal val="ppt_w"/>
                                          </p:val>
                                        </p:tav>
                                        <p:tav tm="100000">
                                          <p:val>
                                            <p:fltVal val="0"/>
                                          </p:val>
                                        </p:tav>
                                      </p:tavLst>
                                    </p:anim>
                                    <p:anim calcmode="lin" valueType="num">
                                      <p:cBhvr>
                                        <p:cTn id="194" dur="2000"/>
                                        <p:tgtEl>
                                          <p:spTgt spid="40"/>
                                        </p:tgtEl>
                                        <p:attrNameLst>
                                          <p:attrName>ppt_h</p:attrName>
                                        </p:attrNameLst>
                                      </p:cBhvr>
                                      <p:tavLst>
                                        <p:tav tm="0">
                                          <p:val>
                                            <p:strVal val="ppt_h"/>
                                          </p:val>
                                        </p:tav>
                                        <p:tav tm="100000">
                                          <p:val>
                                            <p:fltVal val="0"/>
                                          </p:val>
                                        </p:tav>
                                      </p:tavLst>
                                    </p:anim>
                                    <p:anim calcmode="lin" valueType="num">
                                      <p:cBhvr>
                                        <p:cTn id="195" dur="2000"/>
                                        <p:tgtEl>
                                          <p:spTgt spid="40"/>
                                        </p:tgtEl>
                                        <p:attrNameLst>
                                          <p:attrName>ppt_x</p:attrName>
                                        </p:attrNameLst>
                                      </p:cBhvr>
                                      <p:tavLst>
                                        <p:tav tm="0">
                                          <p:val>
                                            <p:strVal val="ppt_x"/>
                                          </p:val>
                                        </p:tav>
                                        <p:tav tm="100000">
                                          <p:val>
                                            <p:fltVal val="0.5"/>
                                          </p:val>
                                        </p:tav>
                                      </p:tavLst>
                                    </p:anim>
                                    <p:anim calcmode="lin" valueType="num">
                                      <p:cBhvr>
                                        <p:cTn id="196" dur="2000"/>
                                        <p:tgtEl>
                                          <p:spTgt spid="40"/>
                                        </p:tgtEl>
                                        <p:attrNameLst>
                                          <p:attrName>ppt_y</p:attrName>
                                        </p:attrNameLst>
                                      </p:cBhvr>
                                      <p:tavLst>
                                        <p:tav tm="0">
                                          <p:val>
                                            <p:strVal val="ppt_y"/>
                                          </p:val>
                                        </p:tav>
                                        <p:tav tm="100000">
                                          <p:val>
                                            <p:fltVal val="0.5"/>
                                          </p:val>
                                        </p:tav>
                                      </p:tavLst>
                                    </p:anim>
                                    <p:set>
                                      <p:cBhvr>
                                        <p:cTn id="197" dur="1" fill="hold">
                                          <p:stCondLst>
                                            <p:cond delay="1999"/>
                                          </p:stCondLst>
                                        </p:cTn>
                                        <p:tgtEl>
                                          <p:spTgt spid="40"/>
                                        </p:tgtEl>
                                        <p:attrNameLst>
                                          <p:attrName>style.visibility</p:attrName>
                                        </p:attrNameLst>
                                      </p:cBhvr>
                                      <p:to>
                                        <p:strVal val="hidden"/>
                                      </p:to>
                                    </p:set>
                                  </p:childTnLst>
                                </p:cTn>
                              </p:par>
                              <p:par>
                                <p:cTn id="198" presetID="23" presetClass="exit" presetSubtype="544" fill="hold" nodeType="withEffect">
                                  <p:stCondLst>
                                    <p:cond delay="0"/>
                                  </p:stCondLst>
                                  <p:childTnLst>
                                    <p:anim calcmode="lin" valueType="num">
                                      <p:cBhvr>
                                        <p:cTn id="199" dur="2000"/>
                                        <p:tgtEl>
                                          <p:spTgt spid="41"/>
                                        </p:tgtEl>
                                        <p:attrNameLst>
                                          <p:attrName>ppt_w</p:attrName>
                                        </p:attrNameLst>
                                      </p:cBhvr>
                                      <p:tavLst>
                                        <p:tav tm="0">
                                          <p:val>
                                            <p:strVal val="ppt_w"/>
                                          </p:val>
                                        </p:tav>
                                        <p:tav tm="100000">
                                          <p:val>
                                            <p:fltVal val="0"/>
                                          </p:val>
                                        </p:tav>
                                      </p:tavLst>
                                    </p:anim>
                                    <p:anim calcmode="lin" valueType="num">
                                      <p:cBhvr>
                                        <p:cTn id="200" dur="2000"/>
                                        <p:tgtEl>
                                          <p:spTgt spid="41"/>
                                        </p:tgtEl>
                                        <p:attrNameLst>
                                          <p:attrName>ppt_h</p:attrName>
                                        </p:attrNameLst>
                                      </p:cBhvr>
                                      <p:tavLst>
                                        <p:tav tm="0">
                                          <p:val>
                                            <p:strVal val="ppt_h"/>
                                          </p:val>
                                        </p:tav>
                                        <p:tav tm="100000">
                                          <p:val>
                                            <p:fltVal val="0"/>
                                          </p:val>
                                        </p:tav>
                                      </p:tavLst>
                                    </p:anim>
                                    <p:anim calcmode="lin" valueType="num">
                                      <p:cBhvr>
                                        <p:cTn id="201" dur="2000"/>
                                        <p:tgtEl>
                                          <p:spTgt spid="41"/>
                                        </p:tgtEl>
                                        <p:attrNameLst>
                                          <p:attrName>ppt_x</p:attrName>
                                        </p:attrNameLst>
                                      </p:cBhvr>
                                      <p:tavLst>
                                        <p:tav tm="0">
                                          <p:val>
                                            <p:strVal val="ppt_x"/>
                                          </p:val>
                                        </p:tav>
                                        <p:tav tm="100000">
                                          <p:val>
                                            <p:fltVal val="0.5"/>
                                          </p:val>
                                        </p:tav>
                                      </p:tavLst>
                                    </p:anim>
                                    <p:anim calcmode="lin" valueType="num">
                                      <p:cBhvr>
                                        <p:cTn id="202" dur="2000"/>
                                        <p:tgtEl>
                                          <p:spTgt spid="41"/>
                                        </p:tgtEl>
                                        <p:attrNameLst>
                                          <p:attrName>ppt_y</p:attrName>
                                        </p:attrNameLst>
                                      </p:cBhvr>
                                      <p:tavLst>
                                        <p:tav tm="0">
                                          <p:val>
                                            <p:strVal val="ppt_y"/>
                                          </p:val>
                                        </p:tav>
                                        <p:tav tm="100000">
                                          <p:val>
                                            <p:fltVal val="0.5"/>
                                          </p:val>
                                        </p:tav>
                                      </p:tavLst>
                                    </p:anim>
                                    <p:set>
                                      <p:cBhvr>
                                        <p:cTn id="203" dur="1" fill="hold">
                                          <p:stCondLst>
                                            <p:cond delay="1999"/>
                                          </p:stCondLst>
                                        </p:cTn>
                                        <p:tgtEl>
                                          <p:spTgt spid="41"/>
                                        </p:tgtEl>
                                        <p:attrNameLst>
                                          <p:attrName>style.visibility</p:attrName>
                                        </p:attrNameLst>
                                      </p:cBhvr>
                                      <p:to>
                                        <p:strVal val="hidden"/>
                                      </p:to>
                                    </p:set>
                                  </p:childTnLst>
                                </p:cTn>
                              </p:par>
                              <p:par>
                                <p:cTn id="204" presetID="23" presetClass="exit" presetSubtype="544" fill="hold" nodeType="withEffect">
                                  <p:stCondLst>
                                    <p:cond delay="0"/>
                                  </p:stCondLst>
                                  <p:childTnLst>
                                    <p:anim calcmode="lin" valueType="num">
                                      <p:cBhvr>
                                        <p:cTn id="205" dur="2000"/>
                                        <p:tgtEl>
                                          <p:spTgt spid="42"/>
                                        </p:tgtEl>
                                        <p:attrNameLst>
                                          <p:attrName>ppt_w</p:attrName>
                                        </p:attrNameLst>
                                      </p:cBhvr>
                                      <p:tavLst>
                                        <p:tav tm="0">
                                          <p:val>
                                            <p:strVal val="ppt_w"/>
                                          </p:val>
                                        </p:tav>
                                        <p:tav tm="100000">
                                          <p:val>
                                            <p:fltVal val="0"/>
                                          </p:val>
                                        </p:tav>
                                      </p:tavLst>
                                    </p:anim>
                                    <p:anim calcmode="lin" valueType="num">
                                      <p:cBhvr>
                                        <p:cTn id="206" dur="2000"/>
                                        <p:tgtEl>
                                          <p:spTgt spid="42"/>
                                        </p:tgtEl>
                                        <p:attrNameLst>
                                          <p:attrName>ppt_h</p:attrName>
                                        </p:attrNameLst>
                                      </p:cBhvr>
                                      <p:tavLst>
                                        <p:tav tm="0">
                                          <p:val>
                                            <p:strVal val="ppt_h"/>
                                          </p:val>
                                        </p:tav>
                                        <p:tav tm="100000">
                                          <p:val>
                                            <p:fltVal val="0"/>
                                          </p:val>
                                        </p:tav>
                                      </p:tavLst>
                                    </p:anim>
                                    <p:anim calcmode="lin" valueType="num">
                                      <p:cBhvr>
                                        <p:cTn id="207" dur="2000"/>
                                        <p:tgtEl>
                                          <p:spTgt spid="42"/>
                                        </p:tgtEl>
                                        <p:attrNameLst>
                                          <p:attrName>ppt_x</p:attrName>
                                        </p:attrNameLst>
                                      </p:cBhvr>
                                      <p:tavLst>
                                        <p:tav tm="0">
                                          <p:val>
                                            <p:strVal val="ppt_x"/>
                                          </p:val>
                                        </p:tav>
                                        <p:tav tm="100000">
                                          <p:val>
                                            <p:fltVal val="0.5"/>
                                          </p:val>
                                        </p:tav>
                                      </p:tavLst>
                                    </p:anim>
                                    <p:anim calcmode="lin" valueType="num">
                                      <p:cBhvr>
                                        <p:cTn id="208" dur="2000"/>
                                        <p:tgtEl>
                                          <p:spTgt spid="42"/>
                                        </p:tgtEl>
                                        <p:attrNameLst>
                                          <p:attrName>ppt_y</p:attrName>
                                        </p:attrNameLst>
                                      </p:cBhvr>
                                      <p:tavLst>
                                        <p:tav tm="0">
                                          <p:val>
                                            <p:strVal val="ppt_y"/>
                                          </p:val>
                                        </p:tav>
                                        <p:tav tm="100000">
                                          <p:val>
                                            <p:fltVal val="0.5"/>
                                          </p:val>
                                        </p:tav>
                                      </p:tavLst>
                                    </p:anim>
                                    <p:set>
                                      <p:cBhvr>
                                        <p:cTn id="209" dur="1" fill="hold">
                                          <p:stCondLst>
                                            <p:cond delay="1999"/>
                                          </p:stCondLst>
                                        </p:cTn>
                                        <p:tgtEl>
                                          <p:spTgt spid="42"/>
                                        </p:tgtEl>
                                        <p:attrNameLst>
                                          <p:attrName>style.visibility</p:attrName>
                                        </p:attrNameLst>
                                      </p:cBhvr>
                                      <p:to>
                                        <p:strVal val="hidden"/>
                                      </p:to>
                                    </p:set>
                                  </p:childTnLst>
                                </p:cTn>
                              </p:par>
                              <p:par>
                                <p:cTn id="210" presetID="23" presetClass="exit" presetSubtype="544" fill="hold" nodeType="withEffect">
                                  <p:stCondLst>
                                    <p:cond delay="0"/>
                                  </p:stCondLst>
                                  <p:childTnLst>
                                    <p:anim calcmode="lin" valueType="num">
                                      <p:cBhvr>
                                        <p:cTn id="211" dur="2000"/>
                                        <p:tgtEl>
                                          <p:spTgt spid="43"/>
                                        </p:tgtEl>
                                        <p:attrNameLst>
                                          <p:attrName>ppt_w</p:attrName>
                                        </p:attrNameLst>
                                      </p:cBhvr>
                                      <p:tavLst>
                                        <p:tav tm="0">
                                          <p:val>
                                            <p:strVal val="ppt_w"/>
                                          </p:val>
                                        </p:tav>
                                        <p:tav tm="100000">
                                          <p:val>
                                            <p:fltVal val="0"/>
                                          </p:val>
                                        </p:tav>
                                      </p:tavLst>
                                    </p:anim>
                                    <p:anim calcmode="lin" valueType="num">
                                      <p:cBhvr>
                                        <p:cTn id="212" dur="2000"/>
                                        <p:tgtEl>
                                          <p:spTgt spid="43"/>
                                        </p:tgtEl>
                                        <p:attrNameLst>
                                          <p:attrName>ppt_h</p:attrName>
                                        </p:attrNameLst>
                                      </p:cBhvr>
                                      <p:tavLst>
                                        <p:tav tm="0">
                                          <p:val>
                                            <p:strVal val="ppt_h"/>
                                          </p:val>
                                        </p:tav>
                                        <p:tav tm="100000">
                                          <p:val>
                                            <p:fltVal val="0"/>
                                          </p:val>
                                        </p:tav>
                                      </p:tavLst>
                                    </p:anim>
                                    <p:anim calcmode="lin" valueType="num">
                                      <p:cBhvr>
                                        <p:cTn id="213" dur="2000"/>
                                        <p:tgtEl>
                                          <p:spTgt spid="43"/>
                                        </p:tgtEl>
                                        <p:attrNameLst>
                                          <p:attrName>ppt_x</p:attrName>
                                        </p:attrNameLst>
                                      </p:cBhvr>
                                      <p:tavLst>
                                        <p:tav tm="0">
                                          <p:val>
                                            <p:strVal val="ppt_x"/>
                                          </p:val>
                                        </p:tav>
                                        <p:tav tm="100000">
                                          <p:val>
                                            <p:fltVal val="0.5"/>
                                          </p:val>
                                        </p:tav>
                                      </p:tavLst>
                                    </p:anim>
                                    <p:anim calcmode="lin" valueType="num">
                                      <p:cBhvr>
                                        <p:cTn id="214" dur="2000"/>
                                        <p:tgtEl>
                                          <p:spTgt spid="43"/>
                                        </p:tgtEl>
                                        <p:attrNameLst>
                                          <p:attrName>ppt_y</p:attrName>
                                        </p:attrNameLst>
                                      </p:cBhvr>
                                      <p:tavLst>
                                        <p:tav tm="0">
                                          <p:val>
                                            <p:strVal val="ppt_y"/>
                                          </p:val>
                                        </p:tav>
                                        <p:tav tm="100000">
                                          <p:val>
                                            <p:fltVal val="0.5"/>
                                          </p:val>
                                        </p:tav>
                                      </p:tavLst>
                                    </p:anim>
                                    <p:set>
                                      <p:cBhvr>
                                        <p:cTn id="215" dur="1" fill="hold">
                                          <p:stCondLst>
                                            <p:cond delay="1999"/>
                                          </p:stCondLst>
                                        </p:cTn>
                                        <p:tgtEl>
                                          <p:spTgt spid="43"/>
                                        </p:tgtEl>
                                        <p:attrNameLst>
                                          <p:attrName>style.visibility</p:attrName>
                                        </p:attrNameLst>
                                      </p:cBhvr>
                                      <p:to>
                                        <p:strVal val="hidden"/>
                                      </p:to>
                                    </p:set>
                                  </p:childTnLst>
                                </p:cTn>
                              </p:par>
                              <p:par>
                                <p:cTn id="216" presetID="23" presetClass="exit" presetSubtype="544" fill="hold" nodeType="withEffect">
                                  <p:stCondLst>
                                    <p:cond delay="0"/>
                                  </p:stCondLst>
                                  <p:childTnLst>
                                    <p:anim calcmode="lin" valueType="num">
                                      <p:cBhvr>
                                        <p:cTn id="217" dur="2000"/>
                                        <p:tgtEl>
                                          <p:spTgt spid="44"/>
                                        </p:tgtEl>
                                        <p:attrNameLst>
                                          <p:attrName>ppt_w</p:attrName>
                                        </p:attrNameLst>
                                      </p:cBhvr>
                                      <p:tavLst>
                                        <p:tav tm="0">
                                          <p:val>
                                            <p:strVal val="ppt_w"/>
                                          </p:val>
                                        </p:tav>
                                        <p:tav tm="100000">
                                          <p:val>
                                            <p:fltVal val="0"/>
                                          </p:val>
                                        </p:tav>
                                      </p:tavLst>
                                    </p:anim>
                                    <p:anim calcmode="lin" valueType="num">
                                      <p:cBhvr>
                                        <p:cTn id="218" dur="2000"/>
                                        <p:tgtEl>
                                          <p:spTgt spid="44"/>
                                        </p:tgtEl>
                                        <p:attrNameLst>
                                          <p:attrName>ppt_h</p:attrName>
                                        </p:attrNameLst>
                                      </p:cBhvr>
                                      <p:tavLst>
                                        <p:tav tm="0">
                                          <p:val>
                                            <p:strVal val="ppt_h"/>
                                          </p:val>
                                        </p:tav>
                                        <p:tav tm="100000">
                                          <p:val>
                                            <p:fltVal val="0"/>
                                          </p:val>
                                        </p:tav>
                                      </p:tavLst>
                                    </p:anim>
                                    <p:anim calcmode="lin" valueType="num">
                                      <p:cBhvr>
                                        <p:cTn id="219" dur="2000"/>
                                        <p:tgtEl>
                                          <p:spTgt spid="44"/>
                                        </p:tgtEl>
                                        <p:attrNameLst>
                                          <p:attrName>ppt_x</p:attrName>
                                        </p:attrNameLst>
                                      </p:cBhvr>
                                      <p:tavLst>
                                        <p:tav tm="0">
                                          <p:val>
                                            <p:strVal val="ppt_x"/>
                                          </p:val>
                                        </p:tav>
                                        <p:tav tm="100000">
                                          <p:val>
                                            <p:fltVal val="0.5"/>
                                          </p:val>
                                        </p:tav>
                                      </p:tavLst>
                                    </p:anim>
                                    <p:anim calcmode="lin" valueType="num">
                                      <p:cBhvr>
                                        <p:cTn id="220" dur="2000"/>
                                        <p:tgtEl>
                                          <p:spTgt spid="44"/>
                                        </p:tgtEl>
                                        <p:attrNameLst>
                                          <p:attrName>ppt_y</p:attrName>
                                        </p:attrNameLst>
                                      </p:cBhvr>
                                      <p:tavLst>
                                        <p:tav tm="0">
                                          <p:val>
                                            <p:strVal val="ppt_y"/>
                                          </p:val>
                                        </p:tav>
                                        <p:tav tm="100000">
                                          <p:val>
                                            <p:fltVal val="0.5"/>
                                          </p:val>
                                        </p:tav>
                                      </p:tavLst>
                                    </p:anim>
                                    <p:set>
                                      <p:cBhvr>
                                        <p:cTn id="221" dur="1" fill="hold">
                                          <p:stCondLst>
                                            <p:cond delay="1999"/>
                                          </p:stCondLst>
                                        </p:cTn>
                                        <p:tgtEl>
                                          <p:spTgt spid="44"/>
                                        </p:tgtEl>
                                        <p:attrNameLst>
                                          <p:attrName>style.visibility</p:attrName>
                                        </p:attrNameLst>
                                      </p:cBhvr>
                                      <p:to>
                                        <p:strVal val="hidden"/>
                                      </p:to>
                                    </p:set>
                                  </p:childTnLst>
                                </p:cTn>
                              </p:par>
                              <p:par>
                                <p:cTn id="222" presetID="23" presetClass="exit" presetSubtype="544" fill="hold" nodeType="withEffect">
                                  <p:stCondLst>
                                    <p:cond delay="0"/>
                                  </p:stCondLst>
                                  <p:childTnLst>
                                    <p:anim calcmode="lin" valueType="num">
                                      <p:cBhvr>
                                        <p:cTn id="223" dur="2000"/>
                                        <p:tgtEl>
                                          <p:spTgt spid="45"/>
                                        </p:tgtEl>
                                        <p:attrNameLst>
                                          <p:attrName>ppt_w</p:attrName>
                                        </p:attrNameLst>
                                      </p:cBhvr>
                                      <p:tavLst>
                                        <p:tav tm="0">
                                          <p:val>
                                            <p:strVal val="ppt_w"/>
                                          </p:val>
                                        </p:tav>
                                        <p:tav tm="100000">
                                          <p:val>
                                            <p:fltVal val="0"/>
                                          </p:val>
                                        </p:tav>
                                      </p:tavLst>
                                    </p:anim>
                                    <p:anim calcmode="lin" valueType="num">
                                      <p:cBhvr>
                                        <p:cTn id="224" dur="2000"/>
                                        <p:tgtEl>
                                          <p:spTgt spid="45"/>
                                        </p:tgtEl>
                                        <p:attrNameLst>
                                          <p:attrName>ppt_h</p:attrName>
                                        </p:attrNameLst>
                                      </p:cBhvr>
                                      <p:tavLst>
                                        <p:tav tm="0">
                                          <p:val>
                                            <p:strVal val="ppt_h"/>
                                          </p:val>
                                        </p:tav>
                                        <p:tav tm="100000">
                                          <p:val>
                                            <p:fltVal val="0"/>
                                          </p:val>
                                        </p:tav>
                                      </p:tavLst>
                                    </p:anim>
                                    <p:anim calcmode="lin" valueType="num">
                                      <p:cBhvr>
                                        <p:cTn id="225" dur="2000"/>
                                        <p:tgtEl>
                                          <p:spTgt spid="45"/>
                                        </p:tgtEl>
                                        <p:attrNameLst>
                                          <p:attrName>ppt_x</p:attrName>
                                        </p:attrNameLst>
                                      </p:cBhvr>
                                      <p:tavLst>
                                        <p:tav tm="0">
                                          <p:val>
                                            <p:strVal val="ppt_x"/>
                                          </p:val>
                                        </p:tav>
                                        <p:tav tm="100000">
                                          <p:val>
                                            <p:fltVal val="0.5"/>
                                          </p:val>
                                        </p:tav>
                                      </p:tavLst>
                                    </p:anim>
                                    <p:anim calcmode="lin" valueType="num">
                                      <p:cBhvr>
                                        <p:cTn id="226" dur="2000"/>
                                        <p:tgtEl>
                                          <p:spTgt spid="45"/>
                                        </p:tgtEl>
                                        <p:attrNameLst>
                                          <p:attrName>ppt_y</p:attrName>
                                        </p:attrNameLst>
                                      </p:cBhvr>
                                      <p:tavLst>
                                        <p:tav tm="0">
                                          <p:val>
                                            <p:strVal val="ppt_y"/>
                                          </p:val>
                                        </p:tav>
                                        <p:tav tm="100000">
                                          <p:val>
                                            <p:fltVal val="0.5"/>
                                          </p:val>
                                        </p:tav>
                                      </p:tavLst>
                                    </p:anim>
                                    <p:set>
                                      <p:cBhvr>
                                        <p:cTn id="227" dur="1" fill="hold">
                                          <p:stCondLst>
                                            <p:cond delay="1999"/>
                                          </p:stCondLst>
                                        </p:cTn>
                                        <p:tgtEl>
                                          <p:spTgt spid="45"/>
                                        </p:tgtEl>
                                        <p:attrNameLst>
                                          <p:attrName>style.visibility</p:attrName>
                                        </p:attrNameLst>
                                      </p:cBhvr>
                                      <p:to>
                                        <p:strVal val="hidden"/>
                                      </p:to>
                                    </p:set>
                                  </p:childTnLst>
                                </p:cTn>
                              </p:par>
                              <p:par>
                                <p:cTn id="228" presetID="23" presetClass="exit" presetSubtype="544" fill="hold" nodeType="withEffect">
                                  <p:stCondLst>
                                    <p:cond delay="0"/>
                                  </p:stCondLst>
                                  <p:childTnLst>
                                    <p:anim calcmode="lin" valueType="num">
                                      <p:cBhvr>
                                        <p:cTn id="229" dur="2000"/>
                                        <p:tgtEl>
                                          <p:spTgt spid="46"/>
                                        </p:tgtEl>
                                        <p:attrNameLst>
                                          <p:attrName>ppt_w</p:attrName>
                                        </p:attrNameLst>
                                      </p:cBhvr>
                                      <p:tavLst>
                                        <p:tav tm="0">
                                          <p:val>
                                            <p:strVal val="ppt_w"/>
                                          </p:val>
                                        </p:tav>
                                        <p:tav tm="100000">
                                          <p:val>
                                            <p:fltVal val="0"/>
                                          </p:val>
                                        </p:tav>
                                      </p:tavLst>
                                    </p:anim>
                                    <p:anim calcmode="lin" valueType="num">
                                      <p:cBhvr>
                                        <p:cTn id="230" dur="2000"/>
                                        <p:tgtEl>
                                          <p:spTgt spid="46"/>
                                        </p:tgtEl>
                                        <p:attrNameLst>
                                          <p:attrName>ppt_h</p:attrName>
                                        </p:attrNameLst>
                                      </p:cBhvr>
                                      <p:tavLst>
                                        <p:tav tm="0">
                                          <p:val>
                                            <p:strVal val="ppt_h"/>
                                          </p:val>
                                        </p:tav>
                                        <p:tav tm="100000">
                                          <p:val>
                                            <p:fltVal val="0"/>
                                          </p:val>
                                        </p:tav>
                                      </p:tavLst>
                                    </p:anim>
                                    <p:anim calcmode="lin" valueType="num">
                                      <p:cBhvr>
                                        <p:cTn id="231" dur="2000"/>
                                        <p:tgtEl>
                                          <p:spTgt spid="46"/>
                                        </p:tgtEl>
                                        <p:attrNameLst>
                                          <p:attrName>ppt_x</p:attrName>
                                        </p:attrNameLst>
                                      </p:cBhvr>
                                      <p:tavLst>
                                        <p:tav tm="0">
                                          <p:val>
                                            <p:strVal val="ppt_x"/>
                                          </p:val>
                                        </p:tav>
                                        <p:tav tm="100000">
                                          <p:val>
                                            <p:fltVal val="0.5"/>
                                          </p:val>
                                        </p:tav>
                                      </p:tavLst>
                                    </p:anim>
                                    <p:anim calcmode="lin" valueType="num">
                                      <p:cBhvr>
                                        <p:cTn id="232" dur="2000"/>
                                        <p:tgtEl>
                                          <p:spTgt spid="46"/>
                                        </p:tgtEl>
                                        <p:attrNameLst>
                                          <p:attrName>ppt_y</p:attrName>
                                        </p:attrNameLst>
                                      </p:cBhvr>
                                      <p:tavLst>
                                        <p:tav tm="0">
                                          <p:val>
                                            <p:strVal val="ppt_y"/>
                                          </p:val>
                                        </p:tav>
                                        <p:tav tm="100000">
                                          <p:val>
                                            <p:fltVal val="0.5"/>
                                          </p:val>
                                        </p:tav>
                                      </p:tavLst>
                                    </p:anim>
                                    <p:set>
                                      <p:cBhvr>
                                        <p:cTn id="233" dur="1" fill="hold">
                                          <p:stCondLst>
                                            <p:cond delay="1999"/>
                                          </p:stCondLst>
                                        </p:cTn>
                                        <p:tgtEl>
                                          <p:spTgt spid="46"/>
                                        </p:tgtEl>
                                        <p:attrNameLst>
                                          <p:attrName>style.visibility</p:attrName>
                                        </p:attrNameLst>
                                      </p:cBhvr>
                                      <p:to>
                                        <p:strVal val="hidden"/>
                                      </p:to>
                                    </p:set>
                                  </p:childTnLst>
                                </p:cTn>
                              </p:par>
                              <p:par>
                                <p:cTn id="234" presetID="23" presetClass="exit" presetSubtype="544" fill="hold" nodeType="withEffect">
                                  <p:stCondLst>
                                    <p:cond delay="0"/>
                                  </p:stCondLst>
                                  <p:childTnLst>
                                    <p:anim calcmode="lin" valueType="num">
                                      <p:cBhvr>
                                        <p:cTn id="235" dur="2000"/>
                                        <p:tgtEl>
                                          <p:spTgt spid="47"/>
                                        </p:tgtEl>
                                        <p:attrNameLst>
                                          <p:attrName>ppt_w</p:attrName>
                                        </p:attrNameLst>
                                      </p:cBhvr>
                                      <p:tavLst>
                                        <p:tav tm="0">
                                          <p:val>
                                            <p:strVal val="ppt_w"/>
                                          </p:val>
                                        </p:tav>
                                        <p:tav tm="100000">
                                          <p:val>
                                            <p:fltVal val="0"/>
                                          </p:val>
                                        </p:tav>
                                      </p:tavLst>
                                    </p:anim>
                                    <p:anim calcmode="lin" valueType="num">
                                      <p:cBhvr>
                                        <p:cTn id="236" dur="2000"/>
                                        <p:tgtEl>
                                          <p:spTgt spid="47"/>
                                        </p:tgtEl>
                                        <p:attrNameLst>
                                          <p:attrName>ppt_h</p:attrName>
                                        </p:attrNameLst>
                                      </p:cBhvr>
                                      <p:tavLst>
                                        <p:tav tm="0">
                                          <p:val>
                                            <p:strVal val="ppt_h"/>
                                          </p:val>
                                        </p:tav>
                                        <p:tav tm="100000">
                                          <p:val>
                                            <p:fltVal val="0"/>
                                          </p:val>
                                        </p:tav>
                                      </p:tavLst>
                                    </p:anim>
                                    <p:anim calcmode="lin" valueType="num">
                                      <p:cBhvr>
                                        <p:cTn id="237" dur="2000"/>
                                        <p:tgtEl>
                                          <p:spTgt spid="47"/>
                                        </p:tgtEl>
                                        <p:attrNameLst>
                                          <p:attrName>ppt_x</p:attrName>
                                        </p:attrNameLst>
                                      </p:cBhvr>
                                      <p:tavLst>
                                        <p:tav tm="0">
                                          <p:val>
                                            <p:strVal val="ppt_x"/>
                                          </p:val>
                                        </p:tav>
                                        <p:tav tm="100000">
                                          <p:val>
                                            <p:fltVal val="0.5"/>
                                          </p:val>
                                        </p:tav>
                                      </p:tavLst>
                                    </p:anim>
                                    <p:anim calcmode="lin" valueType="num">
                                      <p:cBhvr>
                                        <p:cTn id="238" dur="2000"/>
                                        <p:tgtEl>
                                          <p:spTgt spid="47"/>
                                        </p:tgtEl>
                                        <p:attrNameLst>
                                          <p:attrName>ppt_y</p:attrName>
                                        </p:attrNameLst>
                                      </p:cBhvr>
                                      <p:tavLst>
                                        <p:tav tm="0">
                                          <p:val>
                                            <p:strVal val="ppt_y"/>
                                          </p:val>
                                        </p:tav>
                                        <p:tav tm="100000">
                                          <p:val>
                                            <p:fltVal val="0.5"/>
                                          </p:val>
                                        </p:tav>
                                      </p:tavLst>
                                    </p:anim>
                                    <p:set>
                                      <p:cBhvr>
                                        <p:cTn id="239" dur="1" fill="hold">
                                          <p:stCondLst>
                                            <p:cond delay="1999"/>
                                          </p:stCondLst>
                                        </p:cTn>
                                        <p:tgtEl>
                                          <p:spTgt spid="47"/>
                                        </p:tgtEl>
                                        <p:attrNameLst>
                                          <p:attrName>style.visibility</p:attrName>
                                        </p:attrNameLst>
                                      </p:cBhvr>
                                      <p:to>
                                        <p:strVal val="hidden"/>
                                      </p:to>
                                    </p:set>
                                  </p:childTnLst>
                                </p:cTn>
                              </p:par>
                              <p:par>
                                <p:cTn id="240" presetID="23" presetClass="exit" presetSubtype="544" fill="hold" nodeType="withEffect">
                                  <p:stCondLst>
                                    <p:cond delay="0"/>
                                  </p:stCondLst>
                                  <p:childTnLst>
                                    <p:anim calcmode="lin" valueType="num">
                                      <p:cBhvr>
                                        <p:cTn id="241" dur="2000"/>
                                        <p:tgtEl>
                                          <p:spTgt spid="48"/>
                                        </p:tgtEl>
                                        <p:attrNameLst>
                                          <p:attrName>ppt_w</p:attrName>
                                        </p:attrNameLst>
                                      </p:cBhvr>
                                      <p:tavLst>
                                        <p:tav tm="0">
                                          <p:val>
                                            <p:strVal val="ppt_w"/>
                                          </p:val>
                                        </p:tav>
                                        <p:tav tm="100000">
                                          <p:val>
                                            <p:fltVal val="0"/>
                                          </p:val>
                                        </p:tav>
                                      </p:tavLst>
                                    </p:anim>
                                    <p:anim calcmode="lin" valueType="num">
                                      <p:cBhvr>
                                        <p:cTn id="242" dur="2000"/>
                                        <p:tgtEl>
                                          <p:spTgt spid="48"/>
                                        </p:tgtEl>
                                        <p:attrNameLst>
                                          <p:attrName>ppt_h</p:attrName>
                                        </p:attrNameLst>
                                      </p:cBhvr>
                                      <p:tavLst>
                                        <p:tav tm="0">
                                          <p:val>
                                            <p:strVal val="ppt_h"/>
                                          </p:val>
                                        </p:tav>
                                        <p:tav tm="100000">
                                          <p:val>
                                            <p:fltVal val="0"/>
                                          </p:val>
                                        </p:tav>
                                      </p:tavLst>
                                    </p:anim>
                                    <p:anim calcmode="lin" valueType="num">
                                      <p:cBhvr>
                                        <p:cTn id="243" dur="2000"/>
                                        <p:tgtEl>
                                          <p:spTgt spid="48"/>
                                        </p:tgtEl>
                                        <p:attrNameLst>
                                          <p:attrName>ppt_x</p:attrName>
                                        </p:attrNameLst>
                                      </p:cBhvr>
                                      <p:tavLst>
                                        <p:tav tm="0">
                                          <p:val>
                                            <p:strVal val="ppt_x"/>
                                          </p:val>
                                        </p:tav>
                                        <p:tav tm="100000">
                                          <p:val>
                                            <p:fltVal val="0.5"/>
                                          </p:val>
                                        </p:tav>
                                      </p:tavLst>
                                    </p:anim>
                                    <p:anim calcmode="lin" valueType="num">
                                      <p:cBhvr>
                                        <p:cTn id="244" dur="2000"/>
                                        <p:tgtEl>
                                          <p:spTgt spid="48"/>
                                        </p:tgtEl>
                                        <p:attrNameLst>
                                          <p:attrName>ppt_y</p:attrName>
                                        </p:attrNameLst>
                                      </p:cBhvr>
                                      <p:tavLst>
                                        <p:tav tm="0">
                                          <p:val>
                                            <p:strVal val="ppt_y"/>
                                          </p:val>
                                        </p:tav>
                                        <p:tav tm="100000">
                                          <p:val>
                                            <p:fltVal val="0.5"/>
                                          </p:val>
                                        </p:tav>
                                      </p:tavLst>
                                    </p:anim>
                                    <p:set>
                                      <p:cBhvr>
                                        <p:cTn id="245" dur="1" fill="hold">
                                          <p:stCondLst>
                                            <p:cond delay="1999"/>
                                          </p:stCondLst>
                                        </p:cTn>
                                        <p:tgtEl>
                                          <p:spTgt spid="48"/>
                                        </p:tgtEl>
                                        <p:attrNameLst>
                                          <p:attrName>style.visibility</p:attrName>
                                        </p:attrNameLst>
                                      </p:cBhvr>
                                      <p:to>
                                        <p:strVal val="hidden"/>
                                      </p:to>
                                    </p:set>
                                  </p:childTnLst>
                                </p:cTn>
                              </p:par>
                              <p:par>
                                <p:cTn id="246" presetID="23" presetClass="exit" presetSubtype="544" fill="hold" nodeType="withEffect">
                                  <p:stCondLst>
                                    <p:cond delay="0"/>
                                  </p:stCondLst>
                                  <p:childTnLst>
                                    <p:anim calcmode="lin" valueType="num">
                                      <p:cBhvr>
                                        <p:cTn id="247" dur="2000"/>
                                        <p:tgtEl>
                                          <p:spTgt spid="49"/>
                                        </p:tgtEl>
                                        <p:attrNameLst>
                                          <p:attrName>ppt_w</p:attrName>
                                        </p:attrNameLst>
                                      </p:cBhvr>
                                      <p:tavLst>
                                        <p:tav tm="0">
                                          <p:val>
                                            <p:strVal val="ppt_w"/>
                                          </p:val>
                                        </p:tav>
                                        <p:tav tm="100000">
                                          <p:val>
                                            <p:fltVal val="0"/>
                                          </p:val>
                                        </p:tav>
                                      </p:tavLst>
                                    </p:anim>
                                    <p:anim calcmode="lin" valueType="num">
                                      <p:cBhvr>
                                        <p:cTn id="248" dur="2000"/>
                                        <p:tgtEl>
                                          <p:spTgt spid="49"/>
                                        </p:tgtEl>
                                        <p:attrNameLst>
                                          <p:attrName>ppt_h</p:attrName>
                                        </p:attrNameLst>
                                      </p:cBhvr>
                                      <p:tavLst>
                                        <p:tav tm="0">
                                          <p:val>
                                            <p:strVal val="ppt_h"/>
                                          </p:val>
                                        </p:tav>
                                        <p:tav tm="100000">
                                          <p:val>
                                            <p:fltVal val="0"/>
                                          </p:val>
                                        </p:tav>
                                      </p:tavLst>
                                    </p:anim>
                                    <p:anim calcmode="lin" valueType="num">
                                      <p:cBhvr>
                                        <p:cTn id="249" dur="2000"/>
                                        <p:tgtEl>
                                          <p:spTgt spid="49"/>
                                        </p:tgtEl>
                                        <p:attrNameLst>
                                          <p:attrName>ppt_x</p:attrName>
                                        </p:attrNameLst>
                                      </p:cBhvr>
                                      <p:tavLst>
                                        <p:tav tm="0">
                                          <p:val>
                                            <p:strVal val="ppt_x"/>
                                          </p:val>
                                        </p:tav>
                                        <p:tav tm="100000">
                                          <p:val>
                                            <p:fltVal val="0.5"/>
                                          </p:val>
                                        </p:tav>
                                      </p:tavLst>
                                    </p:anim>
                                    <p:anim calcmode="lin" valueType="num">
                                      <p:cBhvr>
                                        <p:cTn id="250" dur="2000"/>
                                        <p:tgtEl>
                                          <p:spTgt spid="49"/>
                                        </p:tgtEl>
                                        <p:attrNameLst>
                                          <p:attrName>ppt_y</p:attrName>
                                        </p:attrNameLst>
                                      </p:cBhvr>
                                      <p:tavLst>
                                        <p:tav tm="0">
                                          <p:val>
                                            <p:strVal val="ppt_y"/>
                                          </p:val>
                                        </p:tav>
                                        <p:tav tm="100000">
                                          <p:val>
                                            <p:fltVal val="0.5"/>
                                          </p:val>
                                        </p:tav>
                                      </p:tavLst>
                                    </p:anim>
                                    <p:set>
                                      <p:cBhvr>
                                        <p:cTn id="251" dur="1" fill="hold">
                                          <p:stCondLst>
                                            <p:cond delay="1999"/>
                                          </p:stCondLst>
                                        </p:cTn>
                                        <p:tgtEl>
                                          <p:spTgt spid="49"/>
                                        </p:tgtEl>
                                        <p:attrNameLst>
                                          <p:attrName>style.visibility</p:attrName>
                                        </p:attrNameLst>
                                      </p:cBhvr>
                                      <p:to>
                                        <p:strVal val="hidden"/>
                                      </p:to>
                                    </p:set>
                                  </p:childTnLst>
                                </p:cTn>
                              </p:par>
                              <p:par>
                                <p:cTn id="252" presetID="23" presetClass="exit" presetSubtype="544" fill="hold" nodeType="withEffect">
                                  <p:stCondLst>
                                    <p:cond delay="0"/>
                                  </p:stCondLst>
                                  <p:childTnLst>
                                    <p:anim calcmode="lin" valueType="num">
                                      <p:cBhvr>
                                        <p:cTn id="253" dur="2000"/>
                                        <p:tgtEl>
                                          <p:spTgt spid="50"/>
                                        </p:tgtEl>
                                        <p:attrNameLst>
                                          <p:attrName>ppt_w</p:attrName>
                                        </p:attrNameLst>
                                      </p:cBhvr>
                                      <p:tavLst>
                                        <p:tav tm="0">
                                          <p:val>
                                            <p:strVal val="ppt_w"/>
                                          </p:val>
                                        </p:tav>
                                        <p:tav tm="100000">
                                          <p:val>
                                            <p:fltVal val="0"/>
                                          </p:val>
                                        </p:tav>
                                      </p:tavLst>
                                    </p:anim>
                                    <p:anim calcmode="lin" valueType="num">
                                      <p:cBhvr>
                                        <p:cTn id="254" dur="2000"/>
                                        <p:tgtEl>
                                          <p:spTgt spid="50"/>
                                        </p:tgtEl>
                                        <p:attrNameLst>
                                          <p:attrName>ppt_h</p:attrName>
                                        </p:attrNameLst>
                                      </p:cBhvr>
                                      <p:tavLst>
                                        <p:tav tm="0">
                                          <p:val>
                                            <p:strVal val="ppt_h"/>
                                          </p:val>
                                        </p:tav>
                                        <p:tav tm="100000">
                                          <p:val>
                                            <p:fltVal val="0"/>
                                          </p:val>
                                        </p:tav>
                                      </p:tavLst>
                                    </p:anim>
                                    <p:anim calcmode="lin" valueType="num">
                                      <p:cBhvr>
                                        <p:cTn id="255" dur="2000"/>
                                        <p:tgtEl>
                                          <p:spTgt spid="50"/>
                                        </p:tgtEl>
                                        <p:attrNameLst>
                                          <p:attrName>ppt_x</p:attrName>
                                        </p:attrNameLst>
                                      </p:cBhvr>
                                      <p:tavLst>
                                        <p:tav tm="0">
                                          <p:val>
                                            <p:strVal val="ppt_x"/>
                                          </p:val>
                                        </p:tav>
                                        <p:tav tm="100000">
                                          <p:val>
                                            <p:fltVal val="0.5"/>
                                          </p:val>
                                        </p:tav>
                                      </p:tavLst>
                                    </p:anim>
                                    <p:anim calcmode="lin" valueType="num">
                                      <p:cBhvr>
                                        <p:cTn id="256" dur="2000"/>
                                        <p:tgtEl>
                                          <p:spTgt spid="50"/>
                                        </p:tgtEl>
                                        <p:attrNameLst>
                                          <p:attrName>ppt_y</p:attrName>
                                        </p:attrNameLst>
                                      </p:cBhvr>
                                      <p:tavLst>
                                        <p:tav tm="0">
                                          <p:val>
                                            <p:strVal val="ppt_y"/>
                                          </p:val>
                                        </p:tav>
                                        <p:tav tm="100000">
                                          <p:val>
                                            <p:fltVal val="0.5"/>
                                          </p:val>
                                        </p:tav>
                                      </p:tavLst>
                                    </p:anim>
                                    <p:set>
                                      <p:cBhvr>
                                        <p:cTn id="257" dur="1" fill="hold">
                                          <p:stCondLst>
                                            <p:cond delay="1999"/>
                                          </p:stCondLst>
                                        </p:cTn>
                                        <p:tgtEl>
                                          <p:spTgt spid="50"/>
                                        </p:tgtEl>
                                        <p:attrNameLst>
                                          <p:attrName>style.visibility</p:attrName>
                                        </p:attrNameLst>
                                      </p:cBhvr>
                                      <p:to>
                                        <p:strVal val="hidden"/>
                                      </p:to>
                                    </p:set>
                                  </p:childTnLst>
                                </p:cTn>
                              </p:par>
                              <p:par>
                                <p:cTn id="258" presetID="23" presetClass="exit" presetSubtype="544" fill="hold" nodeType="withEffect">
                                  <p:stCondLst>
                                    <p:cond delay="0"/>
                                  </p:stCondLst>
                                  <p:childTnLst>
                                    <p:anim calcmode="lin" valueType="num">
                                      <p:cBhvr>
                                        <p:cTn id="259" dur="2000"/>
                                        <p:tgtEl>
                                          <p:spTgt spid="51"/>
                                        </p:tgtEl>
                                        <p:attrNameLst>
                                          <p:attrName>ppt_w</p:attrName>
                                        </p:attrNameLst>
                                      </p:cBhvr>
                                      <p:tavLst>
                                        <p:tav tm="0">
                                          <p:val>
                                            <p:strVal val="ppt_w"/>
                                          </p:val>
                                        </p:tav>
                                        <p:tav tm="100000">
                                          <p:val>
                                            <p:fltVal val="0"/>
                                          </p:val>
                                        </p:tav>
                                      </p:tavLst>
                                    </p:anim>
                                    <p:anim calcmode="lin" valueType="num">
                                      <p:cBhvr>
                                        <p:cTn id="260" dur="2000"/>
                                        <p:tgtEl>
                                          <p:spTgt spid="51"/>
                                        </p:tgtEl>
                                        <p:attrNameLst>
                                          <p:attrName>ppt_h</p:attrName>
                                        </p:attrNameLst>
                                      </p:cBhvr>
                                      <p:tavLst>
                                        <p:tav tm="0">
                                          <p:val>
                                            <p:strVal val="ppt_h"/>
                                          </p:val>
                                        </p:tav>
                                        <p:tav tm="100000">
                                          <p:val>
                                            <p:fltVal val="0"/>
                                          </p:val>
                                        </p:tav>
                                      </p:tavLst>
                                    </p:anim>
                                    <p:anim calcmode="lin" valueType="num">
                                      <p:cBhvr>
                                        <p:cTn id="261" dur="2000"/>
                                        <p:tgtEl>
                                          <p:spTgt spid="51"/>
                                        </p:tgtEl>
                                        <p:attrNameLst>
                                          <p:attrName>ppt_x</p:attrName>
                                        </p:attrNameLst>
                                      </p:cBhvr>
                                      <p:tavLst>
                                        <p:tav tm="0">
                                          <p:val>
                                            <p:strVal val="ppt_x"/>
                                          </p:val>
                                        </p:tav>
                                        <p:tav tm="100000">
                                          <p:val>
                                            <p:fltVal val="0.5"/>
                                          </p:val>
                                        </p:tav>
                                      </p:tavLst>
                                    </p:anim>
                                    <p:anim calcmode="lin" valueType="num">
                                      <p:cBhvr>
                                        <p:cTn id="262" dur="2000"/>
                                        <p:tgtEl>
                                          <p:spTgt spid="51"/>
                                        </p:tgtEl>
                                        <p:attrNameLst>
                                          <p:attrName>ppt_y</p:attrName>
                                        </p:attrNameLst>
                                      </p:cBhvr>
                                      <p:tavLst>
                                        <p:tav tm="0">
                                          <p:val>
                                            <p:strVal val="ppt_y"/>
                                          </p:val>
                                        </p:tav>
                                        <p:tav tm="100000">
                                          <p:val>
                                            <p:fltVal val="0.5"/>
                                          </p:val>
                                        </p:tav>
                                      </p:tavLst>
                                    </p:anim>
                                    <p:set>
                                      <p:cBhvr>
                                        <p:cTn id="263" dur="1" fill="hold">
                                          <p:stCondLst>
                                            <p:cond delay="1999"/>
                                          </p:stCondLst>
                                        </p:cTn>
                                        <p:tgtEl>
                                          <p:spTgt spid="51"/>
                                        </p:tgtEl>
                                        <p:attrNameLst>
                                          <p:attrName>style.visibility</p:attrName>
                                        </p:attrNameLst>
                                      </p:cBhvr>
                                      <p:to>
                                        <p:strVal val="hidden"/>
                                      </p:to>
                                    </p:set>
                                  </p:childTnLst>
                                </p:cTn>
                              </p:par>
                              <p:par>
                                <p:cTn id="264" presetID="23" presetClass="exit" presetSubtype="544" fill="hold" nodeType="withEffect">
                                  <p:stCondLst>
                                    <p:cond delay="0"/>
                                  </p:stCondLst>
                                  <p:childTnLst>
                                    <p:anim calcmode="lin" valueType="num">
                                      <p:cBhvr>
                                        <p:cTn id="265" dur="2000"/>
                                        <p:tgtEl>
                                          <p:spTgt spid="52"/>
                                        </p:tgtEl>
                                        <p:attrNameLst>
                                          <p:attrName>ppt_w</p:attrName>
                                        </p:attrNameLst>
                                      </p:cBhvr>
                                      <p:tavLst>
                                        <p:tav tm="0">
                                          <p:val>
                                            <p:strVal val="ppt_w"/>
                                          </p:val>
                                        </p:tav>
                                        <p:tav tm="100000">
                                          <p:val>
                                            <p:fltVal val="0"/>
                                          </p:val>
                                        </p:tav>
                                      </p:tavLst>
                                    </p:anim>
                                    <p:anim calcmode="lin" valueType="num">
                                      <p:cBhvr>
                                        <p:cTn id="266" dur="2000"/>
                                        <p:tgtEl>
                                          <p:spTgt spid="52"/>
                                        </p:tgtEl>
                                        <p:attrNameLst>
                                          <p:attrName>ppt_h</p:attrName>
                                        </p:attrNameLst>
                                      </p:cBhvr>
                                      <p:tavLst>
                                        <p:tav tm="0">
                                          <p:val>
                                            <p:strVal val="ppt_h"/>
                                          </p:val>
                                        </p:tav>
                                        <p:tav tm="100000">
                                          <p:val>
                                            <p:fltVal val="0"/>
                                          </p:val>
                                        </p:tav>
                                      </p:tavLst>
                                    </p:anim>
                                    <p:anim calcmode="lin" valueType="num">
                                      <p:cBhvr>
                                        <p:cTn id="267" dur="2000"/>
                                        <p:tgtEl>
                                          <p:spTgt spid="52"/>
                                        </p:tgtEl>
                                        <p:attrNameLst>
                                          <p:attrName>ppt_x</p:attrName>
                                        </p:attrNameLst>
                                      </p:cBhvr>
                                      <p:tavLst>
                                        <p:tav tm="0">
                                          <p:val>
                                            <p:strVal val="ppt_x"/>
                                          </p:val>
                                        </p:tav>
                                        <p:tav tm="100000">
                                          <p:val>
                                            <p:fltVal val="0.5"/>
                                          </p:val>
                                        </p:tav>
                                      </p:tavLst>
                                    </p:anim>
                                    <p:anim calcmode="lin" valueType="num">
                                      <p:cBhvr>
                                        <p:cTn id="268" dur="2000"/>
                                        <p:tgtEl>
                                          <p:spTgt spid="52"/>
                                        </p:tgtEl>
                                        <p:attrNameLst>
                                          <p:attrName>ppt_y</p:attrName>
                                        </p:attrNameLst>
                                      </p:cBhvr>
                                      <p:tavLst>
                                        <p:tav tm="0">
                                          <p:val>
                                            <p:strVal val="ppt_y"/>
                                          </p:val>
                                        </p:tav>
                                        <p:tav tm="100000">
                                          <p:val>
                                            <p:fltVal val="0.5"/>
                                          </p:val>
                                        </p:tav>
                                      </p:tavLst>
                                    </p:anim>
                                    <p:set>
                                      <p:cBhvr>
                                        <p:cTn id="269" dur="1" fill="hold">
                                          <p:stCondLst>
                                            <p:cond delay="1999"/>
                                          </p:stCondLst>
                                        </p:cTn>
                                        <p:tgtEl>
                                          <p:spTgt spid="52"/>
                                        </p:tgtEl>
                                        <p:attrNameLst>
                                          <p:attrName>style.visibility</p:attrName>
                                        </p:attrNameLst>
                                      </p:cBhvr>
                                      <p:to>
                                        <p:strVal val="hidden"/>
                                      </p:to>
                                    </p:set>
                                  </p:childTnLst>
                                </p:cTn>
                              </p:par>
                              <p:par>
                                <p:cTn id="270" presetID="23" presetClass="exit" presetSubtype="544" fill="hold" nodeType="withEffect">
                                  <p:stCondLst>
                                    <p:cond delay="0"/>
                                  </p:stCondLst>
                                  <p:childTnLst>
                                    <p:anim calcmode="lin" valueType="num">
                                      <p:cBhvr>
                                        <p:cTn id="271" dur="2000"/>
                                        <p:tgtEl>
                                          <p:spTgt spid="53"/>
                                        </p:tgtEl>
                                        <p:attrNameLst>
                                          <p:attrName>ppt_w</p:attrName>
                                        </p:attrNameLst>
                                      </p:cBhvr>
                                      <p:tavLst>
                                        <p:tav tm="0">
                                          <p:val>
                                            <p:strVal val="ppt_w"/>
                                          </p:val>
                                        </p:tav>
                                        <p:tav tm="100000">
                                          <p:val>
                                            <p:fltVal val="0"/>
                                          </p:val>
                                        </p:tav>
                                      </p:tavLst>
                                    </p:anim>
                                    <p:anim calcmode="lin" valueType="num">
                                      <p:cBhvr>
                                        <p:cTn id="272" dur="2000"/>
                                        <p:tgtEl>
                                          <p:spTgt spid="53"/>
                                        </p:tgtEl>
                                        <p:attrNameLst>
                                          <p:attrName>ppt_h</p:attrName>
                                        </p:attrNameLst>
                                      </p:cBhvr>
                                      <p:tavLst>
                                        <p:tav tm="0">
                                          <p:val>
                                            <p:strVal val="ppt_h"/>
                                          </p:val>
                                        </p:tav>
                                        <p:tav tm="100000">
                                          <p:val>
                                            <p:fltVal val="0"/>
                                          </p:val>
                                        </p:tav>
                                      </p:tavLst>
                                    </p:anim>
                                    <p:anim calcmode="lin" valueType="num">
                                      <p:cBhvr>
                                        <p:cTn id="273" dur="2000"/>
                                        <p:tgtEl>
                                          <p:spTgt spid="53"/>
                                        </p:tgtEl>
                                        <p:attrNameLst>
                                          <p:attrName>ppt_x</p:attrName>
                                        </p:attrNameLst>
                                      </p:cBhvr>
                                      <p:tavLst>
                                        <p:tav tm="0">
                                          <p:val>
                                            <p:strVal val="ppt_x"/>
                                          </p:val>
                                        </p:tav>
                                        <p:tav tm="100000">
                                          <p:val>
                                            <p:fltVal val="0.5"/>
                                          </p:val>
                                        </p:tav>
                                      </p:tavLst>
                                    </p:anim>
                                    <p:anim calcmode="lin" valueType="num">
                                      <p:cBhvr>
                                        <p:cTn id="274" dur="2000"/>
                                        <p:tgtEl>
                                          <p:spTgt spid="53"/>
                                        </p:tgtEl>
                                        <p:attrNameLst>
                                          <p:attrName>ppt_y</p:attrName>
                                        </p:attrNameLst>
                                      </p:cBhvr>
                                      <p:tavLst>
                                        <p:tav tm="0">
                                          <p:val>
                                            <p:strVal val="ppt_y"/>
                                          </p:val>
                                        </p:tav>
                                        <p:tav tm="100000">
                                          <p:val>
                                            <p:fltVal val="0.5"/>
                                          </p:val>
                                        </p:tav>
                                      </p:tavLst>
                                    </p:anim>
                                    <p:set>
                                      <p:cBhvr>
                                        <p:cTn id="275" dur="1" fill="hold">
                                          <p:stCondLst>
                                            <p:cond delay="1999"/>
                                          </p:stCondLst>
                                        </p:cTn>
                                        <p:tgtEl>
                                          <p:spTgt spid="53"/>
                                        </p:tgtEl>
                                        <p:attrNameLst>
                                          <p:attrName>style.visibility</p:attrName>
                                        </p:attrNameLst>
                                      </p:cBhvr>
                                      <p:to>
                                        <p:strVal val="hidden"/>
                                      </p:to>
                                    </p:set>
                                  </p:childTnLst>
                                </p:cTn>
                              </p:par>
                              <p:par>
                                <p:cTn id="276" presetID="23" presetClass="exit" presetSubtype="544" fill="hold" nodeType="withEffect">
                                  <p:stCondLst>
                                    <p:cond delay="0"/>
                                  </p:stCondLst>
                                  <p:childTnLst>
                                    <p:anim calcmode="lin" valueType="num">
                                      <p:cBhvr>
                                        <p:cTn id="277" dur="2000"/>
                                        <p:tgtEl>
                                          <p:spTgt spid="54"/>
                                        </p:tgtEl>
                                        <p:attrNameLst>
                                          <p:attrName>ppt_w</p:attrName>
                                        </p:attrNameLst>
                                      </p:cBhvr>
                                      <p:tavLst>
                                        <p:tav tm="0">
                                          <p:val>
                                            <p:strVal val="ppt_w"/>
                                          </p:val>
                                        </p:tav>
                                        <p:tav tm="100000">
                                          <p:val>
                                            <p:fltVal val="0"/>
                                          </p:val>
                                        </p:tav>
                                      </p:tavLst>
                                    </p:anim>
                                    <p:anim calcmode="lin" valueType="num">
                                      <p:cBhvr>
                                        <p:cTn id="278" dur="2000"/>
                                        <p:tgtEl>
                                          <p:spTgt spid="54"/>
                                        </p:tgtEl>
                                        <p:attrNameLst>
                                          <p:attrName>ppt_h</p:attrName>
                                        </p:attrNameLst>
                                      </p:cBhvr>
                                      <p:tavLst>
                                        <p:tav tm="0">
                                          <p:val>
                                            <p:strVal val="ppt_h"/>
                                          </p:val>
                                        </p:tav>
                                        <p:tav tm="100000">
                                          <p:val>
                                            <p:fltVal val="0"/>
                                          </p:val>
                                        </p:tav>
                                      </p:tavLst>
                                    </p:anim>
                                    <p:anim calcmode="lin" valueType="num">
                                      <p:cBhvr>
                                        <p:cTn id="279" dur="2000"/>
                                        <p:tgtEl>
                                          <p:spTgt spid="54"/>
                                        </p:tgtEl>
                                        <p:attrNameLst>
                                          <p:attrName>ppt_x</p:attrName>
                                        </p:attrNameLst>
                                      </p:cBhvr>
                                      <p:tavLst>
                                        <p:tav tm="0">
                                          <p:val>
                                            <p:strVal val="ppt_x"/>
                                          </p:val>
                                        </p:tav>
                                        <p:tav tm="100000">
                                          <p:val>
                                            <p:fltVal val="0.5"/>
                                          </p:val>
                                        </p:tav>
                                      </p:tavLst>
                                    </p:anim>
                                    <p:anim calcmode="lin" valueType="num">
                                      <p:cBhvr>
                                        <p:cTn id="280" dur="2000"/>
                                        <p:tgtEl>
                                          <p:spTgt spid="54"/>
                                        </p:tgtEl>
                                        <p:attrNameLst>
                                          <p:attrName>ppt_y</p:attrName>
                                        </p:attrNameLst>
                                      </p:cBhvr>
                                      <p:tavLst>
                                        <p:tav tm="0">
                                          <p:val>
                                            <p:strVal val="ppt_y"/>
                                          </p:val>
                                        </p:tav>
                                        <p:tav tm="100000">
                                          <p:val>
                                            <p:fltVal val="0.5"/>
                                          </p:val>
                                        </p:tav>
                                      </p:tavLst>
                                    </p:anim>
                                    <p:set>
                                      <p:cBhvr>
                                        <p:cTn id="281" dur="1" fill="hold">
                                          <p:stCondLst>
                                            <p:cond delay="1999"/>
                                          </p:stCondLst>
                                        </p:cTn>
                                        <p:tgtEl>
                                          <p:spTgt spid="54"/>
                                        </p:tgtEl>
                                        <p:attrNameLst>
                                          <p:attrName>style.visibility</p:attrName>
                                        </p:attrNameLst>
                                      </p:cBhvr>
                                      <p:to>
                                        <p:strVal val="hidden"/>
                                      </p:to>
                                    </p:set>
                                  </p:childTnLst>
                                </p:cTn>
                              </p:par>
                              <p:par>
                                <p:cTn id="282" presetID="23" presetClass="exit" presetSubtype="544" fill="hold" nodeType="withEffect">
                                  <p:stCondLst>
                                    <p:cond delay="0"/>
                                  </p:stCondLst>
                                  <p:childTnLst>
                                    <p:anim calcmode="lin" valueType="num">
                                      <p:cBhvr>
                                        <p:cTn id="283" dur="2000"/>
                                        <p:tgtEl>
                                          <p:spTgt spid="55"/>
                                        </p:tgtEl>
                                        <p:attrNameLst>
                                          <p:attrName>ppt_w</p:attrName>
                                        </p:attrNameLst>
                                      </p:cBhvr>
                                      <p:tavLst>
                                        <p:tav tm="0">
                                          <p:val>
                                            <p:strVal val="ppt_w"/>
                                          </p:val>
                                        </p:tav>
                                        <p:tav tm="100000">
                                          <p:val>
                                            <p:fltVal val="0"/>
                                          </p:val>
                                        </p:tav>
                                      </p:tavLst>
                                    </p:anim>
                                    <p:anim calcmode="lin" valueType="num">
                                      <p:cBhvr>
                                        <p:cTn id="284" dur="2000"/>
                                        <p:tgtEl>
                                          <p:spTgt spid="55"/>
                                        </p:tgtEl>
                                        <p:attrNameLst>
                                          <p:attrName>ppt_h</p:attrName>
                                        </p:attrNameLst>
                                      </p:cBhvr>
                                      <p:tavLst>
                                        <p:tav tm="0">
                                          <p:val>
                                            <p:strVal val="ppt_h"/>
                                          </p:val>
                                        </p:tav>
                                        <p:tav tm="100000">
                                          <p:val>
                                            <p:fltVal val="0"/>
                                          </p:val>
                                        </p:tav>
                                      </p:tavLst>
                                    </p:anim>
                                    <p:anim calcmode="lin" valueType="num">
                                      <p:cBhvr>
                                        <p:cTn id="285" dur="2000"/>
                                        <p:tgtEl>
                                          <p:spTgt spid="55"/>
                                        </p:tgtEl>
                                        <p:attrNameLst>
                                          <p:attrName>ppt_x</p:attrName>
                                        </p:attrNameLst>
                                      </p:cBhvr>
                                      <p:tavLst>
                                        <p:tav tm="0">
                                          <p:val>
                                            <p:strVal val="ppt_x"/>
                                          </p:val>
                                        </p:tav>
                                        <p:tav tm="100000">
                                          <p:val>
                                            <p:fltVal val="0.5"/>
                                          </p:val>
                                        </p:tav>
                                      </p:tavLst>
                                    </p:anim>
                                    <p:anim calcmode="lin" valueType="num">
                                      <p:cBhvr>
                                        <p:cTn id="286" dur="2000"/>
                                        <p:tgtEl>
                                          <p:spTgt spid="55"/>
                                        </p:tgtEl>
                                        <p:attrNameLst>
                                          <p:attrName>ppt_y</p:attrName>
                                        </p:attrNameLst>
                                      </p:cBhvr>
                                      <p:tavLst>
                                        <p:tav tm="0">
                                          <p:val>
                                            <p:strVal val="ppt_y"/>
                                          </p:val>
                                        </p:tav>
                                        <p:tav tm="100000">
                                          <p:val>
                                            <p:fltVal val="0.5"/>
                                          </p:val>
                                        </p:tav>
                                      </p:tavLst>
                                    </p:anim>
                                    <p:set>
                                      <p:cBhvr>
                                        <p:cTn id="287" dur="1" fill="hold">
                                          <p:stCondLst>
                                            <p:cond delay="1999"/>
                                          </p:stCondLst>
                                        </p:cTn>
                                        <p:tgtEl>
                                          <p:spTgt spid="55"/>
                                        </p:tgtEl>
                                        <p:attrNameLst>
                                          <p:attrName>style.visibility</p:attrName>
                                        </p:attrNameLst>
                                      </p:cBhvr>
                                      <p:to>
                                        <p:strVal val="hidden"/>
                                      </p:to>
                                    </p:set>
                                  </p:childTnLst>
                                </p:cTn>
                              </p:par>
                              <p:par>
                                <p:cTn id="288" presetID="8" presetClass="emph" presetSubtype="0" fill="hold" nodeType="withEffect">
                                  <p:stCondLst>
                                    <p:cond delay="0"/>
                                  </p:stCondLst>
                                  <p:childTnLst>
                                    <p:animRot by="-21600000">
                                      <p:cBhvr>
                                        <p:cTn id="289" dur="2000" fill="hold"/>
                                        <p:tgtEl>
                                          <p:spTgt spid="36"/>
                                        </p:tgtEl>
                                        <p:attrNameLst>
                                          <p:attrName>r</p:attrName>
                                        </p:attrNameLst>
                                      </p:cBhvr>
                                    </p:animRot>
                                  </p:childTnLst>
                                </p:cTn>
                              </p:par>
                              <p:par>
                                <p:cTn id="290" presetID="8" presetClass="emph" presetSubtype="0" fill="hold" nodeType="withEffect">
                                  <p:stCondLst>
                                    <p:cond delay="0"/>
                                  </p:stCondLst>
                                  <p:childTnLst>
                                    <p:animRot by="-21600000">
                                      <p:cBhvr>
                                        <p:cTn id="291" dur="2000" fill="hold"/>
                                        <p:tgtEl>
                                          <p:spTgt spid="37"/>
                                        </p:tgtEl>
                                        <p:attrNameLst>
                                          <p:attrName>r</p:attrName>
                                        </p:attrNameLst>
                                      </p:cBhvr>
                                    </p:animRot>
                                  </p:childTnLst>
                                </p:cTn>
                              </p:par>
                              <p:par>
                                <p:cTn id="292" presetID="8" presetClass="emph" presetSubtype="0" fill="hold" nodeType="withEffect">
                                  <p:stCondLst>
                                    <p:cond delay="0"/>
                                  </p:stCondLst>
                                  <p:childTnLst>
                                    <p:animRot by="-21600000">
                                      <p:cBhvr>
                                        <p:cTn id="293" dur="2000" fill="hold"/>
                                        <p:tgtEl>
                                          <p:spTgt spid="38"/>
                                        </p:tgtEl>
                                        <p:attrNameLst>
                                          <p:attrName>r</p:attrName>
                                        </p:attrNameLst>
                                      </p:cBhvr>
                                    </p:animRot>
                                  </p:childTnLst>
                                </p:cTn>
                              </p:par>
                              <p:par>
                                <p:cTn id="294" presetID="8" presetClass="emph" presetSubtype="0" fill="hold" nodeType="withEffect">
                                  <p:stCondLst>
                                    <p:cond delay="0"/>
                                  </p:stCondLst>
                                  <p:childTnLst>
                                    <p:animRot by="-21600000">
                                      <p:cBhvr>
                                        <p:cTn id="295" dur="2000" fill="hold"/>
                                        <p:tgtEl>
                                          <p:spTgt spid="39"/>
                                        </p:tgtEl>
                                        <p:attrNameLst>
                                          <p:attrName>r</p:attrName>
                                        </p:attrNameLst>
                                      </p:cBhvr>
                                    </p:animRot>
                                  </p:childTnLst>
                                </p:cTn>
                              </p:par>
                              <p:par>
                                <p:cTn id="296" presetID="8" presetClass="emph" presetSubtype="0" fill="hold" nodeType="withEffect">
                                  <p:stCondLst>
                                    <p:cond delay="0"/>
                                  </p:stCondLst>
                                  <p:childTnLst>
                                    <p:animRot by="-21600000">
                                      <p:cBhvr>
                                        <p:cTn id="297" dur="2000" fill="hold"/>
                                        <p:tgtEl>
                                          <p:spTgt spid="40"/>
                                        </p:tgtEl>
                                        <p:attrNameLst>
                                          <p:attrName>r</p:attrName>
                                        </p:attrNameLst>
                                      </p:cBhvr>
                                    </p:animRot>
                                  </p:childTnLst>
                                </p:cTn>
                              </p:par>
                              <p:par>
                                <p:cTn id="298" presetID="8" presetClass="emph" presetSubtype="0" fill="hold" nodeType="withEffect">
                                  <p:stCondLst>
                                    <p:cond delay="0"/>
                                  </p:stCondLst>
                                  <p:childTnLst>
                                    <p:animRot by="-21600000">
                                      <p:cBhvr>
                                        <p:cTn id="299" dur="2000" fill="hold"/>
                                        <p:tgtEl>
                                          <p:spTgt spid="41"/>
                                        </p:tgtEl>
                                        <p:attrNameLst>
                                          <p:attrName>r</p:attrName>
                                        </p:attrNameLst>
                                      </p:cBhvr>
                                    </p:animRot>
                                  </p:childTnLst>
                                </p:cTn>
                              </p:par>
                              <p:par>
                                <p:cTn id="300" presetID="8" presetClass="emph" presetSubtype="0" fill="hold" nodeType="withEffect">
                                  <p:stCondLst>
                                    <p:cond delay="0"/>
                                  </p:stCondLst>
                                  <p:childTnLst>
                                    <p:animRot by="-21600000">
                                      <p:cBhvr>
                                        <p:cTn id="301" dur="2000" fill="hold"/>
                                        <p:tgtEl>
                                          <p:spTgt spid="42"/>
                                        </p:tgtEl>
                                        <p:attrNameLst>
                                          <p:attrName>r</p:attrName>
                                        </p:attrNameLst>
                                      </p:cBhvr>
                                    </p:animRot>
                                  </p:childTnLst>
                                </p:cTn>
                              </p:par>
                              <p:par>
                                <p:cTn id="302" presetID="8" presetClass="emph" presetSubtype="0" fill="hold" nodeType="withEffect">
                                  <p:stCondLst>
                                    <p:cond delay="0"/>
                                  </p:stCondLst>
                                  <p:childTnLst>
                                    <p:animRot by="-21600000">
                                      <p:cBhvr>
                                        <p:cTn id="303" dur="2000" fill="hold"/>
                                        <p:tgtEl>
                                          <p:spTgt spid="43"/>
                                        </p:tgtEl>
                                        <p:attrNameLst>
                                          <p:attrName>r</p:attrName>
                                        </p:attrNameLst>
                                      </p:cBhvr>
                                    </p:animRot>
                                  </p:childTnLst>
                                </p:cTn>
                              </p:par>
                              <p:par>
                                <p:cTn id="304" presetID="8" presetClass="emph" presetSubtype="0" fill="hold" nodeType="withEffect">
                                  <p:stCondLst>
                                    <p:cond delay="0"/>
                                  </p:stCondLst>
                                  <p:childTnLst>
                                    <p:animRot by="-21600000">
                                      <p:cBhvr>
                                        <p:cTn id="305" dur="2000" fill="hold"/>
                                        <p:tgtEl>
                                          <p:spTgt spid="44"/>
                                        </p:tgtEl>
                                        <p:attrNameLst>
                                          <p:attrName>r</p:attrName>
                                        </p:attrNameLst>
                                      </p:cBhvr>
                                    </p:animRot>
                                  </p:childTnLst>
                                </p:cTn>
                              </p:par>
                              <p:par>
                                <p:cTn id="306" presetID="8" presetClass="emph" presetSubtype="0" fill="hold" nodeType="withEffect">
                                  <p:stCondLst>
                                    <p:cond delay="0"/>
                                  </p:stCondLst>
                                  <p:childTnLst>
                                    <p:animRot by="-21600000">
                                      <p:cBhvr>
                                        <p:cTn id="307" dur="2000" fill="hold"/>
                                        <p:tgtEl>
                                          <p:spTgt spid="45"/>
                                        </p:tgtEl>
                                        <p:attrNameLst>
                                          <p:attrName>r</p:attrName>
                                        </p:attrNameLst>
                                      </p:cBhvr>
                                    </p:animRot>
                                  </p:childTnLst>
                                </p:cTn>
                              </p:par>
                              <p:par>
                                <p:cTn id="308" presetID="8" presetClass="emph" presetSubtype="0" fill="hold" nodeType="withEffect">
                                  <p:stCondLst>
                                    <p:cond delay="0"/>
                                  </p:stCondLst>
                                  <p:childTnLst>
                                    <p:animRot by="-21600000">
                                      <p:cBhvr>
                                        <p:cTn id="309" dur="2000" fill="hold"/>
                                        <p:tgtEl>
                                          <p:spTgt spid="46"/>
                                        </p:tgtEl>
                                        <p:attrNameLst>
                                          <p:attrName>r</p:attrName>
                                        </p:attrNameLst>
                                      </p:cBhvr>
                                    </p:animRot>
                                  </p:childTnLst>
                                </p:cTn>
                              </p:par>
                              <p:par>
                                <p:cTn id="310" presetID="8" presetClass="emph" presetSubtype="0" fill="hold" nodeType="withEffect">
                                  <p:stCondLst>
                                    <p:cond delay="0"/>
                                  </p:stCondLst>
                                  <p:childTnLst>
                                    <p:animRot by="-21600000">
                                      <p:cBhvr>
                                        <p:cTn id="311" dur="2000" fill="hold"/>
                                        <p:tgtEl>
                                          <p:spTgt spid="47"/>
                                        </p:tgtEl>
                                        <p:attrNameLst>
                                          <p:attrName>r</p:attrName>
                                        </p:attrNameLst>
                                      </p:cBhvr>
                                    </p:animRot>
                                  </p:childTnLst>
                                </p:cTn>
                              </p:par>
                              <p:par>
                                <p:cTn id="312" presetID="8" presetClass="emph" presetSubtype="0" fill="hold" nodeType="withEffect">
                                  <p:stCondLst>
                                    <p:cond delay="0"/>
                                  </p:stCondLst>
                                  <p:childTnLst>
                                    <p:animRot by="-21600000">
                                      <p:cBhvr>
                                        <p:cTn id="313" dur="2000" fill="hold"/>
                                        <p:tgtEl>
                                          <p:spTgt spid="48"/>
                                        </p:tgtEl>
                                        <p:attrNameLst>
                                          <p:attrName>r</p:attrName>
                                        </p:attrNameLst>
                                      </p:cBhvr>
                                    </p:animRot>
                                  </p:childTnLst>
                                </p:cTn>
                              </p:par>
                              <p:par>
                                <p:cTn id="314" presetID="8" presetClass="emph" presetSubtype="0" fill="hold" nodeType="withEffect">
                                  <p:stCondLst>
                                    <p:cond delay="0"/>
                                  </p:stCondLst>
                                  <p:childTnLst>
                                    <p:animRot by="-21600000">
                                      <p:cBhvr>
                                        <p:cTn id="315" dur="2000" fill="hold"/>
                                        <p:tgtEl>
                                          <p:spTgt spid="49"/>
                                        </p:tgtEl>
                                        <p:attrNameLst>
                                          <p:attrName>r</p:attrName>
                                        </p:attrNameLst>
                                      </p:cBhvr>
                                    </p:animRot>
                                  </p:childTnLst>
                                </p:cTn>
                              </p:par>
                              <p:par>
                                <p:cTn id="316" presetID="8" presetClass="emph" presetSubtype="0" fill="hold" nodeType="withEffect">
                                  <p:stCondLst>
                                    <p:cond delay="0"/>
                                  </p:stCondLst>
                                  <p:childTnLst>
                                    <p:animRot by="-21600000">
                                      <p:cBhvr>
                                        <p:cTn id="317" dur="2000" fill="hold"/>
                                        <p:tgtEl>
                                          <p:spTgt spid="50"/>
                                        </p:tgtEl>
                                        <p:attrNameLst>
                                          <p:attrName>r</p:attrName>
                                        </p:attrNameLst>
                                      </p:cBhvr>
                                    </p:animRot>
                                  </p:childTnLst>
                                </p:cTn>
                              </p:par>
                              <p:par>
                                <p:cTn id="318" presetID="8" presetClass="emph" presetSubtype="0" fill="hold" nodeType="withEffect">
                                  <p:stCondLst>
                                    <p:cond delay="0"/>
                                  </p:stCondLst>
                                  <p:childTnLst>
                                    <p:animRot by="-21600000">
                                      <p:cBhvr>
                                        <p:cTn id="319" dur="2000" fill="hold"/>
                                        <p:tgtEl>
                                          <p:spTgt spid="51"/>
                                        </p:tgtEl>
                                        <p:attrNameLst>
                                          <p:attrName>r</p:attrName>
                                        </p:attrNameLst>
                                      </p:cBhvr>
                                    </p:animRot>
                                  </p:childTnLst>
                                </p:cTn>
                              </p:par>
                              <p:par>
                                <p:cTn id="320" presetID="8" presetClass="emph" presetSubtype="0" fill="hold" nodeType="withEffect">
                                  <p:stCondLst>
                                    <p:cond delay="0"/>
                                  </p:stCondLst>
                                  <p:childTnLst>
                                    <p:animRot by="-21600000">
                                      <p:cBhvr>
                                        <p:cTn id="321" dur="2000" fill="hold"/>
                                        <p:tgtEl>
                                          <p:spTgt spid="52"/>
                                        </p:tgtEl>
                                        <p:attrNameLst>
                                          <p:attrName>r</p:attrName>
                                        </p:attrNameLst>
                                      </p:cBhvr>
                                    </p:animRot>
                                  </p:childTnLst>
                                </p:cTn>
                              </p:par>
                              <p:par>
                                <p:cTn id="322" presetID="8" presetClass="emph" presetSubtype="0" fill="hold" nodeType="withEffect">
                                  <p:stCondLst>
                                    <p:cond delay="0"/>
                                  </p:stCondLst>
                                  <p:childTnLst>
                                    <p:animRot by="-21600000">
                                      <p:cBhvr>
                                        <p:cTn id="323" dur="2000" fill="hold"/>
                                        <p:tgtEl>
                                          <p:spTgt spid="53"/>
                                        </p:tgtEl>
                                        <p:attrNameLst>
                                          <p:attrName>r</p:attrName>
                                        </p:attrNameLst>
                                      </p:cBhvr>
                                    </p:animRot>
                                  </p:childTnLst>
                                </p:cTn>
                              </p:par>
                              <p:par>
                                <p:cTn id="324" presetID="8" presetClass="emph" presetSubtype="0" fill="hold" nodeType="withEffect">
                                  <p:stCondLst>
                                    <p:cond delay="0"/>
                                  </p:stCondLst>
                                  <p:childTnLst>
                                    <p:animRot by="-21600000">
                                      <p:cBhvr>
                                        <p:cTn id="325" dur="2000" fill="hold"/>
                                        <p:tgtEl>
                                          <p:spTgt spid="54"/>
                                        </p:tgtEl>
                                        <p:attrNameLst>
                                          <p:attrName>r</p:attrName>
                                        </p:attrNameLst>
                                      </p:cBhvr>
                                    </p:animRot>
                                  </p:childTnLst>
                                </p:cTn>
                              </p:par>
                              <p:par>
                                <p:cTn id="326" presetID="8" presetClass="emph" presetSubtype="0" fill="hold" nodeType="withEffect">
                                  <p:stCondLst>
                                    <p:cond delay="0"/>
                                  </p:stCondLst>
                                  <p:childTnLst>
                                    <p:animRot by="-21600000">
                                      <p:cBhvr>
                                        <p:cTn id="327" dur="2000" fill="hold"/>
                                        <p:tgtEl>
                                          <p:spTgt spid="55"/>
                                        </p:tgtEl>
                                        <p:attrNameLst>
                                          <p:attrName>r</p:attrName>
                                        </p:attrNameLst>
                                      </p:cBhvr>
                                    </p:animRot>
                                  </p:childTnLst>
                                </p:cTn>
                              </p:par>
                              <p:par>
                                <p:cTn id="328" presetID="23" presetClass="entr" presetSubtype="288" fill="hold" nodeType="withEffect">
                                  <p:stCondLst>
                                    <p:cond delay="0"/>
                                  </p:stCondLst>
                                  <p:childTnLst>
                                    <p:set>
                                      <p:cBhvr>
                                        <p:cTn id="329" dur="1" fill="hold">
                                          <p:stCondLst>
                                            <p:cond delay="0"/>
                                          </p:stCondLst>
                                        </p:cTn>
                                        <p:tgtEl>
                                          <p:spTgt spid="2"/>
                                        </p:tgtEl>
                                        <p:attrNameLst>
                                          <p:attrName>style.visibility</p:attrName>
                                        </p:attrNameLst>
                                      </p:cBhvr>
                                      <p:to>
                                        <p:strVal val="visible"/>
                                      </p:to>
                                    </p:set>
                                    <p:anim calcmode="lin" valueType="num">
                                      <p:cBhvr>
                                        <p:cTn id="330" dur="2000" fill="hold"/>
                                        <p:tgtEl>
                                          <p:spTgt spid="2"/>
                                        </p:tgtEl>
                                        <p:attrNameLst>
                                          <p:attrName>ppt_w</p:attrName>
                                        </p:attrNameLst>
                                      </p:cBhvr>
                                      <p:tavLst>
                                        <p:tav tm="0">
                                          <p:val>
                                            <p:strVal val="4/3*#ppt_w"/>
                                          </p:val>
                                        </p:tav>
                                        <p:tav tm="100000">
                                          <p:val>
                                            <p:strVal val="#ppt_w"/>
                                          </p:val>
                                        </p:tav>
                                      </p:tavLst>
                                    </p:anim>
                                    <p:anim calcmode="lin" valueType="num">
                                      <p:cBhvr>
                                        <p:cTn id="331" dur="2000" fill="hold"/>
                                        <p:tgtEl>
                                          <p:spTgt spid="2"/>
                                        </p:tgtEl>
                                        <p:attrNameLst>
                                          <p:attrName>ppt_h</p:attrName>
                                        </p:attrNameLst>
                                      </p:cBhvr>
                                      <p:tavLst>
                                        <p:tav tm="0">
                                          <p:val>
                                            <p:strVal val="4/3*#ppt_h"/>
                                          </p:val>
                                        </p:tav>
                                        <p:tav tm="100000">
                                          <p:val>
                                            <p:strVal val="#ppt_h"/>
                                          </p:val>
                                        </p:tav>
                                      </p:tavLst>
                                    </p:anim>
                                  </p:childTnLst>
                                </p:cTn>
                              </p:par>
                              <p:par>
                                <p:cTn id="332" presetID="10" presetClass="entr" presetSubtype="0" fill="hold" nodeType="withEffect">
                                  <p:stCondLst>
                                    <p:cond delay="0"/>
                                  </p:stCondLst>
                                  <p:childTnLst>
                                    <p:set>
                                      <p:cBhvr>
                                        <p:cTn id="333" dur="1" fill="hold">
                                          <p:stCondLst>
                                            <p:cond delay="0"/>
                                          </p:stCondLst>
                                        </p:cTn>
                                        <p:tgtEl>
                                          <p:spTgt spid="2"/>
                                        </p:tgtEl>
                                        <p:attrNameLst>
                                          <p:attrName>style.visibility</p:attrName>
                                        </p:attrNameLst>
                                      </p:cBhvr>
                                      <p:to>
                                        <p:strVal val="visible"/>
                                      </p:to>
                                    </p:set>
                                    <p:animEffect transition="in" filter="fade">
                                      <p:cBhvr>
                                        <p:cTn id="334" dur="2000"/>
                                        <p:tgtEl>
                                          <p:spTgt spid="2"/>
                                        </p:tgtEl>
                                      </p:cBhvr>
                                    </p:animEffect>
                                  </p:childTnLst>
                                </p:cTn>
                              </p:par>
                            </p:childTnLst>
                          </p:cTn>
                        </p:par>
                        <p:par>
                          <p:cTn id="335" fill="hold">
                            <p:stCondLst>
                              <p:cond delay="4000"/>
                            </p:stCondLst>
                            <p:childTnLst>
                              <p:par>
                                <p:cTn id="336" presetID="23" presetClass="entr" presetSubtype="16" fill="hold" nodeType="afterEffect">
                                  <p:stCondLst>
                                    <p:cond delay="0"/>
                                  </p:stCondLst>
                                  <p:childTnLst>
                                    <p:set>
                                      <p:cBhvr>
                                        <p:cTn id="337" dur="1" fill="hold">
                                          <p:stCondLst>
                                            <p:cond delay="0"/>
                                          </p:stCondLst>
                                        </p:cTn>
                                        <p:tgtEl>
                                          <p:spTgt spid="56">
                                            <p:txEl>
                                              <p:pRg st="0" end="0"/>
                                            </p:txEl>
                                          </p:spTgt>
                                        </p:tgtEl>
                                        <p:attrNameLst>
                                          <p:attrName>style.visibility</p:attrName>
                                        </p:attrNameLst>
                                      </p:cBhvr>
                                      <p:to>
                                        <p:strVal val="visible"/>
                                      </p:to>
                                    </p:set>
                                    <p:anim calcmode="lin" valueType="num">
                                      <p:cBhvr>
                                        <p:cTn id="338" dur="20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339" dur="2000" fill="hold"/>
                                        <p:tgtEl>
                                          <p:spTgt spid="5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Vino__Rosé.png"/>
          <p:cNvPicPr>
            <a:picLocks noChangeAspect="1"/>
          </p:cNvPicPr>
          <p:nvPr/>
        </p:nvPicPr>
        <p:blipFill>
          <a:blip r:embed="rId2"/>
          <a:stretch>
            <a:fillRect/>
          </a:stretch>
        </p:blipFill>
        <p:spPr>
          <a:xfrm>
            <a:off x="642911" y="428610"/>
            <a:ext cx="1965720" cy="4643434"/>
          </a:xfrm>
          <a:prstGeom prst="rect">
            <a:avLst/>
          </a:prstGeom>
        </p:spPr>
      </p:pic>
      <p:pic>
        <p:nvPicPr>
          <p:cNvPr id="7" name="6 Imagen" descr="verre-vin-rose.png"/>
          <p:cNvPicPr>
            <a:picLocks noChangeAspect="1"/>
          </p:cNvPicPr>
          <p:nvPr/>
        </p:nvPicPr>
        <p:blipFill>
          <a:blip r:embed="rId3"/>
          <a:stretch>
            <a:fillRect/>
          </a:stretch>
        </p:blipFill>
        <p:spPr>
          <a:xfrm>
            <a:off x="2214546" y="3000378"/>
            <a:ext cx="933502" cy="1811439"/>
          </a:xfrm>
          <a:prstGeom prst="rect">
            <a:avLst/>
          </a:prstGeom>
        </p:spPr>
      </p:pic>
      <p:sp>
        <p:nvSpPr>
          <p:cNvPr id="9" name="8 CuadroTexto"/>
          <p:cNvSpPr txBox="1"/>
          <p:nvPr/>
        </p:nvSpPr>
        <p:spPr>
          <a:xfrm>
            <a:off x="4000496" y="714362"/>
            <a:ext cx="1507144"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Rosé</a:t>
            </a:r>
            <a:endParaRPr lang="es-PE" sz="2400" b="1" dirty="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endParaRPr>
          </a:p>
        </p:txBody>
      </p:sp>
      <p:sp>
        <p:nvSpPr>
          <p:cNvPr id="10" name="9 CuadroTexto"/>
          <p:cNvSpPr txBox="1"/>
          <p:nvPr/>
        </p:nvSpPr>
        <p:spPr>
          <a:xfrm>
            <a:off x="3428992" y="1357304"/>
            <a:ext cx="2857519" cy="3046988"/>
          </a:xfrm>
          <a:prstGeom prst="rect">
            <a:avLst/>
          </a:prstGeom>
          <a:noFill/>
        </p:spPr>
        <p:txBody>
          <a:bodyPr wrap="square" rtlCol="0">
            <a:spAutoFit/>
          </a:bodyPr>
          <a:lstStyle/>
          <a:p>
            <a:r>
              <a:rPr lang="es-PE" sz="1200" b="1" dirty="0" smtClean="0">
                <a:latin typeface="Agency FB" pitchFamily="34" charset="0"/>
              </a:rPr>
              <a:t>El Rosé es un vino rojo pálido elaborado con distintas variedades tintas poco maceradas.</a:t>
            </a:r>
          </a:p>
          <a:p>
            <a:r>
              <a:rPr lang="es-PE" sz="1200" b="1" dirty="0" smtClean="0">
                <a:latin typeface="Agency FB" pitchFamily="34" charset="0"/>
              </a:rPr>
              <a:t> Una vez separado el jugo de los sólidos es fermentado, proceso que tiene tres formas de realizarse, pero sólo una aceptada para producir los verdaderos Rosé, esta es por sangrado, como la que se utiliza en la elaboración de vinos blancos.</a:t>
            </a:r>
          </a:p>
          <a:p>
            <a:r>
              <a:rPr lang="es-PE" sz="1200" b="1" dirty="0" smtClean="0">
                <a:latin typeface="Agency FB" pitchFamily="34" charset="0"/>
              </a:rPr>
              <a:t> La característica de estos vinos es su baja </a:t>
            </a:r>
            <a:r>
              <a:rPr lang="es-PE" sz="1200" b="1" dirty="0" err="1" smtClean="0">
                <a:latin typeface="Agency FB" pitchFamily="34" charset="0"/>
              </a:rPr>
              <a:t>tanicidad</a:t>
            </a:r>
            <a:r>
              <a:rPr lang="es-PE" sz="1200" b="1" dirty="0" smtClean="0">
                <a:latin typeface="Agency FB" pitchFamily="34" charset="0"/>
              </a:rPr>
              <a:t> y el carácter frutal, además de la temperatura de servicio que debe ser inferior a la de un vino tinto y superior a la de un blanco, esto es bajo los 14° C.</a:t>
            </a:r>
          </a:p>
          <a:p>
            <a:r>
              <a:rPr lang="es-PE" sz="1200" b="1" dirty="0" smtClean="0">
                <a:latin typeface="Agency FB" pitchFamily="34" charset="0"/>
              </a:rPr>
              <a:t> Estos vinos pueden ser aperitivos y acompañarán muy bien arroz con pollo o mariscos, a pastas con salsas de tomates o algunos vegetales.</a:t>
            </a:r>
          </a:p>
          <a:p>
            <a:endParaRPr lang="es-PE" sz="1200" b="1" dirty="0">
              <a:latin typeface="Agency FB" pitchFamily="34" charset="0"/>
            </a:endParaRPr>
          </a:p>
        </p:txBody>
      </p:sp>
      <p:pic>
        <p:nvPicPr>
          <p:cNvPr id="11" name="10 Imagen" descr="red-globe.png"/>
          <p:cNvPicPr>
            <a:picLocks noChangeAspect="1"/>
          </p:cNvPicPr>
          <p:nvPr/>
        </p:nvPicPr>
        <p:blipFill>
          <a:blip r:embed="rId4">
            <a:lum contrast="20000"/>
          </a:blip>
          <a:stretch>
            <a:fillRect/>
          </a:stretch>
        </p:blipFill>
        <p:spPr>
          <a:xfrm rot="20717852" flipH="1">
            <a:off x="5808919" y="1831460"/>
            <a:ext cx="3636352" cy="2898033"/>
          </a:xfrm>
          <a:prstGeom prst="rect">
            <a:avLst/>
          </a:prstGeom>
        </p:spPr>
      </p:pic>
      <p:sp>
        <p:nvSpPr>
          <p:cNvPr id="8" name="7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9">
                                            <p:txEl>
                                              <p:pRg st="0" end="0"/>
                                            </p:txEl>
                                          </p:spTgt>
                                        </p:tgtEl>
                                        <p:attrNameLst>
                                          <p:attrName>style.visibility</p:attrName>
                                        </p:attrNameLst>
                                      </p:cBhvr>
                                      <p:to>
                                        <p:strVal val="visible"/>
                                      </p:to>
                                    </p:set>
                                    <p:animEffect transition="in" filter="fade">
                                      <p:cBhvr>
                                        <p:cTn id="9" dur="2000"/>
                                        <p:tgtEl>
                                          <p:spTgt spid="9">
                                            <p:txEl>
                                              <p:pRg st="0" end="0"/>
                                            </p:txEl>
                                          </p:spTgt>
                                        </p:tgtEl>
                                      </p:cBhvr>
                                    </p:animEffect>
                                    <p:anim calcmode="lin" valueType="num">
                                      <p:cBhvr>
                                        <p:cTn id="10" dur="2000" fill="hold"/>
                                        <p:tgtEl>
                                          <p:spTgt spid="9">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F390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malbec.jpg"/>
          <p:cNvPicPr>
            <a:picLocks noChangeAspect="1"/>
          </p:cNvPicPr>
          <p:nvPr/>
        </p:nvPicPr>
        <p:blipFill>
          <a:blip r:embed="rId2"/>
          <a:stretch>
            <a:fillRect/>
          </a:stretch>
        </p:blipFill>
        <p:spPr>
          <a:xfrm>
            <a:off x="1116" y="0"/>
            <a:ext cx="9141768" cy="5143500"/>
          </a:xfrm>
          <a:prstGeom prst="rect">
            <a:avLst/>
          </a:prstGeom>
        </p:spPr>
      </p:pic>
      <p:sp>
        <p:nvSpPr>
          <p:cNvPr id="4" name="3 Onda"/>
          <p:cNvSpPr/>
          <p:nvPr/>
        </p:nvSpPr>
        <p:spPr>
          <a:xfrm rot="18654581">
            <a:off x="3843699" y="4552197"/>
            <a:ext cx="3084230" cy="118260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6" y="4569004"/>
            <a:ext cx="2924531" cy="120353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1" y="3266313"/>
            <a:ext cx="3084230" cy="118260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7" y="3289839"/>
            <a:ext cx="2924531" cy="120353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8" y="1922432"/>
            <a:ext cx="3084230" cy="118260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40914" y="1945958"/>
            <a:ext cx="2924531" cy="120353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7" y="629827"/>
            <a:ext cx="3084230" cy="118260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3" y="653353"/>
            <a:ext cx="2924531" cy="120353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6" y="-624775"/>
            <a:ext cx="2989692" cy="118260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2" y="-561094"/>
            <a:ext cx="2924531" cy="1203535"/>
          </a:xfrm>
          <a:prstGeom prst="wave">
            <a:avLst>
              <a:gd name="adj1" fmla="val 20000"/>
              <a:gd name="adj2" fmla="val -10000"/>
            </a:avLst>
          </a:prstGeom>
          <a:gradFill flip="none" rotWithShape="1">
            <a:gsLst>
              <a:gs pos="20000">
                <a:schemeClr val="tx1"/>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3643306" y="214296"/>
            <a:ext cx="2029723"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Malbec</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15" name="14 Rectángulo"/>
          <p:cNvSpPr/>
          <p:nvPr/>
        </p:nvSpPr>
        <p:spPr>
          <a:xfrm>
            <a:off x="-142908" y="-1214464"/>
            <a:ext cx="9501254" cy="10287072"/>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8"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Right)">
                                      <p:cBhvr>
                                        <p:cTn id="9" dur="3000"/>
                                        <p:tgtEl>
                                          <p:spTgt spid="4"/>
                                        </p:tgtEl>
                                      </p:cBhvr>
                                    </p:animEffect>
                                  </p:childTnLst>
                                </p:cTn>
                              </p:par>
                              <p:par>
                                <p:cTn id="10" presetID="18" presetClass="entr" presetSubtype="9"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Left)">
                                      <p:cBhvr>
                                        <p:cTn id="12" dur="3000"/>
                                        <p:tgtEl>
                                          <p:spTgt spid="5"/>
                                        </p:tgtEl>
                                      </p:cBhvr>
                                    </p:animEffect>
                                  </p:childTnLst>
                                </p:cTn>
                              </p:par>
                              <p:par>
                                <p:cTn id="13" presetID="18" presetClass="entr" presetSubtype="3"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3000"/>
                                        <p:tgtEl>
                                          <p:spTgt spid="6"/>
                                        </p:tgtEl>
                                      </p:cBhvr>
                                    </p:animEffect>
                                  </p:childTnLst>
                                </p:cTn>
                              </p:par>
                              <p:par>
                                <p:cTn id="16" presetID="18"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Left)">
                                      <p:cBhvr>
                                        <p:cTn id="18" dur="3000"/>
                                        <p:tgtEl>
                                          <p:spTgt spid="7"/>
                                        </p:tgtEl>
                                      </p:cBhvr>
                                    </p:animEffect>
                                  </p:childTnLst>
                                </p:cTn>
                              </p:par>
                              <p:par>
                                <p:cTn id="19" presetID="18" presetClass="entr" presetSubtype="3"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0"/>
                                        <p:tgtEl>
                                          <p:spTgt spid="8"/>
                                        </p:tgtEl>
                                      </p:cBhvr>
                                    </p:animEffect>
                                  </p:childTnLst>
                                </p:cTn>
                              </p:par>
                              <p:par>
                                <p:cTn id="22" presetID="18" presetClass="entr" presetSubtype="9"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trips(upLeft)">
                                      <p:cBhvr>
                                        <p:cTn id="24" dur="3000"/>
                                        <p:tgtEl>
                                          <p:spTgt spid="9"/>
                                        </p:tgtEl>
                                      </p:cBhvr>
                                    </p:animEffect>
                                  </p:childTnLst>
                                </p:cTn>
                              </p:par>
                              <p:par>
                                <p:cTn id="25" presetID="18" presetClass="entr" presetSubtype="3"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upRight)">
                                      <p:cBhvr>
                                        <p:cTn id="27" dur="3000"/>
                                        <p:tgtEl>
                                          <p:spTgt spid="10"/>
                                        </p:tgtEl>
                                      </p:cBhvr>
                                    </p:animEffect>
                                  </p:childTnLst>
                                </p:cTn>
                              </p:par>
                              <p:par>
                                <p:cTn id="28" presetID="18"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strips(upLeft)">
                                      <p:cBhvr>
                                        <p:cTn id="30" dur="3000"/>
                                        <p:tgtEl>
                                          <p:spTgt spid="11"/>
                                        </p:tgtEl>
                                      </p:cBhvr>
                                    </p:animEffect>
                                  </p:childTnLst>
                                </p:cTn>
                              </p:par>
                              <p:par>
                                <p:cTn id="31" presetID="18" presetClass="entr" presetSubtype="3"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strips(upRight)">
                                      <p:cBhvr>
                                        <p:cTn id="33" dur="3000"/>
                                        <p:tgtEl>
                                          <p:spTgt spid="12"/>
                                        </p:tgtEl>
                                      </p:cBhvr>
                                    </p:animEffect>
                                  </p:childTnLst>
                                </p:cTn>
                              </p:par>
                              <p:par>
                                <p:cTn id="34" presetID="18" presetClass="entr" presetSubtype="9"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strips(upLeft)">
                                      <p:cBhvr>
                                        <p:cTn id="36" dur="3000"/>
                                        <p:tgtEl>
                                          <p:spTgt spid="13"/>
                                        </p:tgtEl>
                                      </p:cBhvr>
                                    </p:animEffect>
                                  </p:childTnLst>
                                </p:cTn>
                              </p:par>
                              <p:par>
                                <p:cTn id="37" presetID="8" presetClass="emph" presetSubtype="0" fill="hold" grpId="1"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3"/>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2"/>
                                        </p:tgtEl>
                                        <p:attrNameLst>
                                          <p:attrName>r</p:attrName>
                                        </p:attrNameLst>
                                      </p:cBhvr>
                                    </p:animRot>
                                  </p:childTnLst>
                                </p:cTn>
                              </p:par>
                            </p:childTnLst>
                          </p:cTn>
                        </p:par>
                        <p:par>
                          <p:cTn id="57" fill="hold">
                            <p:stCondLst>
                              <p:cond delay="3000"/>
                            </p:stCondLst>
                            <p:childTnLst>
                              <p:par>
                                <p:cTn id="58" presetID="2" presetClass="exit" presetSubtype="2" fill="hold" grpId="2" nodeType="after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ppt_y"/>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2" fill="hold" grpId="2"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2" fill="hold" grpId="2"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ppt_y"/>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1+ppt_w/2"/>
                                          </p:val>
                                        </p:tav>
                                      </p:tavLst>
                                    </p:anim>
                                    <p:anim calcmode="lin" valueType="num">
                                      <p:cBhvr additive="base">
                                        <p:cTn id="72" dur="3000"/>
                                        <p:tgtEl>
                                          <p:spTgt spid="11"/>
                                        </p:tgtEl>
                                        <p:attrNameLst>
                                          <p:attrName>ppt_y</p:attrName>
                                        </p:attrNameLst>
                                      </p:cBhvr>
                                      <p:tavLst>
                                        <p:tav tm="0">
                                          <p:val>
                                            <p:strVal val="ppt_y"/>
                                          </p:val>
                                        </p:tav>
                                        <p:tav tm="100000">
                                          <p:val>
                                            <p:strVal val="ppt_y"/>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2" fill="hold" grpId="2"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1+ppt_w/2"/>
                                          </p:val>
                                        </p:tav>
                                      </p:tavLst>
                                    </p:anim>
                                    <p:anim calcmode="lin" valueType="num">
                                      <p:cBhvr additive="base">
                                        <p:cTn id="76" dur="3000"/>
                                        <p:tgtEl>
                                          <p:spTgt spid="13"/>
                                        </p:tgtEl>
                                        <p:attrNameLst>
                                          <p:attrName>ppt_y</p:attrName>
                                        </p:attrNameLst>
                                      </p:cBhvr>
                                      <p:tavLst>
                                        <p:tav tm="0">
                                          <p:val>
                                            <p:strVal val="ppt_y"/>
                                          </p:val>
                                        </p:tav>
                                        <p:tav tm="100000">
                                          <p:val>
                                            <p:strVal val="ppt_y"/>
                                          </p:val>
                                        </p:tav>
                                      </p:tavLst>
                                    </p:anim>
                                    <p:set>
                                      <p:cBhvr>
                                        <p:cTn id="77" dur="1" fill="hold">
                                          <p:stCondLst>
                                            <p:cond delay="2999"/>
                                          </p:stCondLst>
                                        </p:cTn>
                                        <p:tgtEl>
                                          <p:spTgt spid="13"/>
                                        </p:tgtEl>
                                        <p:attrNameLst>
                                          <p:attrName>style.visibility</p:attrName>
                                        </p:attrNameLst>
                                      </p:cBhvr>
                                      <p:to>
                                        <p:strVal val="hidden"/>
                                      </p:to>
                                    </p:set>
                                  </p:childTnLst>
                                </p:cTn>
                              </p:par>
                              <p:par>
                                <p:cTn id="78" presetID="19" presetClass="exit" presetSubtype="5" fill="hold" grpId="3" nodeType="withEffect">
                                  <p:stCondLst>
                                    <p:cond delay="0"/>
                                  </p:stCondLst>
                                  <p:childTnLst>
                                    <p:anim calcmode="lin" valueType="num">
                                      <p:cBhvr>
                                        <p:cTn id="79" dur="3000"/>
                                        <p:tgtEl>
                                          <p:spTgt spid="5"/>
                                        </p:tgtEl>
                                        <p:attrNameLst>
                                          <p:attrName>ppt_w</p:attrName>
                                        </p:attrNameLst>
                                      </p:cBhvr>
                                      <p:tavLst>
                                        <p:tav tm="0">
                                          <p:val>
                                            <p:strVal val="ppt_w"/>
                                          </p:val>
                                        </p:tav>
                                        <p:tav tm="100000">
                                          <p:val>
                                            <p:strVal val="ppt_w"/>
                                          </p:val>
                                        </p:tav>
                                      </p:tavLst>
                                    </p:anim>
                                    <p:anim calcmode="lin" valueType="num">
                                      <p:cBhvr>
                                        <p:cTn id="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 dur="1" fill="hold">
                                          <p:stCondLst>
                                            <p:cond delay="2999"/>
                                          </p:stCondLst>
                                        </p:cTn>
                                        <p:tgtEl>
                                          <p:spTgt spid="5"/>
                                        </p:tgtEl>
                                        <p:attrNameLst>
                                          <p:attrName>style.visibility</p:attrName>
                                        </p:attrNameLst>
                                      </p:cBhvr>
                                      <p:to>
                                        <p:strVal val="hidden"/>
                                      </p:to>
                                    </p:set>
                                  </p:childTnLst>
                                </p:cTn>
                              </p:par>
                              <p:par>
                                <p:cTn id="82" presetID="19" presetClass="exit" presetSubtype="5" fill="hold" grpId="3" nodeType="withEffect">
                                  <p:stCondLst>
                                    <p:cond delay="0"/>
                                  </p:stCondLst>
                                  <p:childTnLst>
                                    <p:anim calcmode="lin" valueType="num">
                                      <p:cBhvr>
                                        <p:cTn id="83" dur="3000"/>
                                        <p:tgtEl>
                                          <p:spTgt spid="7"/>
                                        </p:tgtEl>
                                        <p:attrNameLst>
                                          <p:attrName>ppt_w</p:attrName>
                                        </p:attrNameLst>
                                      </p:cBhvr>
                                      <p:tavLst>
                                        <p:tav tm="0">
                                          <p:val>
                                            <p:strVal val="ppt_w"/>
                                          </p:val>
                                        </p:tav>
                                        <p:tav tm="100000">
                                          <p:val>
                                            <p:strVal val="ppt_w"/>
                                          </p:val>
                                        </p:tav>
                                      </p:tavLst>
                                    </p:anim>
                                    <p:anim calcmode="lin" valueType="num">
                                      <p:cBhvr>
                                        <p:cTn id="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 dur="1" fill="hold">
                                          <p:stCondLst>
                                            <p:cond delay="2999"/>
                                          </p:stCondLst>
                                        </p:cTn>
                                        <p:tgtEl>
                                          <p:spTgt spid="7"/>
                                        </p:tgtEl>
                                        <p:attrNameLst>
                                          <p:attrName>style.visibility</p:attrName>
                                        </p:attrNameLst>
                                      </p:cBhvr>
                                      <p:to>
                                        <p:strVal val="hidden"/>
                                      </p:to>
                                    </p:set>
                                  </p:childTnLst>
                                </p:cTn>
                              </p:par>
                              <p:par>
                                <p:cTn id="86" presetID="19" presetClass="exit" presetSubtype="5" fill="hold" grpId="3" nodeType="withEffect">
                                  <p:stCondLst>
                                    <p:cond delay="0"/>
                                  </p:stCondLst>
                                  <p:childTnLst>
                                    <p:anim calcmode="lin" valueType="num">
                                      <p:cBhvr>
                                        <p:cTn id="87" dur="3000"/>
                                        <p:tgtEl>
                                          <p:spTgt spid="9"/>
                                        </p:tgtEl>
                                        <p:attrNameLst>
                                          <p:attrName>ppt_w</p:attrName>
                                        </p:attrNameLst>
                                      </p:cBhvr>
                                      <p:tavLst>
                                        <p:tav tm="0">
                                          <p:val>
                                            <p:strVal val="ppt_w"/>
                                          </p:val>
                                        </p:tav>
                                        <p:tav tm="100000">
                                          <p:val>
                                            <p:strVal val="ppt_w"/>
                                          </p:val>
                                        </p:tav>
                                      </p:tavLst>
                                    </p:anim>
                                    <p:anim calcmode="lin" valueType="num">
                                      <p:cBhvr>
                                        <p:cTn id="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9"/>
                                        </p:tgtEl>
                                        <p:attrNameLst>
                                          <p:attrName>style.visibility</p:attrName>
                                        </p:attrNameLst>
                                      </p:cBhvr>
                                      <p:to>
                                        <p:strVal val="hidden"/>
                                      </p:to>
                                    </p:set>
                                  </p:childTnLst>
                                </p:cTn>
                              </p:par>
                              <p:par>
                                <p:cTn id="90" presetID="19" presetClass="exit" presetSubtype="5" fill="hold" grpId="3" nodeType="withEffect">
                                  <p:stCondLst>
                                    <p:cond delay="0"/>
                                  </p:stCondLst>
                                  <p:childTnLst>
                                    <p:anim calcmode="lin" valueType="num">
                                      <p:cBhvr>
                                        <p:cTn id="91" dur="3000"/>
                                        <p:tgtEl>
                                          <p:spTgt spid="11"/>
                                        </p:tgtEl>
                                        <p:attrNameLst>
                                          <p:attrName>ppt_w</p:attrName>
                                        </p:attrNameLst>
                                      </p:cBhvr>
                                      <p:tavLst>
                                        <p:tav tm="0">
                                          <p:val>
                                            <p:strVal val="ppt_w"/>
                                          </p:val>
                                        </p:tav>
                                        <p:tav tm="100000">
                                          <p:val>
                                            <p:strVal val="ppt_w"/>
                                          </p:val>
                                        </p:tav>
                                      </p:tavLst>
                                    </p:anim>
                                    <p:anim calcmode="lin" valueType="num">
                                      <p:cBhvr>
                                        <p:cTn id="9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19" presetClass="exit" presetSubtype="5" fill="hold" grpId="3" nodeType="withEffect">
                                  <p:stCondLst>
                                    <p:cond delay="0"/>
                                  </p:stCondLst>
                                  <p:childTnLst>
                                    <p:anim calcmode="lin" valueType="num">
                                      <p:cBhvr>
                                        <p:cTn id="95" dur="3000"/>
                                        <p:tgtEl>
                                          <p:spTgt spid="13"/>
                                        </p:tgtEl>
                                        <p:attrNameLst>
                                          <p:attrName>ppt_w</p:attrName>
                                        </p:attrNameLst>
                                      </p:cBhvr>
                                      <p:tavLst>
                                        <p:tav tm="0">
                                          <p:val>
                                            <p:strVal val="ppt_w"/>
                                          </p:val>
                                        </p:tav>
                                        <p:tav tm="100000">
                                          <p:val>
                                            <p:strVal val="ppt_w"/>
                                          </p:val>
                                        </p:tav>
                                      </p:tavLst>
                                    </p:anim>
                                    <p:anim calcmode="lin" valueType="num">
                                      <p:cBhvr>
                                        <p:cTn id="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3000"/>
                                        <p:tgtEl>
                                          <p:spTgt spid="4"/>
                                        </p:tgtEl>
                                        <p:attrNameLst>
                                          <p:attrName>ppt_x</p:attrName>
                                        </p:attrNameLst>
                                      </p:cBhvr>
                                      <p:tavLst>
                                        <p:tav tm="0">
                                          <p:val>
                                            <p:strVal val="ppt_x"/>
                                          </p:val>
                                        </p:tav>
                                        <p:tav tm="100000">
                                          <p:val>
                                            <p:strVal val="0-ppt_w/2"/>
                                          </p:val>
                                        </p:tav>
                                      </p:tavLst>
                                    </p:anim>
                                    <p:anim calcmode="lin" valueType="num">
                                      <p:cBhvr additive="base">
                                        <p:cTn id="100" dur="3000"/>
                                        <p:tgtEl>
                                          <p:spTgt spid="4"/>
                                        </p:tgtEl>
                                        <p:attrNameLst>
                                          <p:attrName>ppt_y</p:attrName>
                                        </p:attrNameLst>
                                      </p:cBhvr>
                                      <p:tavLst>
                                        <p:tav tm="0">
                                          <p:val>
                                            <p:strVal val="ppt_y"/>
                                          </p:val>
                                        </p:tav>
                                        <p:tav tm="100000">
                                          <p:val>
                                            <p:strVal val="ppt_y"/>
                                          </p:val>
                                        </p:tav>
                                      </p:tavLst>
                                    </p:anim>
                                    <p:set>
                                      <p:cBhvr>
                                        <p:cTn id="101" dur="1" fill="hold">
                                          <p:stCondLst>
                                            <p:cond delay="2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ppt_y"/>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0-ppt_w/2"/>
                                          </p:val>
                                        </p:tav>
                                      </p:tavLst>
                                    </p:anim>
                                    <p:anim calcmode="lin" valueType="num">
                                      <p:cBhvr additive="base">
                                        <p:cTn id="112" dur="3000"/>
                                        <p:tgtEl>
                                          <p:spTgt spid="10"/>
                                        </p:tgtEl>
                                        <p:attrNameLst>
                                          <p:attrName>ppt_y</p:attrName>
                                        </p:attrNameLst>
                                      </p:cBhvr>
                                      <p:tavLst>
                                        <p:tav tm="0">
                                          <p:val>
                                            <p:strVal val="ppt_y"/>
                                          </p:val>
                                        </p:tav>
                                        <p:tav tm="100000">
                                          <p:val>
                                            <p:strVal val="ppt_y"/>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0-ppt_w/2"/>
                                          </p:val>
                                        </p:tav>
                                      </p:tavLst>
                                    </p:anim>
                                    <p:anim calcmode="lin" valueType="num">
                                      <p:cBhvr additive="base">
                                        <p:cTn id="116" dur="3000"/>
                                        <p:tgtEl>
                                          <p:spTgt spid="12"/>
                                        </p:tgtEl>
                                        <p:attrNameLst>
                                          <p:attrName>ppt_y</p:attrName>
                                        </p:attrNameLst>
                                      </p:cBhvr>
                                      <p:tavLst>
                                        <p:tav tm="0">
                                          <p:val>
                                            <p:strVal val="ppt_y"/>
                                          </p:val>
                                        </p:tav>
                                        <p:tav tm="100000">
                                          <p:val>
                                            <p:strVal val="ppt_y"/>
                                          </p:val>
                                        </p:tav>
                                      </p:tavLst>
                                    </p:anim>
                                    <p:set>
                                      <p:cBhvr>
                                        <p:cTn id="117" dur="1" fill="hold">
                                          <p:stCondLst>
                                            <p:cond delay="2999"/>
                                          </p:stCondLst>
                                        </p:cTn>
                                        <p:tgtEl>
                                          <p:spTgt spid="12"/>
                                        </p:tgtEl>
                                        <p:attrNameLst>
                                          <p:attrName>style.visibility</p:attrName>
                                        </p:attrNameLst>
                                      </p:cBhvr>
                                      <p:to>
                                        <p:strVal val="hidden"/>
                                      </p:to>
                                    </p:set>
                                  </p:childTnLst>
                                </p:cTn>
                              </p:par>
                              <p:par>
                                <p:cTn id="118" presetID="19" presetClass="exit" presetSubtype="5" fill="hold" grpId="3" nodeType="withEffect">
                                  <p:stCondLst>
                                    <p:cond delay="0"/>
                                  </p:stCondLst>
                                  <p:childTnLst>
                                    <p:anim calcmode="lin" valueType="num">
                                      <p:cBhvr>
                                        <p:cTn id="119" dur="3000"/>
                                        <p:tgtEl>
                                          <p:spTgt spid="4"/>
                                        </p:tgtEl>
                                        <p:attrNameLst>
                                          <p:attrName>ppt_w</p:attrName>
                                        </p:attrNameLst>
                                      </p:cBhvr>
                                      <p:tavLst>
                                        <p:tav tm="0">
                                          <p:val>
                                            <p:strVal val="ppt_w"/>
                                          </p:val>
                                        </p:tav>
                                        <p:tav tm="100000">
                                          <p:val>
                                            <p:strVal val="ppt_w"/>
                                          </p:val>
                                        </p:tav>
                                      </p:tavLst>
                                    </p:anim>
                                    <p:anim calcmode="lin" valueType="num">
                                      <p:cBhvr>
                                        <p:cTn id="120"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4"/>
                                        </p:tgtEl>
                                        <p:attrNameLst>
                                          <p:attrName>style.visibility</p:attrName>
                                        </p:attrNameLst>
                                      </p:cBhvr>
                                      <p:to>
                                        <p:strVal val="hidden"/>
                                      </p:to>
                                    </p:set>
                                  </p:childTnLst>
                                </p:cTn>
                              </p:par>
                              <p:par>
                                <p:cTn id="122" presetID="19" presetClass="exit" presetSubtype="5" fill="hold" grpId="3" nodeType="withEffect">
                                  <p:stCondLst>
                                    <p:cond delay="0"/>
                                  </p:stCondLst>
                                  <p:childTnLst>
                                    <p:anim calcmode="lin" valueType="num">
                                      <p:cBhvr>
                                        <p:cTn id="123" dur="3000"/>
                                        <p:tgtEl>
                                          <p:spTgt spid="6"/>
                                        </p:tgtEl>
                                        <p:attrNameLst>
                                          <p:attrName>ppt_w</p:attrName>
                                        </p:attrNameLst>
                                      </p:cBhvr>
                                      <p:tavLst>
                                        <p:tav tm="0">
                                          <p:val>
                                            <p:strVal val="ppt_w"/>
                                          </p:val>
                                        </p:tav>
                                        <p:tav tm="100000">
                                          <p:val>
                                            <p:strVal val="ppt_w"/>
                                          </p:val>
                                        </p:tav>
                                      </p:tavLst>
                                    </p:anim>
                                    <p:anim calcmode="lin" valueType="num">
                                      <p:cBhvr>
                                        <p:cTn id="124"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5" fill="hold" grpId="3" nodeType="withEffect">
                                  <p:stCondLst>
                                    <p:cond delay="0"/>
                                  </p:stCondLst>
                                  <p:childTnLst>
                                    <p:anim calcmode="lin" valueType="num">
                                      <p:cBhvr>
                                        <p:cTn id="127" dur="3000"/>
                                        <p:tgtEl>
                                          <p:spTgt spid="8"/>
                                        </p:tgtEl>
                                        <p:attrNameLst>
                                          <p:attrName>ppt_w</p:attrName>
                                        </p:attrNameLst>
                                      </p:cBhvr>
                                      <p:tavLst>
                                        <p:tav tm="0">
                                          <p:val>
                                            <p:strVal val="ppt_w"/>
                                          </p:val>
                                        </p:tav>
                                        <p:tav tm="100000">
                                          <p:val>
                                            <p:strVal val="ppt_w"/>
                                          </p:val>
                                        </p:tav>
                                      </p:tavLst>
                                    </p:anim>
                                    <p:anim calcmode="lin" valueType="num">
                                      <p:cBhvr>
                                        <p:cTn id="12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2999"/>
                                          </p:stCondLst>
                                        </p:cTn>
                                        <p:tgtEl>
                                          <p:spTgt spid="8"/>
                                        </p:tgtEl>
                                        <p:attrNameLst>
                                          <p:attrName>style.visibility</p:attrName>
                                        </p:attrNameLst>
                                      </p:cBhvr>
                                      <p:to>
                                        <p:strVal val="hidden"/>
                                      </p:to>
                                    </p:set>
                                  </p:childTnLst>
                                </p:cTn>
                              </p:par>
                              <p:par>
                                <p:cTn id="130" presetID="19" presetClass="exit" presetSubtype="5" fill="hold" grpId="3" nodeType="withEffect">
                                  <p:stCondLst>
                                    <p:cond delay="0"/>
                                  </p:stCondLst>
                                  <p:childTnLst>
                                    <p:anim calcmode="lin" valueType="num">
                                      <p:cBhvr>
                                        <p:cTn id="131" dur="3000"/>
                                        <p:tgtEl>
                                          <p:spTgt spid="10"/>
                                        </p:tgtEl>
                                        <p:attrNameLst>
                                          <p:attrName>ppt_w</p:attrName>
                                        </p:attrNameLst>
                                      </p:cBhvr>
                                      <p:tavLst>
                                        <p:tav tm="0">
                                          <p:val>
                                            <p:strVal val="ppt_w"/>
                                          </p:val>
                                        </p:tav>
                                        <p:tav tm="100000">
                                          <p:val>
                                            <p:strVal val="ppt_w"/>
                                          </p:val>
                                        </p:tav>
                                      </p:tavLst>
                                    </p:anim>
                                    <p:anim calcmode="lin" valueType="num">
                                      <p:cBhvr>
                                        <p:cTn id="13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2999"/>
                                          </p:stCondLst>
                                        </p:cTn>
                                        <p:tgtEl>
                                          <p:spTgt spid="10"/>
                                        </p:tgtEl>
                                        <p:attrNameLst>
                                          <p:attrName>style.visibility</p:attrName>
                                        </p:attrNameLst>
                                      </p:cBhvr>
                                      <p:to>
                                        <p:strVal val="hidden"/>
                                      </p:to>
                                    </p:set>
                                  </p:childTnLst>
                                </p:cTn>
                              </p:par>
                              <p:par>
                                <p:cTn id="134" presetID="19" presetClass="exit" presetSubtype="5" fill="hold" grpId="3" nodeType="withEffect">
                                  <p:stCondLst>
                                    <p:cond delay="0"/>
                                  </p:stCondLst>
                                  <p:childTnLst>
                                    <p:anim calcmode="lin" valueType="num">
                                      <p:cBhvr>
                                        <p:cTn id="135" dur="3000"/>
                                        <p:tgtEl>
                                          <p:spTgt spid="12"/>
                                        </p:tgtEl>
                                        <p:attrNameLst>
                                          <p:attrName>ppt_w</p:attrName>
                                        </p:attrNameLst>
                                      </p:cBhvr>
                                      <p:tavLst>
                                        <p:tav tm="0">
                                          <p:val>
                                            <p:strVal val="ppt_w"/>
                                          </p:val>
                                        </p:tav>
                                        <p:tav tm="100000">
                                          <p:val>
                                            <p:strVal val="ppt_w"/>
                                          </p:val>
                                        </p:tav>
                                      </p:tavLst>
                                    </p:anim>
                                    <p:anim calcmode="lin" valueType="num">
                                      <p:cBhvr>
                                        <p:cTn id="13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2999"/>
                                          </p:stCondLst>
                                        </p:cTn>
                                        <p:tgtEl>
                                          <p:spTgt spid="12"/>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 calcmode="lin" valueType="num">
                                      <p:cBhvr>
                                        <p:cTn id="140" dur="3000" fill="hold"/>
                                        <p:tgtEl>
                                          <p:spTgt spid="2"/>
                                        </p:tgtEl>
                                        <p:attrNameLst>
                                          <p:attrName>ppt_w</p:attrName>
                                        </p:attrNameLst>
                                      </p:cBhvr>
                                      <p:tavLst>
                                        <p:tav tm="0">
                                          <p:val>
                                            <p:fltVal val="0"/>
                                          </p:val>
                                        </p:tav>
                                        <p:tav tm="100000">
                                          <p:val>
                                            <p:strVal val="#ppt_w"/>
                                          </p:val>
                                        </p:tav>
                                      </p:tavLst>
                                    </p:anim>
                                    <p:anim calcmode="lin" valueType="num">
                                      <p:cBhvr>
                                        <p:cTn id="141" dur="3000" fill="hold"/>
                                        <p:tgtEl>
                                          <p:spTgt spid="2"/>
                                        </p:tgtEl>
                                        <p:attrNameLst>
                                          <p:attrName>ppt_h</p:attrName>
                                        </p:attrNameLst>
                                      </p:cBhvr>
                                      <p:tavLst>
                                        <p:tav tm="0">
                                          <p:val>
                                            <p:strVal val="#ppt_h"/>
                                          </p:val>
                                        </p:tav>
                                        <p:tav tm="100000">
                                          <p:val>
                                            <p:strVal val="#ppt_h"/>
                                          </p:val>
                                        </p:tav>
                                      </p:tavLst>
                                    </p:anim>
                                  </p:childTnLst>
                                </p:cTn>
                              </p:par>
                            </p:childTnLst>
                          </p:cTn>
                        </p:par>
                        <p:par>
                          <p:cTn id="142" fill="hold">
                            <p:stCondLst>
                              <p:cond delay="6000"/>
                            </p:stCondLst>
                            <p:childTnLst>
                              <p:par>
                                <p:cTn id="143" presetID="23" presetClass="entr" presetSubtype="16" fill="hold" grpId="0" nodeType="after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fltVal val="0"/>
                                          </p:val>
                                        </p:tav>
                                        <p:tav tm="100000">
                                          <p:val>
                                            <p:strVal val="#ppt_w"/>
                                          </p:val>
                                        </p:tav>
                                      </p:tavLst>
                                    </p:anim>
                                    <p:anim calcmode="lin" valueType="num">
                                      <p:cBhvr>
                                        <p:cTn id="146"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malbec-vinos.png"/>
          <p:cNvPicPr>
            <a:picLocks noChangeAspect="1"/>
          </p:cNvPicPr>
          <p:nvPr/>
        </p:nvPicPr>
        <p:blipFill>
          <a:blip r:embed="rId2"/>
          <a:stretch>
            <a:fillRect/>
          </a:stretch>
        </p:blipFill>
        <p:spPr>
          <a:xfrm>
            <a:off x="71406" y="500048"/>
            <a:ext cx="2265290" cy="4500576"/>
          </a:xfrm>
          <a:prstGeom prst="rect">
            <a:avLst/>
          </a:prstGeom>
        </p:spPr>
      </p:pic>
      <p:pic>
        <p:nvPicPr>
          <p:cNvPr id="6" name="5 Imagen" descr="cru.png"/>
          <p:cNvPicPr>
            <a:picLocks noChangeAspect="1"/>
          </p:cNvPicPr>
          <p:nvPr/>
        </p:nvPicPr>
        <p:blipFill>
          <a:blip r:embed="rId3" cstate="print"/>
          <a:stretch>
            <a:fillRect/>
          </a:stretch>
        </p:blipFill>
        <p:spPr>
          <a:xfrm>
            <a:off x="1285852" y="2714626"/>
            <a:ext cx="2214560" cy="2214560"/>
          </a:xfrm>
          <a:prstGeom prst="rect">
            <a:avLst/>
          </a:prstGeom>
        </p:spPr>
      </p:pic>
      <p:sp>
        <p:nvSpPr>
          <p:cNvPr id="7" name="6 CuadroTexto"/>
          <p:cNvSpPr txBox="1"/>
          <p:nvPr/>
        </p:nvSpPr>
        <p:spPr>
          <a:xfrm>
            <a:off x="3500430" y="357172"/>
            <a:ext cx="1863011"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Malbec</a:t>
            </a:r>
            <a:endParaRPr lang="es-PE" sz="2400" b="1" dirty="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endParaRPr>
          </a:p>
        </p:txBody>
      </p:sp>
      <p:sp>
        <p:nvSpPr>
          <p:cNvPr id="8" name="7 CuadroTexto"/>
          <p:cNvSpPr txBox="1"/>
          <p:nvPr/>
        </p:nvSpPr>
        <p:spPr>
          <a:xfrm>
            <a:off x="3214678" y="928676"/>
            <a:ext cx="2786082" cy="3416320"/>
          </a:xfrm>
          <a:prstGeom prst="rect">
            <a:avLst/>
          </a:prstGeom>
          <a:noFill/>
        </p:spPr>
        <p:txBody>
          <a:bodyPr wrap="square" rtlCol="0">
            <a:spAutoFit/>
          </a:bodyPr>
          <a:lstStyle/>
          <a:p>
            <a:r>
              <a:rPr lang="es-PE" sz="1200" b="1" dirty="0" smtClean="0">
                <a:latin typeface="Agency FB" pitchFamily="34" charset="0"/>
              </a:rPr>
              <a:t>Esta cepa originaria de Francia es conocida también en Chile como </a:t>
            </a:r>
            <a:r>
              <a:rPr lang="es-PE" sz="1200" b="1" dirty="0" err="1" smtClean="0">
                <a:latin typeface="Agency FB" pitchFamily="34" charset="0"/>
              </a:rPr>
              <a:t>Côt</a:t>
            </a:r>
            <a:r>
              <a:rPr lang="es-PE" sz="1200" b="1" dirty="0" smtClean="0">
                <a:latin typeface="Agency FB" pitchFamily="34" charset="0"/>
              </a:rPr>
              <a:t>, y se utilizó en un principio para mezclarla con </a:t>
            </a:r>
            <a:r>
              <a:rPr lang="es-PE" sz="1200" b="1" dirty="0" err="1" smtClean="0">
                <a:latin typeface="Agency FB" pitchFamily="34" charset="0"/>
              </a:rPr>
              <a:t>Cabernet</a:t>
            </a:r>
            <a:r>
              <a:rPr lang="es-PE" sz="1200" b="1" dirty="0" smtClean="0">
                <a:latin typeface="Agency FB" pitchFamily="34" charset="0"/>
              </a:rPr>
              <a:t> </a:t>
            </a:r>
            <a:r>
              <a:rPr lang="es-PE" sz="1200" b="1" dirty="0" err="1" smtClean="0">
                <a:latin typeface="Agency FB" pitchFamily="34" charset="0"/>
              </a:rPr>
              <a:t>Sauvignon</a:t>
            </a:r>
            <a:r>
              <a:rPr lang="es-PE" sz="1200" b="1" dirty="0" smtClean="0">
                <a:latin typeface="Agency FB" pitchFamily="34" charset="0"/>
              </a:rPr>
              <a:t>, </a:t>
            </a:r>
            <a:r>
              <a:rPr lang="es-PE" sz="1200" b="1" dirty="0" err="1" smtClean="0">
                <a:latin typeface="Agency FB" pitchFamily="34" charset="0"/>
              </a:rPr>
              <a:t>Cabernet</a:t>
            </a:r>
            <a:r>
              <a:rPr lang="es-PE" sz="1200" b="1" dirty="0" smtClean="0">
                <a:latin typeface="Agency FB" pitchFamily="34" charset="0"/>
              </a:rPr>
              <a:t> </a:t>
            </a:r>
            <a:r>
              <a:rPr lang="es-PE" sz="1200" b="1" dirty="0" err="1" smtClean="0">
                <a:latin typeface="Agency FB" pitchFamily="34" charset="0"/>
              </a:rPr>
              <a:t>Franc</a:t>
            </a:r>
            <a:r>
              <a:rPr lang="es-PE" sz="1200" b="1" dirty="0" smtClean="0">
                <a:latin typeface="Agency FB" pitchFamily="34" charset="0"/>
              </a:rPr>
              <a:t> y </a:t>
            </a:r>
            <a:r>
              <a:rPr lang="es-PE" sz="1200" b="1" dirty="0" err="1" smtClean="0">
                <a:latin typeface="Agency FB" pitchFamily="34" charset="0"/>
              </a:rPr>
              <a:t>Merlot</a:t>
            </a:r>
            <a:r>
              <a:rPr lang="es-PE" sz="1200" b="1" dirty="0" smtClean="0">
                <a:latin typeface="Agency FB" pitchFamily="34" charset="0"/>
              </a:rPr>
              <a:t>.</a:t>
            </a:r>
          </a:p>
          <a:p>
            <a:r>
              <a:rPr lang="es-PE" sz="1200" b="1" dirty="0" smtClean="0">
                <a:latin typeface="Agency FB" pitchFamily="34" charset="0"/>
              </a:rPr>
              <a:t> Actualmente se vincula a esta variedad tinta con Argentina, uno de los principales productores debido a que posee un clima favorable para su desarrollo.</a:t>
            </a:r>
          </a:p>
          <a:p>
            <a:r>
              <a:rPr lang="es-PE" sz="1200" b="1" dirty="0" smtClean="0">
                <a:latin typeface="Agency FB" pitchFamily="34" charset="0"/>
              </a:rPr>
              <a:t> Los </a:t>
            </a:r>
            <a:r>
              <a:rPr lang="es-PE" sz="1200" b="1" dirty="0" err="1" smtClean="0">
                <a:latin typeface="Agency FB" pitchFamily="34" charset="0"/>
              </a:rPr>
              <a:t>Malbec</a:t>
            </a:r>
            <a:r>
              <a:rPr lang="es-PE" sz="1200" b="1" dirty="0" smtClean="0">
                <a:latin typeface="Agency FB" pitchFamily="34" charset="0"/>
              </a:rPr>
              <a:t> tienen una muy buena estructura y potencial de guarda en la botella, se caracterizan por su color con tintes marrones, y su aroma más bien neutro, con una cierta presencia de frutos rojos, como mora. Su sabor denota tierra, de prolongado y agradable final.</a:t>
            </a:r>
          </a:p>
          <a:p>
            <a:r>
              <a:rPr lang="es-PE" sz="1200" b="1" dirty="0" smtClean="0">
                <a:latin typeface="Agency FB" pitchFamily="34" charset="0"/>
              </a:rPr>
              <a:t> Se recomienda acompañar estos vinos con cordero, liebre, platos poco condimentados y quesos cremosos, ideal servir entre 14° y 16° C.</a:t>
            </a:r>
          </a:p>
          <a:p>
            <a:endParaRPr lang="es-PE" sz="1200" b="1" dirty="0">
              <a:latin typeface="Agency FB" pitchFamily="34" charset="0"/>
            </a:endParaRPr>
          </a:p>
        </p:txBody>
      </p:sp>
      <p:pic>
        <p:nvPicPr>
          <p:cNvPr id="10" name="9 Imagen" descr="uva.png"/>
          <p:cNvPicPr>
            <a:picLocks noChangeAspect="1"/>
          </p:cNvPicPr>
          <p:nvPr/>
        </p:nvPicPr>
        <p:blipFill>
          <a:blip r:embed="rId4">
            <a:lum/>
          </a:blip>
          <a:stretch>
            <a:fillRect/>
          </a:stretch>
        </p:blipFill>
        <p:spPr>
          <a:xfrm>
            <a:off x="5500694" y="1785932"/>
            <a:ext cx="3391374" cy="2048161"/>
          </a:xfrm>
          <a:prstGeom prst="rect">
            <a:avLst/>
          </a:prstGeom>
        </p:spPr>
      </p:pic>
      <p:sp>
        <p:nvSpPr>
          <p:cNvPr id="9" name="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F3909"/>
            </a:gs>
            <a:gs pos="17999">
              <a:srgbClr val="FEE7F2"/>
            </a:gs>
            <a:gs pos="36000">
              <a:srgbClr val="FAC77D"/>
            </a:gs>
            <a:gs pos="61000">
              <a:srgbClr val="FBA97D"/>
            </a:gs>
            <a:gs pos="82001">
              <a:srgbClr val="FBD49C"/>
            </a:gs>
            <a:gs pos="100000">
              <a:srgbClr val="FEE7F2"/>
            </a:gs>
          </a:gsLst>
          <a:lin ang="10800000" scaled="0"/>
        </a:gradFill>
        <a:effectLst/>
      </p:bgPr>
    </p:bg>
    <p:spTree>
      <p:nvGrpSpPr>
        <p:cNvPr id="1" name=""/>
        <p:cNvGrpSpPr/>
        <p:nvPr/>
      </p:nvGrpSpPr>
      <p:grpSpPr>
        <a:xfrm>
          <a:off x="0" y="0"/>
          <a:ext cx="0" cy="0"/>
          <a:chOff x="0" y="0"/>
          <a:chExt cx="0" cy="0"/>
        </a:xfrm>
      </p:grpSpPr>
      <p:pic>
        <p:nvPicPr>
          <p:cNvPr id="2" name="1 Imagen" descr="Riesling cepa.jpg"/>
          <p:cNvPicPr>
            <a:picLocks noChangeAspect="1"/>
          </p:cNvPicPr>
          <p:nvPr/>
        </p:nvPicPr>
        <p:blipFill>
          <a:blip r:embed="rId2"/>
          <a:stretch>
            <a:fillRect/>
          </a:stretch>
        </p:blipFill>
        <p:spPr>
          <a:xfrm>
            <a:off x="0" y="0"/>
            <a:ext cx="9141768" cy="5143500"/>
          </a:xfrm>
          <a:prstGeom prst="rect">
            <a:avLst/>
          </a:prstGeom>
        </p:spPr>
      </p:pic>
      <p:sp>
        <p:nvSpPr>
          <p:cNvPr id="4" name="3 Onda"/>
          <p:cNvSpPr/>
          <p:nvPr/>
        </p:nvSpPr>
        <p:spPr>
          <a:xfrm rot="5400000">
            <a:off x="-1393057" y="2107419"/>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678709" y="2107419"/>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5671" y="2107419"/>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750051" y="2107419"/>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393025"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2107373"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2821753"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3536133"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5400000">
            <a:off x="4250513"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5400000">
            <a:off x="4964861"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5400000">
            <a:off x="5679241"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rot="5400000">
            <a:off x="6393621"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rot="5400000">
            <a:off x="6965157" y="2178857"/>
            <a:ext cx="3571900" cy="785786"/>
          </a:xfrm>
          <a:prstGeom prst="wave">
            <a:avLst>
              <a:gd name="adj1" fmla="val 20000"/>
              <a:gd name="adj2" fmla="val -10000"/>
            </a:avLst>
          </a:prstGeom>
          <a:gradFill flip="none" rotWithShape="1">
            <a:gsLst>
              <a:gs pos="0">
                <a:schemeClr val="accent6">
                  <a:lumMod val="50000"/>
                </a:schemeClr>
              </a:gs>
              <a:gs pos="64999">
                <a:srgbClr val="F0EBD5"/>
              </a:gs>
              <a:gs pos="100000">
                <a:srgbClr val="D1C39F"/>
              </a:gs>
            </a:gsLst>
            <a:lin ang="27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CuadroTexto"/>
          <p:cNvSpPr txBox="1"/>
          <p:nvPr/>
        </p:nvSpPr>
        <p:spPr>
          <a:xfrm>
            <a:off x="3500430" y="285734"/>
            <a:ext cx="2113079"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 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Riesling</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18" name="17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1+#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1+#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1+#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1+#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1+#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1+#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1+#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1+#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1+#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fmla="#ppt_w*sin(2.5*pi*$)">
                                          <p:val>
                                            <p:fltVal val="0"/>
                                          </p:val>
                                        </p:tav>
                                        <p:tav tm="100000">
                                          <p:val>
                                            <p:fltVal val="1"/>
                                          </p:val>
                                        </p:tav>
                                      </p:tavLst>
                                    </p:anim>
                                    <p:anim calcmode="lin" valueType="num">
                                      <p:cBhvr>
                                        <p:cTn id="62" dur="3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3000" fill="hold"/>
                                        <p:tgtEl>
                                          <p:spTgt spid="5"/>
                                        </p:tgtEl>
                                        <p:attrNameLst>
                                          <p:attrName>ppt_w</p:attrName>
                                        </p:attrNameLst>
                                      </p:cBhvr>
                                      <p:tavLst>
                                        <p:tav tm="0" fmla="#ppt_w*sin(2.5*pi*$)">
                                          <p:val>
                                            <p:fltVal val="0"/>
                                          </p:val>
                                        </p:tav>
                                        <p:tav tm="100000">
                                          <p:val>
                                            <p:fltVal val="1"/>
                                          </p:val>
                                        </p:tav>
                                      </p:tavLst>
                                    </p:anim>
                                    <p:anim calcmode="lin" valueType="num">
                                      <p:cBhvr>
                                        <p:cTn id="66" dur="3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3000" fill="hold"/>
                                        <p:tgtEl>
                                          <p:spTgt spid="6"/>
                                        </p:tgtEl>
                                        <p:attrNameLst>
                                          <p:attrName>ppt_w</p:attrName>
                                        </p:attrNameLst>
                                      </p:cBhvr>
                                      <p:tavLst>
                                        <p:tav tm="0" fmla="#ppt_w*sin(2.5*pi*$)">
                                          <p:val>
                                            <p:fltVal val="0"/>
                                          </p:val>
                                        </p:tav>
                                        <p:tav tm="100000">
                                          <p:val>
                                            <p:fltVal val="1"/>
                                          </p:val>
                                        </p:tav>
                                      </p:tavLst>
                                    </p:anim>
                                    <p:anim calcmode="lin" valueType="num">
                                      <p:cBhvr>
                                        <p:cTn id="70" dur="3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3000" fill="hold"/>
                                        <p:tgtEl>
                                          <p:spTgt spid="7"/>
                                        </p:tgtEl>
                                        <p:attrNameLst>
                                          <p:attrName>ppt_w</p:attrName>
                                        </p:attrNameLst>
                                      </p:cBhvr>
                                      <p:tavLst>
                                        <p:tav tm="0" fmla="#ppt_w*sin(2.5*pi*$)">
                                          <p:val>
                                            <p:fltVal val="0"/>
                                          </p:val>
                                        </p:tav>
                                        <p:tav tm="100000">
                                          <p:val>
                                            <p:fltVal val="1"/>
                                          </p:val>
                                        </p:tav>
                                      </p:tavLst>
                                    </p:anim>
                                    <p:anim calcmode="lin" valueType="num">
                                      <p:cBhvr>
                                        <p:cTn id="74" dur="3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3000" fill="hold"/>
                                        <p:tgtEl>
                                          <p:spTgt spid="8"/>
                                        </p:tgtEl>
                                        <p:attrNameLst>
                                          <p:attrName>ppt_w</p:attrName>
                                        </p:attrNameLst>
                                      </p:cBhvr>
                                      <p:tavLst>
                                        <p:tav tm="0" fmla="#ppt_w*sin(2.5*pi*$)">
                                          <p:val>
                                            <p:fltVal val="0"/>
                                          </p:val>
                                        </p:tav>
                                        <p:tav tm="100000">
                                          <p:val>
                                            <p:fltVal val="1"/>
                                          </p:val>
                                        </p:tav>
                                      </p:tavLst>
                                    </p:anim>
                                    <p:anim calcmode="lin" valueType="num">
                                      <p:cBhvr>
                                        <p:cTn id="78" dur="3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3000" fill="hold"/>
                                        <p:tgtEl>
                                          <p:spTgt spid="9"/>
                                        </p:tgtEl>
                                        <p:attrNameLst>
                                          <p:attrName>ppt_w</p:attrName>
                                        </p:attrNameLst>
                                      </p:cBhvr>
                                      <p:tavLst>
                                        <p:tav tm="0" fmla="#ppt_w*sin(2.5*pi*$)">
                                          <p:val>
                                            <p:fltVal val="0"/>
                                          </p:val>
                                        </p:tav>
                                        <p:tav tm="100000">
                                          <p:val>
                                            <p:fltVal val="1"/>
                                          </p:val>
                                        </p:tav>
                                      </p:tavLst>
                                    </p:anim>
                                    <p:anim calcmode="lin" valueType="num">
                                      <p:cBhvr>
                                        <p:cTn id="82" dur="3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3000" fill="hold"/>
                                        <p:tgtEl>
                                          <p:spTgt spid="10"/>
                                        </p:tgtEl>
                                        <p:attrNameLst>
                                          <p:attrName>ppt_w</p:attrName>
                                        </p:attrNameLst>
                                      </p:cBhvr>
                                      <p:tavLst>
                                        <p:tav tm="0" fmla="#ppt_w*sin(2.5*pi*$)">
                                          <p:val>
                                            <p:fltVal val="0"/>
                                          </p:val>
                                        </p:tav>
                                        <p:tav tm="100000">
                                          <p:val>
                                            <p:fltVal val="1"/>
                                          </p:val>
                                        </p:tav>
                                      </p:tavLst>
                                    </p:anim>
                                    <p:anim calcmode="lin" valueType="num">
                                      <p:cBhvr>
                                        <p:cTn id="86" dur="3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3000" fill="hold"/>
                                        <p:tgtEl>
                                          <p:spTgt spid="11"/>
                                        </p:tgtEl>
                                        <p:attrNameLst>
                                          <p:attrName>ppt_w</p:attrName>
                                        </p:attrNameLst>
                                      </p:cBhvr>
                                      <p:tavLst>
                                        <p:tav tm="0" fmla="#ppt_w*sin(2.5*pi*$)">
                                          <p:val>
                                            <p:fltVal val="0"/>
                                          </p:val>
                                        </p:tav>
                                        <p:tav tm="100000">
                                          <p:val>
                                            <p:fltVal val="1"/>
                                          </p:val>
                                        </p:tav>
                                      </p:tavLst>
                                    </p:anim>
                                    <p:anim calcmode="lin" valueType="num">
                                      <p:cBhvr>
                                        <p:cTn id="90" dur="3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3000" fill="hold"/>
                                        <p:tgtEl>
                                          <p:spTgt spid="12"/>
                                        </p:tgtEl>
                                        <p:attrNameLst>
                                          <p:attrName>ppt_w</p:attrName>
                                        </p:attrNameLst>
                                      </p:cBhvr>
                                      <p:tavLst>
                                        <p:tav tm="0" fmla="#ppt_w*sin(2.5*pi*$)">
                                          <p:val>
                                            <p:fltVal val="0"/>
                                          </p:val>
                                        </p:tav>
                                        <p:tav tm="100000">
                                          <p:val>
                                            <p:fltVal val="1"/>
                                          </p:val>
                                        </p:tav>
                                      </p:tavLst>
                                    </p:anim>
                                    <p:anim calcmode="lin" valueType="num">
                                      <p:cBhvr>
                                        <p:cTn id="94" dur="3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3000" fill="hold"/>
                                        <p:tgtEl>
                                          <p:spTgt spid="13"/>
                                        </p:tgtEl>
                                        <p:attrNameLst>
                                          <p:attrName>ppt_w</p:attrName>
                                        </p:attrNameLst>
                                      </p:cBhvr>
                                      <p:tavLst>
                                        <p:tav tm="0" fmla="#ppt_w*sin(2.5*pi*$)">
                                          <p:val>
                                            <p:fltVal val="0"/>
                                          </p:val>
                                        </p:tav>
                                        <p:tav tm="100000">
                                          <p:val>
                                            <p:fltVal val="1"/>
                                          </p:val>
                                        </p:tav>
                                      </p:tavLst>
                                    </p:anim>
                                    <p:anim calcmode="lin" valueType="num">
                                      <p:cBhvr>
                                        <p:cTn id="98" dur="3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3000" fill="hold"/>
                                        <p:tgtEl>
                                          <p:spTgt spid="14"/>
                                        </p:tgtEl>
                                        <p:attrNameLst>
                                          <p:attrName>ppt_w</p:attrName>
                                        </p:attrNameLst>
                                      </p:cBhvr>
                                      <p:tavLst>
                                        <p:tav tm="0" fmla="#ppt_w*sin(2.5*pi*$)">
                                          <p:val>
                                            <p:fltVal val="0"/>
                                          </p:val>
                                        </p:tav>
                                        <p:tav tm="100000">
                                          <p:val>
                                            <p:fltVal val="1"/>
                                          </p:val>
                                        </p:tav>
                                      </p:tavLst>
                                    </p:anim>
                                    <p:anim calcmode="lin" valueType="num">
                                      <p:cBhvr>
                                        <p:cTn id="102" dur="3000" fill="hold"/>
                                        <p:tgtEl>
                                          <p:spTgt spid="1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p:cTn id="105" dur="3000" fill="hold"/>
                                        <p:tgtEl>
                                          <p:spTgt spid="15"/>
                                        </p:tgtEl>
                                        <p:attrNameLst>
                                          <p:attrName>ppt_w</p:attrName>
                                        </p:attrNameLst>
                                      </p:cBhvr>
                                      <p:tavLst>
                                        <p:tav tm="0" fmla="#ppt_w*sin(2.5*pi*$)">
                                          <p:val>
                                            <p:fltVal val="0"/>
                                          </p:val>
                                        </p:tav>
                                        <p:tav tm="100000">
                                          <p:val>
                                            <p:fltVal val="1"/>
                                          </p:val>
                                        </p:tav>
                                      </p:tavLst>
                                    </p:anim>
                                    <p:anim calcmode="lin" valueType="num">
                                      <p:cBhvr>
                                        <p:cTn id="106" dur="3000" fill="hold"/>
                                        <p:tgtEl>
                                          <p:spTgt spid="15"/>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3000" fill="hold"/>
                                        <p:tgtEl>
                                          <p:spTgt spid="16"/>
                                        </p:tgtEl>
                                        <p:attrNameLst>
                                          <p:attrName>ppt_w</p:attrName>
                                        </p:attrNameLst>
                                      </p:cBhvr>
                                      <p:tavLst>
                                        <p:tav tm="0" fmla="#ppt_w*sin(2.5*pi*$)">
                                          <p:val>
                                            <p:fltVal val="0"/>
                                          </p:val>
                                        </p:tav>
                                        <p:tav tm="100000">
                                          <p:val>
                                            <p:fltVal val="1"/>
                                          </p:val>
                                        </p:tav>
                                      </p:tavLst>
                                    </p:anim>
                                    <p:anim calcmode="lin" valueType="num">
                                      <p:cBhvr>
                                        <p:cTn id="110" dur="3000" fill="hold"/>
                                        <p:tgtEl>
                                          <p:spTgt spid="16"/>
                                        </p:tgtEl>
                                        <p:attrNameLst>
                                          <p:attrName>ppt_h</p:attrName>
                                        </p:attrNameLst>
                                      </p:cBhvr>
                                      <p:tavLst>
                                        <p:tav tm="0">
                                          <p:val>
                                            <p:strVal val="#ppt_h"/>
                                          </p:val>
                                        </p:tav>
                                        <p:tav tm="100000">
                                          <p:val>
                                            <p:strVal val="#ppt_h"/>
                                          </p:val>
                                        </p:tav>
                                      </p:tavLst>
                                    </p:anim>
                                  </p:childTnLst>
                                </p:cTn>
                              </p:par>
                            </p:childTnLst>
                          </p:cTn>
                        </p:par>
                        <p:par>
                          <p:cTn id="111" fill="hold">
                            <p:stCondLst>
                              <p:cond delay="3000"/>
                            </p:stCondLst>
                            <p:childTnLst>
                              <p:par>
                                <p:cTn id="112" presetID="2" presetClass="exit" presetSubtype="2" fill="hold" grpId="2" nodeType="afterEffect">
                                  <p:stCondLst>
                                    <p:cond delay="0"/>
                                  </p:stCondLst>
                                  <p:childTnLst>
                                    <p:anim calcmode="lin" valueType="num">
                                      <p:cBhvr additive="base">
                                        <p:cTn id="113" dur="3000"/>
                                        <p:tgtEl>
                                          <p:spTgt spid="4"/>
                                        </p:tgtEl>
                                        <p:attrNameLst>
                                          <p:attrName>ppt_x</p:attrName>
                                        </p:attrNameLst>
                                      </p:cBhvr>
                                      <p:tavLst>
                                        <p:tav tm="0">
                                          <p:val>
                                            <p:strVal val="ppt_x"/>
                                          </p:val>
                                        </p:tav>
                                        <p:tav tm="100000">
                                          <p:val>
                                            <p:strVal val="1+ppt_w/2"/>
                                          </p:val>
                                        </p:tav>
                                      </p:tavLst>
                                    </p:anim>
                                    <p:anim calcmode="lin" valueType="num">
                                      <p:cBhvr additive="base">
                                        <p:cTn id="114" dur="3000"/>
                                        <p:tgtEl>
                                          <p:spTgt spid="4"/>
                                        </p:tgtEl>
                                        <p:attrNameLst>
                                          <p:attrName>ppt_y</p:attrName>
                                        </p:attrNameLst>
                                      </p:cBhvr>
                                      <p:tavLst>
                                        <p:tav tm="0">
                                          <p:val>
                                            <p:strVal val="ppt_y"/>
                                          </p:val>
                                        </p:tav>
                                        <p:tav tm="100000">
                                          <p:val>
                                            <p:strVal val="ppt_y"/>
                                          </p:val>
                                        </p:tav>
                                      </p:tavLst>
                                    </p:anim>
                                    <p:set>
                                      <p:cBhvr>
                                        <p:cTn id="115" dur="1" fill="hold">
                                          <p:stCondLst>
                                            <p:cond delay="2999"/>
                                          </p:stCondLst>
                                        </p:cTn>
                                        <p:tgtEl>
                                          <p:spTgt spid="4"/>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3000"/>
                                        <p:tgtEl>
                                          <p:spTgt spid="5"/>
                                        </p:tgtEl>
                                        <p:attrNameLst>
                                          <p:attrName>ppt_x</p:attrName>
                                        </p:attrNameLst>
                                      </p:cBhvr>
                                      <p:tavLst>
                                        <p:tav tm="0">
                                          <p:val>
                                            <p:strVal val="ppt_x"/>
                                          </p:val>
                                        </p:tav>
                                        <p:tav tm="100000">
                                          <p:val>
                                            <p:strVal val="1+ppt_w/2"/>
                                          </p:val>
                                        </p:tav>
                                      </p:tavLst>
                                    </p:anim>
                                    <p:anim calcmode="lin" valueType="num">
                                      <p:cBhvr additive="base">
                                        <p:cTn id="118" dur="3000"/>
                                        <p:tgtEl>
                                          <p:spTgt spid="5"/>
                                        </p:tgtEl>
                                        <p:attrNameLst>
                                          <p:attrName>ppt_y</p:attrName>
                                        </p:attrNameLst>
                                      </p:cBhvr>
                                      <p:tavLst>
                                        <p:tav tm="0">
                                          <p:val>
                                            <p:strVal val="ppt_y"/>
                                          </p:val>
                                        </p:tav>
                                        <p:tav tm="100000">
                                          <p:val>
                                            <p:strVal val="ppt_y"/>
                                          </p:val>
                                        </p:tav>
                                      </p:tavLst>
                                    </p:anim>
                                    <p:set>
                                      <p:cBhvr>
                                        <p:cTn id="119" dur="1" fill="hold">
                                          <p:stCondLst>
                                            <p:cond delay="2999"/>
                                          </p:stCondLst>
                                        </p:cTn>
                                        <p:tgtEl>
                                          <p:spTgt spid="5"/>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3000"/>
                                        <p:tgtEl>
                                          <p:spTgt spid="6"/>
                                        </p:tgtEl>
                                        <p:attrNameLst>
                                          <p:attrName>ppt_x</p:attrName>
                                        </p:attrNameLst>
                                      </p:cBhvr>
                                      <p:tavLst>
                                        <p:tav tm="0">
                                          <p:val>
                                            <p:strVal val="ppt_x"/>
                                          </p:val>
                                        </p:tav>
                                        <p:tav tm="100000">
                                          <p:val>
                                            <p:strVal val="1+ppt_w/2"/>
                                          </p:val>
                                        </p:tav>
                                      </p:tavLst>
                                    </p:anim>
                                    <p:anim calcmode="lin" valueType="num">
                                      <p:cBhvr additive="base">
                                        <p:cTn id="122" dur="3000"/>
                                        <p:tgtEl>
                                          <p:spTgt spid="6"/>
                                        </p:tgtEl>
                                        <p:attrNameLst>
                                          <p:attrName>ppt_y</p:attrName>
                                        </p:attrNameLst>
                                      </p:cBhvr>
                                      <p:tavLst>
                                        <p:tav tm="0">
                                          <p:val>
                                            <p:strVal val="ppt_y"/>
                                          </p:val>
                                        </p:tav>
                                        <p:tav tm="100000">
                                          <p:val>
                                            <p:strVal val="ppt_y"/>
                                          </p:val>
                                        </p:tav>
                                      </p:tavLst>
                                    </p:anim>
                                    <p:set>
                                      <p:cBhvr>
                                        <p:cTn id="123" dur="1" fill="hold">
                                          <p:stCondLst>
                                            <p:cond delay="2999"/>
                                          </p:stCondLst>
                                        </p:cTn>
                                        <p:tgtEl>
                                          <p:spTgt spid="6"/>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3000"/>
                                        <p:tgtEl>
                                          <p:spTgt spid="7"/>
                                        </p:tgtEl>
                                        <p:attrNameLst>
                                          <p:attrName>ppt_x</p:attrName>
                                        </p:attrNameLst>
                                      </p:cBhvr>
                                      <p:tavLst>
                                        <p:tav tm="0">
                                          <p:val>
                                            <p:strVal val="ppt_x"/>
                                          </p:val>
                                        </p:tav>
                                        <p:tav tm="100000">
                                          <p:val>
                                            <p:strVal val="1+ppt_w/2"/>
                                          </p:val>
                                        </p:tav>
                                      </p:tavLst>
                                    </p:anim>
                                    <p:anim calcmode="lin" valueType="num">
                                      <p:cBhvr additive="base">
                                        <p:cTn id="126" dur="3000"/>
                                        <p:tgtEl>
                                          <p:spTgt spid="7"/>
                                        </p:tgtEl>
                                        <p:attrNameLst>
                                          <p:attrName>ppt_y</p:attrName>
                                        </p:attrNameLst>
                                      </p:cBhvr>
                                      <p:tavLst>
                                        <p:tav tm="0">
                                          <p:val>
                                            <p:strVal val="ppt_y"/>
                                          </p:val>
                                        </p:tav>
                                        <p:tav tm="100000">
                                          <p:val>
                                            <p:strVal val="ppt_y"/>
                                          </p:val>
                                        </p:tav>
                                      </p:tavLst>
                                    </p:anim>
                                    <p:set>
                                      <p:cBhvr>
                                        <p:cTn id="127" dur="1" fill="hold">
                                          <p:stCondLst>
                                            <p:cond delay="2999"/>
                                          </p:stCondLst>
                                        </p:cTn>
                                        <p:tgtEl>
                                          <p:spTgt spid="7"/>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3000"/>
                                        <p:tgtEl>
                                          <p:spTgt spid="8"/>
                                        </p:tgtEl>
                                        <p:attrNameLst>
                                          <p:attrName>ppt_x</p:attrName>
                                        </p:attrNameLst>
                                      </p:cBhvr>
                                      <p:tavLst>
                                        <p:tav tm="0">
                                          <p:val>
                                            <p:strVal val="ppt_x"/>
                                          </p:val>
                                        </p:tav>
                                        <p:tav tm="100000">
                                          <p:val>
                                            <p:strVal val="1+ppt_w/2"/>
                                          </p:val>
                                        </p:tav>
                                      </p:tavLst>
                                    </p:anim>
                                    <p:anim calcmode="lin" valueType="num">
                                      <p:cBhvr additive="base">
                                        <p:cTn id="130" dur="3000"/>
                                        <p:tgtEl>
                                          <p:spTgt spid="8"/>
                                        </p:tgtEl>
                                        <p:attrNameLst>
                                          <p:attrName>ppt_y</p:attrName>
                                        </p:attrNameLst>
                                      </p:cBhvr>
                                      <p:tavLst>
                                        <p:tav tm="0">
                                          <p:val>
                                            <p:strVal val="ppt_y"/>
                                          </p:val>
                                        </p:tav>
                                        <p:tav tm="100000">
                                          <p:val>
                                            <p:strVal val="ppt_y"/>
                                          </p:val>
                                        </p:tav>
                                      </p:tavLst>
                                    </p:anim>
                                    <p:set>
                                      <p:cBhvr>
                                        <p:cTn id="131" dur="1" fill="hold">
                                          <p:stCondLst>
                                            <p:cond delay="2999"/>
                                          </p:stCondLst>
                                        </p:cTn>
                                        <p:tgtEl>
                                          <p:spTgt spid="8"/>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3000"/>
                                        <p:tgtEl>
                                          <p:spTgt spid="9"/>
                                        </p:tgtEl>
                                        <p:attrNameLst>
                                          <p:attrName>ppt_x</p:attrName>
                                        </p:attrNameLst>
                                      </p:cBhvr>
                                      <p:tavLst>
                                        <p:tav tm="0">
                                          <p:val>
                                            <p:strVal val="ppt_x"/>
                                          </p:val>
                                        </p:tav>
                                        <p:tav tm="100000">
                                          <p:val>
                                            <p:strVal val="1+ppt_w/2"/>
                                          </p:val>
                                        </p:tav>
                                      </p:tavLst>
                                    </p:anim>
                                    <p:anim calcmode="lin" valueType="num">
                                      <p:cBhvr additive="base">
                                        <p:cTn id="134" dur="3000"/>
                                        <p:tgtEl>
                                          <p:spTgt spid="9"/>
                                        </p:tgtEl>
                                        <p:attrNameLst>
                                          <p:attrName>ppt_y</p:attrName>
                                        </p:attrNameLst>
                                      </p:cBhvr>
                                      <p:tavLst>
                                        <p:tav tm="0">
                                          <p:val>
                                            <p:strVal val="ppt_y"/>
                                          </p:val>
                                        </p:tav>
                                        <p:tav tm="100000">
                                          <p:val>
                                            <p:strVal val="ppt_y"/>
                                          </p:val>
                                        </p:tav>
                                      </p:tavLst>
                                    </p:anim>
                                    <p:set>
                                      <p:cBhvr>
                                        <p:cTn id="135" dur="1" fill="hold">
                                          <p:stCondLst>
                                            <p:cond delay="2999"/>
                                          </p:stCondLst>
                                        </p:cTn>
                                        <p:tgtEl>
                                          <p:spTgt spid="9"/>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10"/>
                                        </p:tgtEl>
                                        <p:attrNameLst>
                                          <p:attrName>ppt_x</p:attrName>
                                        </p:attrNameLst>
                                      </p:cBhvr>
                                      <p:tavLst>
                                        <p:tav tm="0">
                                          <p:val>
                                            <p:strVal val="ppt_x"/>
                                          </p:val>
                                        </p:tav>
                                        <p:tav tm="100000">
                                          <p:val>
                                            <p:strVal val="1+ppt_w/2"/>
                                          </p:val>
                                        </p:tav>
                                      </p:tavLst>
                                    </p:anim>
                                    <p:anim calcmode="lin" valueType="num">
                                      <p:cBhvr additive="base">
                                        <p:cTn id="138" dur="3000"/>
                                        <p:tgtEl>
                                          <p:spTgt spid="10"/>
                                        </p:tgtEl>
                                        <p:attrNameLst>
                                          <p:attrName>ppt_y</p:attrName>
                                        </p:attrNameLst>
                                      </p:cBhvr>
                                      <p:tavLst>
                                        <p:tav tm="0">
                                          <p:val>
                                            <p:strVal val="ppt_y"/>
                                          </p:val>
                                        </p:tav>
                                        <p:tav tm="100000">
                                          <p:val>
                                            <p:strVal val="ppt_y"/>
                                          </p:val>
                                        </p:tav>
                                      </p:tavLst>
                                    </p:anim>
                                    <p:set>
                                      <p:cBhvr>
                                        <p:cTn id="139" dur="1" fill="hold">
                                          <p:stCondLst>
                                            <p:cond delay="2999"/>
                                          </p:stCondLst>
                                        </p:cTn>
                                        <p:tgtEl>
                                          <p:spTgt spid="10"/>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1"/>
                                        </p:tgtEl>
                                        <p:attrNameLst>
                                          <p:attrName>ppt_x</p:attrName>
                                        </p:attrNameLst>
                                      </p:cBhvr>
                                      <p:tavLst>
                                        <p:tav tm="0">
                                          <p:val>
                                            <p:strVal val="ppt_x"/>
                                          </p:val>
                                        </p:tav>
                                        <p:tav tm="100000">
                                          <p:val>
                                            <p:strVal val="1+ppt_w/2"/>
                                          </p:val>
                                        </p:tav>
                                      </p:tavLst>
                                    </p:anim>
                                    <p:anim calcmode="lin" valueType="num">
                                      <p:cBhvr additive="base">
                                        <p:cTn id="142" dur="3000"/>
                                        <p:tgtEl>
                                          <p:spTgt spid="11"/>
                                        </p:tgtEl>
                                        <p:attrNameLst>
                                          <p:attrName>ppt_y</p:attrName>
                                        </p:attrNameLst>
                                      </p:cBhvr>
                                      <p:tavLst>
                                        <p:tav tm="0">
                                          <p:val>
                                            <p:strVal val="ppt_y"/>
                                          </p:val>
                                        </p:tav>
                                        <p:tav tm="100000">
                                          <p:val>
                                            <p:strVal val="ppt_y"/>
                                          </p:val>
                                        </p:tav>
                                      </p:tavLst>
                                    </p:anim>
                                    <p:set>
                                      <p:cBhvr>
                                        <p:cTn id="143" dur="1" fill="hold">
                                          <p:stCondLst>
                                            <p:cond delay="2999"/>
                                          </p:stCondLst>
                                        </p:cTn>
                                        <p:tgtEl>
                                          <p:spTgt spid="11"/>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3"/>
                                        </p:tgtEl>
                                        <p:attrNameLst>
                                          <p:attrName>ppt_x</p:attrName>
                                        </p:attrNameLst>
                                      </p:cBhvr>
                                      <p:tavLst>
                                        <p:tav tm="0">
                                          <p:val>
                                            <p:strVal val="ppt_x"/>
                                          </p:val>
                                        </p:tav>
                                        <p:tav tm="100000">
                                          <p:val>
                                            <p:strVal val="1+ppt_w/2"/>
                                          </p:val>
                                        </p:tav>
                                      </p:tavLst>
                                    </p:anim>
                                    <p:anim calcmode="lin" valueType="num">
                                      <p:cBhvr additive="base">
                                        <p:cTn id="150" dur="3000"/>
                                        <p:tgtEl>
                                          <p:spTgt spid="13"/>
                                        </p:tgtEl>
                                        <p:attrNameLst>
                                          <p:attrName>ppt_y</p:attrName>
                                        </p:attrNameLst>
                                      </p:cBhvr>
                                      <p:tavLst>
                                        <p:tav tm="0">
                                          <p:val>
                                            <p:strVal val="ppt_y"/>
                                          </p:val>
                                        </p:tav>
                                        <p:tav tm="100000">
                                          <p:val>
                                            <p:strVal val="ppt_y"/>
                                          </p:val>
                                        </p:tav>
                                      </p:tavLst>
                                    </p:anim>
                                    <p:set>
                                      <p:cBhvr>
                                        <p:cTn id="151" dur="1" fill="hold">
                                          <p:stCondLst>
                                            <p:cond delay="2999"/>
                                          </p:stCondLst>
                                        </p:cTn>
                                        <p:tgtEl>
                                          <p:spTgt spid="13"/>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4"/>
                                        </p:tgtEl>
                                        <p:attrNameLst>
                                          <p:attrName>ppt_x</p:attrName>
                                        </p:attrNameLst>
                                      </p:cBhvr>
                                      <p:tavLst>
                                        <p:tav tm="0">
                                          <p:val>
                                            <p:strVal val="ppt_x"/>
                                          </p:val>
                                        </p:tav>
                                        <p:tav tm="100000">
                                          <p:val>
                                            <p:strVal val="1+ppt_w/2"/>
                                          </p:val>
                                        </p:tav>
                                      </p:tavLst>
                                    </p:anim>
                                    <p:anim calcmode="lin" valueType="num">
                                      <p:cBhvr additive="base">
                                        <p:cTn id="154" dur="3000"/>
                                        <p:tgtEl>
                                          <p:spTgt spid="14"/>
                                        </p:tgtEl>
                                        <p:attrNameLst>
                                          <p:attrName>ppt_y</p:attrName>
                                        </p:attrNameLst>
                                      </p:cBhvr>
                                      <p:tavLst>
                                        <p:tav tm="0">
                                          <p:val>
                                            <p:strVal val="ppt_y"/>
                                          </p:val>
                                        </p:tav>
                                        <p:tav tm="100000">
                                          <p:val>
                                            <p:strVal val="ppt_y"/>
                                          </p:val>
                                        </p:tav>
                                      </p:tavLst>
                                    </p:anim>
                                    <p:set>
                                      <p:cBhvr>
                                        <p:cTn id="155" dur="1" fill="hold">
                                          <p:stCondLst>
                                            <p:cond delay="2999"/>
                                          </p:stCondLst>
                                        </p:cTn>
                                        <p:tgtEl>
                                          <p:spTgt spid="14"/>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5"/>
                                        </p:tgtEl>
                                        <p:attrNameLst>
                                          <p:attrName>ppt_x</p:attrName>
                                        </p:attrNameLst>
                                      </p:cBhvr>
                                      <p:tavLst>
                                        <p:tav tm="0">
                                          <p:val>
                                            <p:strVal val="ppt_x"/>
                                          </p:val>
                                        </p:tav>
                                        <p:tav tm="100000">
                                          <p:val>
                                            <p:strVal val="1+ppt_w/2"/>
                                          </p:val>
                                        </p:tav>
                                      </p:tavLst>
                                    </p:anim>
                                    <p:anim calcmode="lin" valueType="num">
                                      <p:cBhvr additive="base">
                                        <p:cTn id="158" dur="3000"/>
                                        <p:tgtEl>
                                          <p:spTgt spid="15"/>
                                        </p:tgtEl>
                                        <p:attrNameLst>
                                          <p:attrName>ppt_y</p:attrName>
                                        </p:attrNameLst>
                                      </p:cBhvr>
                                      <p:tavLst>
                                        <p:tav tm="0">
                                          <p:val>
                                            <p:strVal val="ppt_y"/>
                                          </p:val>
                                        </p:tav>
                                        <p:tav tm="100000">
                                          <p:val>
                                            <p:strVal val="ppt_y"/>
                                          </p:val>
                                        </p:tav>
                                      </p:tavLst>
                                    </p:anim>
                                    <p:set>
                                      <p:cBhvr>
                                        <p:cTn id="159" dur="1" fill="hold">
                                          <p:stCondLst>
                                            <p:cond delay="2999"/>
                                          </p:stCondLst>
                                        </p:cTn>
                                        <p:tgtEl>
                                          <p:spTgt spid="15"/>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3000"/>
                                        <p:tgtEl>
                                          <p:spTgt spid="16"/>
                                        </p:tgtEl>
                                        <p:attrNameLst>
                                          <p:attrName>ppt_x</p:attrName>
                                        </p:attrNameLst>
                                      </p:cBhvr>
                                      <p:tavLst>
                                        <p:tav tm="0">
                                          <p:val>
                                            <p:strVal val="ppt_x"/>
                                          </p:val>
                                        </p:tav>
                                        <p:tav tm="100000">
                                          <p:val>
                                            <p:strVal val="1+ppt_w/2"/>
                                          </p:val>
                                        </p:tav>
                                      </p:tavLst>
                                    </p:anim>
                                    <p:anim calcmode="lin" valueType="num">
                                      <p:cBhvr additive="base">
                                        <p:cTn id="162" dur="3000"/>
                                        <p:tgtEl>
                                          <p:spTgt spid="16"/>
                                        </p:tgtEl>
                                        <p:attrNameLst>
                                          <p:attrName>ppt_y</p:attrName>
                                        </p:attrNameLst>
                                      </p:cBhvr>
                                      <p:tavLst>
                                        <p:tav tm="0">
                                          <p:val>
                                            <p:strVal val="ppt_y"/>
                                          </p:val>
                                        </p:tav>
                                        <p:tav tm="100000">
                                          <p:val>
                                            <p:strVal val="ppt_y"/>
                                          </p:val>
                                        </p:tav>
                                      </p:tavLst>
                                    </p:anim>
                                    <p:set>
                                      <p:cBhvr>
                                        <p:cTn id="163" dur="1" fill="hold">
                                          <p:stCondLst>
                                            <p:cond delay="2999"/>
                                          </p:stCondLst>
                                        </p:cTn>
                                        <p:tgtEl>
                                          <p:spTgt spid="16"/>
                                        </p:tgtEl>
                                        <p:attrNameLst>
                                          <p:attrName>style.visibility</p:attrName>
                                        </p:attrNameLst>
                                      </p:cBhvr>
                                      <p:to>
                                        <p:strVal val="hidden"/>
                                      </p:to>
                                    </p:set>
                                  </p:childTnLst>
                                </p:cTn>
                              </p:par>
                              <p:par>
                                <p:cTn id="164" presetID="8" presetClass="emph" presetSubtype="0" fill="hold" grpId="3" nodeType="withEffect">
                                  <p:stCondLst>
                                    <p:cond delay="0"/>
                                  </p:stCondLst>
                                  <p:childTnLst>
                                    <p:animRot by="21600000">
                                      <p:cBhvr>
                                        <p:cTn id="165" dur="3000" fill="hold"/>
                                        <p:tgtEl>
                                          <p:spTgt spid="4"/>
                                        </p:tgtEl>
                                        <p:attrNameLst>
                                          <p:attrName>r</p:attrName>
                                        </p:attrNameLst>
                                      </p:cBhvr>
                                    </p:animRot>
                                  </p:childTnLst>
                                </p:cTn>
                              </p:par>
                              <p:par>
                                <p:cTn id="166" presetID="8" presetClass="emph" presetSubtype="0" fill="hold" grpId="3" nodeType="withEffect">
                                  <p:stCondLst>
                                    <p:cond delay="0"/>
                                  </p:stCondLst>
                                  <p:childTnLst>
                                    <p:animRot by="-21600000">
                                      <p:cBhvr>
                                        <p:cTn id="167" dur="3000" fill="hold"/>
                                        <p:tgtEl>
                                          <p:spTgt spid="5"/>
                                        </p:tgtEl>
                                        <p:attrNameLst>
                                          <p:attrName>r</p:attrName>
                                        </p:attrNameLst>
                                      </p:cBhvr>
                                    </p:animRot>
                                  </p:childTnLst>
                                </p:cTn>
                              </p:par>
                              <p:par>
                                <p:cTn id="168" presetID="8" presetClass="emph" presetSubtype="0" fill="hold" grpId="3" nodeType="withEffect">
                                  <p:stCondLst>
                                    <p:cond delay="0"/>
                                  </p:stCondLst>
                                  <p:childTnLst>
                                    <p:animRot by="21600000">
                                      <p:cBhvr>
                                        <p:cTn id="169" dur="3000" fill="hold"/>
                                        <p:tgtEl>
                                          <p:spTgt spid="6"/>
                                        </p:tgtEl>
                                        <p:attrNameLst>
                                          <p:attrName>r</p:attrName>
                                        </p:attrNameLst>
                                      </p:cBhvr>
                                    </p:animRot>
                                  </p:childTnLst>
                                </p:cTn>
                              </p:par>
                              <p:par>
                                <p:cTn id="170" presetID="8" presetClass="emph" presetSubtype="0" fill="hold" grpId="3" nodeType="withEffect">
                                  <p:stCondLst>
                                    <p:cond delay="0"/>
                                  </p:stCondLst>
                                  <p:childTnLst>
                                    <p:animRot by="-21600000">
                                      <p:cBhvr>
                                        <p:cTn id="171" dur="3000" fill="hold"/>
                                        <p:tgtEl>
                                          <p:spTgt spid="7"/>
                                        </p:tgtEl>
                                        <p:attrNameLst>
                                          <p:attrName>r</p:attrName>
                                        </p:attrNameLst>
                                      </p:cBhvr>
                                    </p:animRot>
                                  </p:childTnLst>
                                </p:cTn>
                              </p:par>
                              <p:par>
                                <p:cTn id="172" presetID="8" presetClass="emph" presetSubtype="0" fill="hold" grpId="3" nodeType="withEffect">
                                  <p:stCondLst>
                                    <p:cond delay="0"/>
                                  </p:stCondLst>
                                  <p:childTnLst>
                                    <p:animRot by="21600000">
                                      <p:cBhvr>
                                        <p:cTn id="173" dur="3000" fill="hold"/>
                                        <p:tgtEl>
                                          <p:spTgt spid="8"/>
                                        </p:tgtEl>
                                        <p:attrNameLst>
                                          <p:attrName>r</p:attrName>
                                        </p:attrNameLst>
                                      </p:cBhvr>
                                    </p:animRot>
                                  </p:childTnLst>
                                </p:cTn>
                              </p:par>
                              <p:par>
                                <p:cTn id="174" presetID="8" presetClass="emph" presetSubtype="0" fill="hold" grpId="3" nodeType="withEffect">
                                  <p:stCondLst>
                                    <p:cond delay="0"/>
                                  </p:stCondLst>
                                  <p:childTnLst>
                                    <p:animRot by="-21600000">
                                      <p:cBhvr>
                                        <p:cTn id="175" dur="3000" fill="hold"/>
                                        <p:tgtEl>
                                          <p:spTgt spid="9"/>
                                        </p:tgtEl>
                                        <p:attrNameLst>
                                          <p:attrName>r</p:attrName>
                                        </p:attrNameLst>
                                      </p:cBhvr>
                                    </p:animRot>
                                  </p:childTnLst>
                                </p:cTn>
                              </p:par>
                              <p:par>
                                <p:cTn id="176" presetID="8" presetClass="emph" presetSubtype="0" fill="hold" grpId="3" nodeType="withEffect">
                                  <p:stCondLst>
                                    <p:cond delay="0"/>
                                  </p:stCondLst>
                                  <p:childTnLst>
                                    <p:animRot by="21600000">
                                      <p:cBhvr>
                                        <p:cTn id="177" dur="3000" fill="hold"/>
                                        <p:tgtEl>
                                          <p:spTgt spid="10"/>
                                        </p:tgtEl>
                                        <p:attrNameLst>
                                          <p:attrName>r</p:attrName>
                                        </p:attrNameLst>
                                      </p:cBhvr>
                                    </p:animRot>
                                  </p:childTnLst>
                                </p:cTn>
                              </p:par>
                              <p:par>
                                <p:cTn id="178" presetID="8" presetClass="emph" presetSubtype="0" fill="hold" grpId="3" nodeType="withEffect">
                                  <p:stCondLst>
                                    <p:cond delay="0"/>
                                  </p:stCondLst>
                                  <p:childTnLst>
                                    <p:animRot by="-21600000">
                                      <p:cBhvr>
                                        <p:cTn id="179" dur="3000" fill="hold"/>
                                        <p:tgtEl>
                                          <p:spTgt spid="11"/>
                                        </p:tgtEl>
                                        <p:attrNameLst>
                                          <p:attrName>r</p:attrName>
                                        </p:attrNameLst>
                                      </p:cBhvr>
                                    </p:animRot>
                                  </p:childTnLst>
                                </p:cTn>
                              </p:par>
                              <p:par>
                                <p:cTn id="180" presetID="8" presetClass="emph" presetSubtype="0" fill="hold" grpId="3" nodeType="withEffect">
                                  <p:stCondLst>
                                    <p:cond delay="0"/>
                                  </p:stCondLst>
                                  <p:childTnLst>
                                    <p:animRot by="21600000">
                                      <p:cBhvr>
                                        <p:cTn id="181" dur="3000" fill="hold"/>
                                        <p:tgtEl>
                                          <p:spTgt spid="12"/>
                                        </p:tgtEl>
                                        <p:attrNameLst>
                                          <p:attrName>r</p:attrName>
                                        </p:attrNameLst>
                                      </p:cBhvr>
                                    </p:animRot>
                                  </p:childTnLst>
                                </p:cTn>
                              </p:par>
                              <p:par>
                                <p:cTn id="182" presetID="8" presetClass="emph" presetSubtype="0" fill="hold" grpId="3" nodeType="withEffect">
                                  <p:stCondLst>
                                    <p:cond delay="0"/>
                                  </p:stCondLst>
                                  <p:childTnLst>
                                    <p:animRot by="-21600000">
                                      <p:cBhvr>
                                        <p:cTn id="183" dur="3000" fill="hold"/>
                                        <p:tgtEl>
                                          <p:spTgt spid="13"/>
                                        </p:tgtEl>
                                        <p:attrNameLst>
                                          <p:attrName>r</p:attrName>
                                        </p:attrNameLst>
                                      </p:cBhvr>
                                    </p:animRot>
                                  </p:childTnLst>
                                </p:cTn>
                              </p:par>
                              <p:par>
                                <p:cTn id="184" presetID="8" presetClass="emph" presetSubtype="0" fill="hold" grpId="3" nodeType="withEffect">
                                  <p:stCondLst>
                                    <p:cond delay="0"/>
                                  </p:stCondLst>
                                  <p:childTnLst>
                                    <p:animRot by="21600000">
                                      <p:cBhvr>
                                        <p:cTn id="185" dur="3000" fill="hold"/>
                                        <p:tgtEl>
                                          <p:spTgt spid="14"/>
                                        </p:tgtEl>
                                        <p:attrNameLst>
                                          <p:attrName>r</p:attrName>
                                        </p:attrNameLst>
                                      </p:cBhvr>
                                    </p:animRot>
                                  </p:childTnLst>
                                </p:cTn>
                              </p:par>
                              <p:par>
                                <p:cTn id="186" presetID="8" presetClass="emph" presetSubtype="0" fill="hold" grpId="3"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grpId="3" nodeType="withEffect">
                                  <p:stCondLst>
                                    <p:cond delay="0"/>
                                  </p:stCondLst>
                                  <p:childTnLst>
                                    <p:animRot by="21600000">
                                      <p:cBhvr>
                                        <p:cTn id="189" dur="3000" fill="hold"/>
                                        <p:tgtEl>
                                          <p:spTgt spid="16"/>
                                        </p:tgtEl>
                                        <p:attrNameLst>
                                          <p:attrName>r</p:attrName>
                                        </p:attrNameLst>
                                      </p:cBhvr>
                                    </p:animRot>
                                  </p:childTnLst>
                                </p:cTn>
                              </p:par>
                              <p:par>
                                <p:cTn id="190" presetID="17" presetClass="entr" presetSubtype="8" fill="hold" nodeType="withEffect">
                                  <p:stCondLst>
                                    <p:cond delay="0"/>
                                  </p:stCondLst>
                                  <p:childTnLst>
                                    <p:set>
                                      <p:cBhvr>
                                        <p:cTn id="191" dur="1" fill="hold">
                                          <p:stCondLst>
                                            <p:cond delay="0"/>
                                          </p:stCondLst>
                                        </p:cTn>
                                        <p:tgtEl>
                                          <p:spTgt spid="2"/>
                                        </p:tgtEl>
                                        <p:attrNameLst>
                                          <p:attrName>style.visibility</p:attrName>
                                        </p:attrNameLst>
                                      </p:cBhvr>
                                      <p:to>
                                        <p:strVal val="visible"/>
                                      </p:to>
                                    </p:set>
                                    <p:anim calcmode="lin" valueType="num">
                                      <p:cBhvr>
                                        <p:cTn id="192" dur="3000" fill="hold"/>
                                        <p:tgtEl>
                                          <p:spTgt spid="2"/>
                                        </p:tgtEl>
                                        <p:attrNameLst>
                                          <p:attrName>ppt_x</p:attrName>
                                        </p:attrNameLst>
                                      </p:cBhvr>
                                      <p:tavLst>
                                        <p:tav tm="0">
                                          <p:val>
                                            <p:strVal val="#ppt_x-#ppt_w/2"/>
                                          </p:val>
                                        </p:tav>
                                        <p:tav tm="100000">
                                          <p:val>
                                            <p:strVal val="#ppt_x"/>
                                          </p:val>
                                        </p:tav>
                                      </p:tavLst>
                                    </p:anim>
                                    <p:anim calcmode="lin" valueType="num">
                                      <p:cBhvr>
                                        <p:cTn id="193" dur="3000" fill="hold"/>
                                        <p:tgtEl>
                                          <p:spTgt spid="2"/>
                                        </p:tgtEl>
                                        <p:attrNameLst>
                                          <p:attrName>ppt_y</p:attrName>
                                        </p:attrNameLst>
                                      </p:cBhvr>
                                      <p:tavLst>
                                        <p:tav tm="0">
                                          <p:val>
                                            <p:strVal val="#ppt_y"/>
                                          </p:val>
                                        </p:tav>
                                        <p:tav tm="100000">
                                          <p:val>
                                            <p:strVal val="#ppt_y"/>
                                          </p:val>
                                        </p:tav>
                                      </p:tavLst>
                                    </p:anim>
                                    <p:anim calcmode="lin" valueType="num">
                                      <p:cBhvr>
                                        <p:cTn id="194" dur="3000" fill="hold"/>
                                        <p:tgtEl>
                                          <p:spTgt spid="2"/>
                                        </p:tgtEl>
                                        <p:attrNameLst>
                                          <p:attrName>ppt_w</p:attrName>
                                        </p:attrNameLst>
                                      </p:cBhvr>
                                      <p:tavLst>
                                        <p:tav tm="0">
                                          <p:val>
                                            <p:fltVal val="0"/>
                                          </p:val>
                                        </p:tav>
                                        <p:tav tm="100000">
                                          <p:val>
                                            <p:strVal val="#ppt_w"/>
                                          </p:val>
                                        </p:tav>
                                      </p:tavLst>
                                    </p:anim>
                                    <p:anim calcmode="lin" valueType="num">
                                      <p:cBhvr>
                                        <p:cTn id="195" dur="3000" fill="hold"/>
                                        <p:tgtEl>
                                          <p:spTgt spid="2"/>
                                        </p:tgtEl>
                                        <p:attrNameLst>
                                          <p:attrName>ppt_h</p:attrName>
                                        </p:attrNameLst>
                                      </p:cBhvr>
                                      <p:tavLst>
                                        <p:tav tm="0">
                                          <p:val>
                                            <p:strVal val="#ppt_h"/>
                                          </p:val>
                                        </p:tav>
                                        <p:tav tm="100000">
                                          <p:val>
                                            <p:strVal val="#ppt_h"/>
                                          </p:val>
                                        </p:tav>
                                      </p:tavLst>
                                    </p:anim>
                                  </p:childTnLst>
                                </p:cTn>
                              </p:par>
                            </p:childTnLst>
                          </p:cTn>
                        </p:par>
                        <p:par>
                          <p:cTn id="196" fill="hold">
                            <p:stCondLst>
                              <p:cond delay="6000"/>
                            </p:stCondLst>
                            <p:childTnLst>
                              <p:par>
                                <p:cTn id="197" presetID="23" presetClass="entr" presetSubtype="16" fill="hold" grpId="0" nodeType="after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p:cTn id="199" dur="2000" fill="hold"/>
                                        <p:tgtEl>
                                          <p:spTgt spid="17"/>
                                        </p:tgtEl>
                                        <p:attrNameLst>
                                          <p:attrName>ppt_w</p:attrName>
                                        </p:attrNameLst>
                                      </p:cBhvr>
                                      <p:tavLst>
                                        <p:tav tm="0">
                                          <p:val>
                                            <p:fltVal val="0"/>
                                          </p:val>
                                        </p:tav>
                                        <p:tav tm="100000">
                                          <p:val>
                                            <p:strVal val="#ppt_w"/>
                                          </p:val>
                                        </p:tav>
                                      </p:tavLst>
                                    </p:anim>
                                    <p:anim calcmode="lin" valueType="num">
                                      <p:cBhvr>
                                        <p:cTn id="200" dur="20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Riesling VINO.png"/>
          <p:cNvPicPr>
            <a:picLocks noChangeAspect="1"/>
          </p:cNvPicPr>
          <p:nvPr/>
        </p:nvPicPr>
        <p:blipFill>
          <a:blip r:embed="rId2"/>
          <a:stretch>
            <a:fillRect/>
          </a:stretch>
        </p:blipFill>
        <p:spPr>
          <a:xfrm>
            <a:off x="428596" y="357172"/>
            <a:ext cx="1703904" cy="4572014"/>
          </a:xfrm>
          <a:prstGeom prst="rect">
            <a:avLst/>
          </a:prstGeom>
        </p:spPr>
      </p:pic>
      <p:pic>
        <p:nvPicPr>
          <p:cNvPr id="6" name="5 Imagen" descr="verre_vin_blanc.png"/>
          <p:cNvPicPr>
            <a:picLocks noChangeAspect="1"/>
          </p:cNvPicPr>
          <p:nvPr/>
        </p:nvPicPr>
        <p:blipFill>
          <a:blip r:embed="rId3"/>
          <a:stretch>
            <a:fillRect/>
          </a:stretch>
        </p:blipFill>
        <p:spPr>
          <a:xfrm>
            <a:off x="1714480" y="2214560"/>
            <a:ext cx="923926" cy="2771778"/>
          </a:xfrm>
          <a:prstGeom prst="rect">
            <a:avLst/>
          </a:prstGeom>
        </p:spPr>
      </p:pic>
      <p:sp>
        <p:nvSpPr>
          <p:cNvPr id="7" name="6 CuadroTexto"/>
          <p:cNvSpPr txBox="1"/>
          <p:nvPr/>
        </p:nvSpPr>
        <p:spPr>
          <a:xfrm>
            <a:off x="3786182" y="714362"/>
            <a:ext cx="1938351" cy="1015663"/>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Riesling</a:t>
            </a:r>
            <a:endPar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endParaRPr>
          </a:p>
          <a:p>
            <a:endParaRPr lang="es-PE" dirty="0" smtClean="0"/>
          </a:p>
          <a:p>
            <a:endParaRPr lang="es-PE" dirty="0"/>
          </a:p>
        </p:txBody>
      </p:sp>
      <p:sp>
        <p:nvSpPr>
          <p:cNvPr id="8" name="7 CuadroTexto"/>
          <p:cNvSpPr txBox="1"/>
          <p:nvPr/>
        </p:nvSpPr>
        <p:spPr>
          <a:xfrm>
            <a:off x="3000364" y="1571618"/>
            <a:ext cx="3429024" cy="2677656"/>
          </a:xfrm>
          <a:prstGeom prst="rect">
            <a:avLst/>
          </a:prstGeom>
          <a:noFill/>
        </p:spPr>
        <p:txBody>
          <a:bodyPr wrap="square" rtlCol="0">
            <a:spAutoFit/>
          </a:bodyPr>
          <a:lstStyle/>
          <a:p>
            <a:r>
              <a:rPr lang="es-PE" sz="1200" b="1" dirty="0" smtClean="0">
                <a:latin typeface="Agency FB" pitchFamily="34" charset="0"/>
              </a:rPr>
              <a:t>Esta cepa blanca procedente de Alemania es considerada una de las más finas del mundo por los expertos, en gran medida, por la capacidad de sus vinos de traspasar las características del </a:t>
            </a:r>
            <a:r>
              <a:rPr lang="es-PE" sz="1200" b="1" dirty="0" err="1" smtClean="0">
                <a:latin typeface="Agency FB" pitchFamily="34" charset="0"/>
              </a:rPr>
              <a:t>terroir</a:t>
            </a:r>
            <a:r>
              <a:rPr lang="es-PE" sz="1200" b="1" dirty="0" smtClean="0">
                <a:latin typeface="Agency FB" pitchFamily="34" charset="0"/>
              </a:rPr>
              <a:t> a la copa. En Chile se cultiva muy bien en los valles de Curicó, Rapel y el Maule.</a:t>
            </a:r>
          </a:p>
          <a:p>
            <a:r>
              <a:rPr lang="es-PE" sz="1200" b="1" dirty="0" smtClean="0">
                <a:latin typeface="Agency FB" pitchFamily="34" charset="0"/>
              </a:rPr>
              <a:t> Aunque existen muchos tipos de </a:t>
            </a:r>
            <a:r>
              <a:rPr lang="es-PE" sz="1200" b="1" dirty="0" err="1" smtClean="0">
                <a:latin typeface="Agency FB" pitchFamily="34" charset="0"/>
              </a:rPr>
              <a:t>Riesling</a:t>
            </a:r>
            <a:r>
              <a:rPr lang="es-PE" sz="1200" b="1" dirty="0" smtClean="0">
                <a:latin typeface="Agency FB" pitchFamily="34" charset="0"/>
              </a:rPr>
              <a:t>, debido a que se cosecha en distintas grados de madurez, sus vinos siempre tendrán un carácter muy definido por sus notas minerales y el aroma a flores, con dulces y ácidos muy equilibrados.</a:t>
            </a:r>
          </a:p>
          <a:p>
            <a:r>
              <a:rPr lang="es-PE" sz="1200" b="1" dirty="0" smtClean="0">
                <a:latin typeface="Agency FB" pitchFamily="34" charset="0"/>
              </a:rPr>
              <a:t> De color amarillo verdoso, opaco más no brillante, destaca en boca su persistencia y frescor.</a:t>
            </a:r>
          </a:p>
          <a:p>
            <a:r>
              <a:rPr lang="es-PE" sz="1200" b="1" dirty="0" smtClean="0">
                <a:latin typeface="Agency FB" pitchFamily="34" charset="0"/>
              </a:rPr>
              <a:t> Se sugiere que servirlo fresco, 11° C, sirve como aperitivo y es ideal para acompañarlo con pescados y mariscos fríos.</a:t>
            </a:r>
          </a:p>
          <a:p>
            <a:endParaRPr lang="es-PE" sz="1200" b="1" dirty="0">
              <a:latin typeface="Agency FB" pitchFamily="34" charset="0"/>
            </a:endParaRPr>
          </a:p>
        </p:txBody>
      </p:sp>
      <p:pic>
        <p:nvPicPr>
          <p:cNvPr id="9" name="8 Imagen" descr="grapes.png"/>
          <p:cNvPicPr>
            <a:picLocks noChangeAspect="1"/>
          </p:cNvPicPr>
          <p:nvPr/>
        </p:nvPicPr>
        <p:blipFill>
          <a:blip r:embed="rId4"/>
          <a:stretch>
            <a:fillRect/>
          </a:stretch>
        </p:blipFill>
        <p:spPr>
          <a:xfrm rot="669616">
            <a:off x="6336608" y="1021495"/>
            <a:ext cx="2728423" cy="2998731"/>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8100000" scaled="1"/>
          <a:tileRect/>
        </a:gradFill>
        <a:effectLst/>
      </p:bgPr>
    </p:bg>
    <p:spTree>
      <p:nvGrpSpPr>
        <p:cNvPr id="1" name=""/>
        <p:cNvGrpSpPr/>
        <p:nvPr/>
      </p:nvGrpSpPr>
      <p:grpSpPr>
        <a:xfrm>
          <a:off x="0" y="0"/>
          <a:ext cx="0" cy="0"/>
          <a:chOff x="0" y="0"/>
          <a:chExt cx="0" cy="0"/>
        </a:xfrm>
      </p:grpSpPr>
      <p:pic>
        <p:nvPicPr>
          <p:cNvPr id="2" name="1 Imagen" descr="Merlot_.jpg"/>
          <p:cNvPicPr>
            <a:picLocks noChangeAspect="1"/>
          </p:cNvPicPr>
          <p:nvPr/>
        </p:nvPicPr>
        <p:blipFill>
          <a:blip r:embed="rId2"/>
          <a:stretch>
            <a:fillRect/>
          </a:stretch>
        </p:blipFill>
        <p:spPr>
          <a:xfrm>
            <a:off x="0" y="0"/>
            <a:ext cx="9136940" cy="5143500"/>
          </a:xfrm>
          <a:prstGeom prst="rect">
            <a:avLst/>
          </a:prstGeom>
        </p:spPr>
      </p:pic>
      <p:pic>
        <p:nvPicPr>
          <p:cNvPr id="5" name="4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1785932"/>
            <a:ext cx="4572000" cy="1714512"/>
          </a:xfrm>
          <a:prstGeom prst="rect">
            <a:avLst/>
          </a:prstGeom>
        </p:spPr>
      </p:pic>
      <p:pic>
        <p:nvPicPr>
          <p:cNvPr id="6" name="5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3429006"/>
            <a:ext cx="4572000" cy="1714494"/>
          </a:xfrm>
          <a:prstGeom prst="rect">
            <a:avLst/>
          </a:prstGeom>
        </p:spPr>
      </p:pic>
      <p:pic>
        <p:nvPicPr>
          <p:cNvPr id="7" name="6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0"/>
            <a:ext cx="4572000" cy="1785932"/>
          </a:xfrm>
          <a:prstGeom prst="rect">
            <a:avLst/>
          </a:prstGeom>
        </p:spPr>
      </p:pic>
      <p:pic>
        <p:nvPicPr>
          <p:cNvPr id="8" name="7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0"/>
            <a:ext cx="4572000" cy="1785932"/>
          </a:xfrm>
          <a:prstGeom prst="rect">
            <a:avLst/>
          </a:prstGeom>
        </p:spPr>
      </p:pic>
      <p:pic>
        <p:nvPicPr>
          <p:cNvPr id="9" name="8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1714494"/>
            <a:ext cx="4572000" cy="1785932"/>
          </a:xfrm>
          <a:prstGeom prst="rect">
            <a:avLst/>
          </a:prstGeom>
        </p:spPr>
      </p:pic>
      <p:pic>
        <p:nvPicPr>
          <p:cNvPr id="10" name="9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3357568"/>
            <a:ext cx="4572000" cy="1785932"/>
          </a:xfrm>
          <a:prstGeom prst="rect">
            <a:avLst/>
          </a:prstGeom>
        </p:spPr>
      </p:pic>
      <p:sp>
        <p:nvSpPr>
          <p:cNvPr id="12" name="11 CuadroTexto"/>
          <p:cNvSpPr txBox="1"/>
          <p:nvPr/>
        </p:nvSpPr>
        <p:spPr>
          <a:xfrm>
            <a:off x="3500430" y="0"/>
            <a:ext cx="1859805" cy="830997"/>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Merlot</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sz="2400" b="1" dirty="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p:txBody>
      </p:sp>
      <p:sp>
        <p:nvSpPr>
          <p:cNvPr id="11" name="10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5"/>
                                        </p:tgtEl>
                                        <p:attrNameLst>
                                          <p:attrName>ppt_x</p:attrName>
                                        </p:attrNameLst>
                                      </p:cBhvr>
                                      <p:tavLst>
                                        <p:tav tm="0">
                                          <p:val>
                                            <p:strVal val="ppt_x"/>
                                          </p:val>
                                        </p:tav>
                                        <p:tav tm="100000">
                                          <p:val>
                                            <p:strVal val="ppt_x-ppt_w/2"/>
                                          </p:val>
                                        </p:tav>
                                      </p:tavLst>
                                    </p:anim>
                                    <p:anim calcmode="lin" valueType="num">
                                      <p:cBhvr>
                                        <p:cTn id="9" dur="5000"/>
                                        <p:tgtEl>
                                          <p:spTgt spid="5"/>
                                        </p:tgtEl>
                                        <p:attrNameLst>
                                          <p:attrName>ppt_y</p:attrName>
                                        </p:attrNameLst>
                                      </p:cBhvr>
                                      <p:tavLst>
                                        <p:tav tm="0">
                                          <p:val>
                                            <p:strVal val="ppt_y"/>
                                          </p:val>
                                        </p:tav>
                                        <p:tav tm="100000">
                                          <p:val>
                                            <p:strVal val="ppt_y"/>
                                          </p:val>
                                        </p:tav>
                                      </p:tavLst>
                                    </p:anim>
                                    <p:anim calcmode="lin" valueType="num">
                                      <p:cBhvr>
                                        <p:cTn id="10" dur="5000"/>
                                        <p:tgtEl>
                                          <p:spTgt spid="5"/>
                                        </p:tgtEl>
                                        <p:attrNameLst>
                                          <p:attrName>ppt_w</p:attrName>
                                        </p:attrNameLst>
                                      </p:cBhvr>
                                      <p:tavLst>
                                        <p:tav tm="0">
                                          <p:val>
                                            <p:strVal val="ppt_w"/>
                                          </p:val>
                                        </p:tav>
                                        <p:tav tm="100000">
                                          <p:val>
                                            <p:fltVal val="0"/>
                                          </p:val>
                                        </p:tav>
                                      </p:tavLst>
                                    </p:anim>
                                    <p:anim calcmode="lin" valueType="num">
                                      <p:cBhvr>
                                        <p:cTn id="11" dur="5000"/>
                                        <p:tgtEl>
                                          <p:spTgt spid="5"/>
                                        </p:tgtEl>
                                        <p:attrNameLst>
                                          <p:attrName>ppt_h</p:attrName>
                                        </p:attrNameLst>
                                      </p:cBhvr>
                                      <p:tavLst>
                                        <p:tav tm="0">
                                          <p:val>
                                            <p:strVal val="ppt_h"/>
                                          </p:val>
                                        </p:tav>
                                        <p:tav tm="100000">
                                          <p:val>
                                            <p:strVal val="ppt_h"/>
                                          </p:val>
                                        </p:tav>
                                      </p:tavLst>
                                    </p:anim>
                                    <p:set>
                                      <p:cBhvr>
                                        <p:cTn id="12" dur="1" fill="hold">
                                          <p:stCondLst>
                                            <p:cond delay="4999"/>
                                          </p:stCondLst>
                                        </p:cTn>
                                        <p:tgtEl>
                                          <p:spTgt spid="5"/>
                                        </p:tgtEl>
                                        <p:attrNameLst>
                                          <p:attrName>style.visibility</p:attrName>
                                        </p:attrNameLst>
                                      </p:cBhvr>
                                      <p:to>
                                        <p:strVal val="hidden"/>
                                      </p:to>
                                    </p:set>
                                  </p:childTnLst>
                                </p:cTn>
                              </p:par>
                              <p:par>
                                <p:cTn id="13" presetID="17" presetClass="exit" presetSubtype="8" fill="hold" nodeType="withEffect">
                                  <p:stCondLst>
                                    <p:cond delay="0"/>
                                  </p:stCondLst>
                                  <p:childTnLst>
                                    <p:anim calcmode="lin" valueType="num">
                                      <p:cBhvr>
                                        <p:cTn id="14" dur="5000"/>
                                        <p:tgtEl>
                                          <p:spTgt spid="6"/>
                                        </p:tgtEl>
                                        <p:attrNameLst>
                                          <p:attrName>ppt_x</p:attrName>
                                        </p:attrNameLst>
                                      </p:cBhvr>
                                      <p:tavLst>
                                        <p:tav tm="0">
                                          <p:val>
                                            <p:strVal val="ppt_x"/>
                                          </p:val>
                                        </p:tav>
                                        <p:tav tm="100000">
                                          <p:val>
                                            <p:strVal val="ppt_x-ppt_w/2"/>
                                          </p:val>
                                        </p:tav>
                                      </p:tavLst>
                                    </p:anim>
                                    <p:anim calcmode="lin" valueType="num">
                                      <p:cBhvr>
                                        <p:cTn id="15" dur="5000"/>
                                        <p:tgtEl>
                                          <p:spTgt spid="6"/>
                                        </p:tgtEl>
                                        <p:attrNameLst>
                                          <p:attrName>ppt_y</p:attrName>
                                        </p:attrNameLst>
                                      </p:cBhvr>
                                      <p:tavLst>
                                        <p:tav tm="0">
                                          <p:val>
                                            <p:strVal val="ppt_y"/>
                                          </p:val>
                                        </p:tav>
                                        <p:tav tm="100000">
                                          <p:val>
                                            <p:strVal val="ppt_y"/>
                                          </p:val>
                                        </p:tav>
                                      </p:tavLst>
                                    </p:anim>
                                    <p:anim calcmode="lin" valueType="num">
                                      <p:cBhvr>
                                        <p:cTn id="16" dur="5000"/>
                                        <p:tgtEl>
                                          <p:spTgt spid="6"/>
                                        </p:tgtEl>
                                        <p:attrNameLst>
                                          <p:attrName>ppt_w</p:attrName>
                                        </p:attrNameLst>
                                      </p:cBhvr>
                                      <p:tavLst>
                                        <p:tav tm="0">
                                          <p:val>
                                            <p:strVal val="ppt_w"/>
                                          </p:val>
                                        </p:tav>
                                        <p:tav tm="100000">
                                          <p:val>
                                            <p:fltVal val="0"/>
                                          </p:val>
                                        </p:tav>
                                      </p:tavLst>
                                    </p:anim>
                                    <p:anim calcmode="lin" valueType="num">
                                      <p:cBhvr>
                                        <p:cTn id="17" dur="5000"/>
                                        <p:tgtEl>
                                          <p:spTgt spid="6"/>
                                        </p:tgtEl>
                                        <p:attrNameLst>
                                          <p:attrName>ppt_h</p:attrName>
                                        </p:attrNameLst>
                                      </p:cBhvr>
                                      <p:tavLst>
                                        <p:tav tm="0">
                                          <p:val>
                                            <p:strVal val="ppt_h"/>
                                          </p:val>
                                        </p:tav>
                                        <p:tav tm="100000">
                                          <p:val>
                                            <p:strVal val="ppt_h"/>
                                          </p:val>
                                        </p:tav>
                                      </p:tavLst>
                                    </p:anim>
                                    <p:set>
                                      <p:cBhvr>
                                        <p:cTn id="18" dur="1" fill="hold">
                                          <p:stCondLst>
                                            <p:cond delay="4999"/>
                                          </p:stCondLst>
                                        </p:cTn>
                                        <p:tgtEl>
                                          <p:spTgt spid="6"/>
                                        </p:tgtEl>
                                        <p:attrNameLst>
                                          <p:attrName>style.visibility</p:attrName>
                                        </p:attrNameLst>
                                      </p:cBhvr>
                                      <p:to>
                                        <p:strVal val="hidden"/>
                                      </p:to>
                                    </p:set>
                                  </p:childTnLst>
                                </p:cTn>
                              </p:par>
                              <p:par>
                                <p:cTn id="19" presetID="17" presetClass="exit" presetSubtype="8" fill="hold" nodeType="withEffect">
                                  <p:stCondLst>
                                    <p:cond delay="0"/>
                                  </p:stCondLst>
                                  <p:childTnLst>
                                    <p:anim calcmode="lin" valueType="num">
                                      <p:cBhvr>
                                        <p:cTn id="20" dur="5000"/>
                                        <p:tgtEl>
                                          <p:spTgt spid="7"/>
                                        </p:tgtEl>
                                        <p:attrNameLst>
                                          <p:attrName>ppt_x</p:attrName>
                                        </p:attrNameLst>
                                      </p:cBhvr>
                                      <p:tavLst>
                                        <p:tav tm="0">
                                          <p:val>
                                            <p:strVal val="ppt_x"/>
                                          </p:val>
                                        </p:tav>
                                        <p:tav tm="100000">
                                          <p:val>
                                            <p:strVal val="ppt_x-ppt_w/2"/>
                                          </p:val>
                                        </p:tav>
                                      </p:tavLst>
                                    </p:anim>
                                    <p:anim calcmode="lin" valueType="num">
                                      <p:cBhvr>
                                        <p:cTn id="21" dur="5000"/>
                                        <p:tgtEl>
                                          <p:spTgt spid="7"/>
                                        </p:tgtEl>
                                        <p:attrNameLst>
                                          <p:attrName>ppt_y</p:attrName>
                                        </p:attrNameLst>
                                      </p:cBhvr>
                                      <p:tavLst>
                                        <p:tav tm="0">
                                          <p:val>
                                            <p:strVal val="ppt_y"/>
                                          </p:val>
                                        </p:tav>
                                        <p:tav tm="100000">
                                          <p:val>
                                            <p:strVal val="ppt_y"/>
                                          </p:val>
                                        </p:tav>
                                      </p:tavLst>
                                    </p:anim>
                                    <p:anim calcmode="lin" valueType="num">
                                      <p:cBhvr>
                                        <p:cTn id="22" dur="5000"/>
                                        <p:tgtEl>
                                          <p:spTgt spid="7"/>
                                        </p:tgtEl>
                                        <p:attrNameLst>
                                          <p:attrName>ppt_w</p:attrName>
                                        </p:attrNameLst>
                                      </p:cBhvr>
                                      <p:tavLst>
                                        <p:tav tm="0">
                                          <p:val>
                                            <p:strVal val="ppt_w"/>
                                          </p:val>
                                        </p:tav>
                                        <p:tav tm="100000">
                                          <p:val>
                                            <p:fltVal val="0"/>
                                          </p:val>
                                        </p:tav>
                                      </p:tavLst>
                                    </p:anim>
                                    <p:anim calcmode="lin" valueType="num">
                                      <p:cBhvr>
                                        <p:cTn id="23" dur="5000"/>
                                        <p:tgtEl>
                                          <p:spTgt spid="7"/>
                                        </p:tgtEl>
                                        <p:attrNameLst>
                                          <p:attrName>ppt_h</p:attrName>
                                        </p:attrNameLst>
                                      </p:cBhvr>
                                      <p:tavLst>
                                        <p:tav tm="0">
                                          <p:val>
                                            <p:strVal val="ppt_h"/>
                                          </p:val>
                                        </p:tav>
                                        <p:tav tm="100000">
                                          <p:val>
                                            <p:strVal val="ppt_h"/>
                                          </p:val>
                                        </p:tav>
                                      </p:tavLst>
                                    </p:anim>
                                    <p:set>
                                      <p:cBhvr>
                                        <p:cTn id="24" dur="1" fill="hold">
                                          <p:stCondLst>
                                            <p:cond delay="4999"/>
                                          </p:stCondLst>
                                        </p:cTn>
                                        <p:tgtEl>
                                          <p:spTgt spid="7"/>
                                        </p:tgtEl>
                                        <p:attrNameLst>
                                          <p:attrName>style.visibility</p:attrName>
                                        </p:attrNameLst>
                                      </p:cBhvr>
                                      <p:to>
                                        <p:strVal val="hidden"/>
                                      </p:to>
                                    </p:set>
                                  </p:childTnLst>
                                </p:cTn>
                              </p:par>
                              <p:par>
                                <p:cTn id="25" presetID="17" presetClass="exit" presetSubtype="2" fill="hold" nodeType="withEffect">
                                  <p:stCondLst>
                                    <p:cond delay="0"/>
                                  </p:stCondLst>
                                  <p:childTnLst>
                                    <p:anim calcmode="lin" valueType="num">
                                      <p:cBhvr>
                                        <p:cTn id="26" dur="5000"/>
                                        <p:tgtEl>
                                          <p:spTgt spid="8"/>
                                        </p:tgtEl>
                                        <p:attrNameLst>
                                          <p:attrName>ppt_x</p:attrName>
                                        </p:attrNameLst>
                                      </p:cBhvr>
                                      <p:tavLst>
                                        <p:tav tm="0">
                                          <p:val>
                                            <p:strVal val="ppt_x"/>
                                          </p:val>
                                        </p:tav>
                                        <p:tav tm="100000">
                                          <p:val>
                                            <p:strVal val="ppt_x+ppt_w/2"/>
                                          </p:val>
                                        </p:tav>
                                      </p:tavLst>
                                    </p:anim>
                                    <p:anim calcmode="lin" valueType="num">
                                      <p:cBhvr>
                                        <p:cTn id="27" dur="5000"/>
                                        <p:tgtEl>
                                          <p:spTgt spid="8"/>
                                        </p:tgtEl>
                                        <p:attrNameLst>
                                          <p:attrName>ppt_y</p:attrName>
                                        </p:attrNameLst>
                                      </p:cBhvr>
                                      <p:tavLst>
                                        <p:tav tm="0">
                                          <p:val>
                                            <p:strVal val="ppt_y"/>
                                          </p:val>
                                        </p:tav>
                                        <p:tav tm="100000">
                                          <p:val>
                                            <p:strVal val="ppt_y"/>
                                          </p:val>
                                        </p:tav>
                                      </p:tavLst>
                                    </p:anim>
                                    <p:anim calcmode="lin" valueType="num">
                                      <p:cBhvr>
                                        <p:cTn id="28" dur="5000"/>
                                        <p:tgtEl>
                                          <p:spTgt spid="8"/>
                                        </p:tgtEl>
                                        <p:attrNameLst>
                                          <p:attrName>ppt_w</p:attrName>
                                        </p:attrNameLst>
                                      </p:cBhvr>
                                      <p:tavLst>
                                        <p:tav tm="0">
                                          <p:val>
                                            <p:strVal val="ppt_w"/>
                                          </p:val>
                                        </p:tav>
                                        <p:tav tm="100000">
                                          <p:val>
                                            <p:fltVal val="0"/>
                                          </p:val>
                                        </p:tav>
                                      </p:tavLst>
                                    </p:anim>
                                    <p:anim calcmode="lin" valueType="num">
                                      <p:cBhvr>
                                        <p:cTn id="29" dur="5000"/>
                                        <p:tgtEl>
                                          <p:spTgt spid="8"/>
                                        </p:tgtEl>
                                        <p:attrNameLst>
                                          <p:attrName>ppt_h</p:attrName>
                                        </p:attrNameLst>
                                      </p:cBhvr>
                                      <p:tavLst>
                                        <p:tav tm="0">
                                          <p:val>
                                            <p:strVal val="ppt_h"/>
                                          </p:val>
                                        </p:tav>
                                        <p:tav tm="100000">
                                          <p:val>
                                            <p:strVal val="ppt_h"/>
                                          </p:val>
                                        </p:tav>
                                      </p:tavLst>
                                    </p:anim>
                                    <p:set>
                                      <p:cBhvr>
                                        <p:cTn id="30" dur="1" fill="hold">
                                          <p:stCondLst>
                                            <p:cond delay="4999"/>
                                          </p:stCondLst>
                                        </p:cTn>
                                        <p:tgtEl>
                                          <p:spTgt spid="8"/>
                                        </p:tgtEl>
                                        <p:attrNameLst>
                                          <p:attrName>style.visibility</p:attrName>
                                        </p:attrNameLst>
                                      </p:cBhvr>
                                      <p:to>
                                        <p:strVal val="hidden"/>
                                      </p:to>
                                    </p:set>
                                  </p:childTnLst>
                                </p:cTn>
                              </p:par>
                              <p:par>
                                <p:cTn id="31" presetID="17" presetClass="exit" presetSubtype="2" fill="hold" nodeType="withEffect">
                                  <p:stCondLst>
                                    <p:cond delay="0"/>
                                  </p:stCondLst>
                                  <p:childTnLst>
                                    <p:anim calcmode="lin" valueType="num">
                                      <p:cBhvr>
                                        <p:cTn id="32" dur="5000"/>
                                        <p:tgtEl>
                                          <p:spTgt spid="9"/>
                                        </p:tgtEl>
                                        <p:attrNameLst>
                                          <p:attrName>ppt_x</p:attrName>
                                        </p:attrNameLst>
                                      </p:cBhvr>
                                      <p:tavLst>
                                        <p:tav tm="0">
                                          <p:val>
                                            <p:strVal val="ppt_x"/>
                                          </p:val>
                                        </p:tav>
                                        <p:tav tm="100000">
                                          <p:val>
                                            <p:strVal val="ppt_x+ppt_w/2"/>
                                          </p:val>
                                        </p:tav>
                                      </p:tavLst>
                                    </p:anim>
                                    <p:anim calcmode="lin" valueType="num">
                                      <p:cBhvr>
                                        <p:cTn id="33" dur="5000"/>
                                        <p:tgtEl>
                                          <p:spTgt spid="9"/>
                                        </p:tgtEl>
                                        <p:attrNameLst>
                                          <p:attrName>ppt_y</p:attrName>
                                        </p:attrNameLst>
                                      </p:cBhvr>
                                      <p:tavLst>
                                        <p:tav tm="0">
                                          <p:val>
                                            <p:strVal val="ppt_y"/>
                                          </p:val>
                                        </p:tav>
                                        <p:tav tm="100000">
                                          <p:val>
                                            <p:strVal val="ppt_y"/>
                                          </p:val>
                                        </p:tav>
                                      </p:tavLst>
                                    </p:anim>
                                    <p:anim calcmode="lin" valueType="num">
                                      <p:cBhvr>
                                        <p:cTn id="34" dur="5000"/>
                                        <p:tgtEl>
                                          <p:spTgt spid="9"/>
                                        </p:tgtEl>
                                        <p:attrNameLst>
                                          <p:attrName>ppt_w</p:attrName>
                                        </p:attrNameLst>
                                      </p:cBhvr>
                                      <p:tavLst>
                                        <p:tav tm="0">
                                          <p:val>
                                            <p:strVal val="ppt_w"/>
                                          </p:val>
                                        </p:tav>
                                        <p:tav tm="100000">
                                          <p:val>
                                            <p:fltVal val="0"/>
                                          </p:val>
                                        </p:tav>
                                      </p:tavLst>
                                    </p:anim>
                                    <p:anim calcmode="lin" valueType="num">
                                      <p:cBhvr>
                                        <p:cTn id="35" dur="5000"/>
                                        <p:tgtEl>
                                          <p:spTgt spid="9"/>
                                        </p:tgtEl>
                                        <p:attrNameLst>
                                          <p:attrName>ppt_h</p:attrName>
                                        </p:attrNameLst>
                                      </p:cBhvr>
                                      <p:tavLst>
                                        <p:tav tm="0">
                                          <p:val>
                                            <p:strVal val="ppt_h"/>
                                          </p:val>
                                        </p:tav>
                                        <p:tav tm="100000">
                                          <p:val>
                                            <p:strVal val="ppt_h"/>
                                          </p:val>
                                        </p:tav>
                                      </p:tavLst>
                                    </p:anim>
                                    <p:set>
                                      <p:cBhvr>
                                        <p:cTn id="36" dur="1" fill="hold">
                                          <p:stCondLst>
                                            <p:cond delay="4999"/>
                                          </p:stCondLst>
                                        </p:cTn>
                                        <p:tgtEl>
                                          <p:spTgt spid="9"/>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0"/>
                                        </p:tgtEl>
                                        <p:attrNameLst>
                                          <p:attrName>ppt_x</p:attrName>
                                        </p:attrNameLst>
                                      </p:cBhvr>
                                      <p:tavLst>
                                        <p:tav tm="0">
                                          <p:val>
                                            <p:strVal val="ppt_x"/>
                                          </p:val>
                                        </p:tav>
                                        <p:tav tm="100000">
                                          <p:val>
                                            <p:strVal val="ppt_x+ppt_w/2"/>
                                          </p:val>
                                        </p:tav>
                                      </p:tavLst>
                                    </p:anim>
                                    <p:anim calcmode="lin" valueType="num">
                                      <p:cBhvr>
                                        <p:cTn id="39" dur="5000"/>
                                        <p:tgtEl>
                                          <p:spTgt spid="10"/>
                                        </p:tgtEl>
                                        <p:attrNameLst>
                                          <p:attrName>ppt_y</p:attrName>
                                        </p:attrNameLst>
                                      </p:cBhvr>
                                      <p:tavLst>
                                        <p:tav tm="0">
                                          <p:val>
                                            <p:strVal val="ppt_y"/>
                                          </p:val>
                                        </p:tav>
                                        <p:tav tm="100000">
                                          <p:val>
                                            <p:strVal val="ppt_y"/>
                                          </p:val>
                                        </p:tav>
                                      </p:tavLst>
                                    </p:anim>
                                    <p:anim calcmode="lin" valueType="num">
                                      <p:cBhvr>
                                        <p:cTn id="40" dur="5000"/>
                                        <p:tgtEl>
                                          <p:spTgt spid="10"/>
                                        </p:tgtEl>
                                        <p:attrNameLst>
                                          <p:attrName>ppt_w</p:attrName>
                                        </p:attrNameLst>
                                      </p:cBhvr>
                                      <p:tavLst>
                                        <p:tav tm="0">
                                          <p:val>
                                            <p:strVal val="ppt_w"/>
                                          </p:val>
                                        </p:tav>
                                        <p:tav tm="100000">
                                          <p:val>
                                            <p:fltVal val="0"/>
                                          </p:val>
                                        </p:tav>
                                      </p:tavLst>
                                    </p:anim>
                                    <p:anim calcmode="lin" valueType="num">
                                      <p:cBhvr>
                                        <p:cTn id="41" dur="5000"/>
                                        <p:tgtEl>
                                          <p:spTgt spid="10"/>
                                        </p:tgtEl>
                                        <p:attrNameLst>
                                          <p:attrName>ppt_h</p:attrName>
                                        </p:attrNameLst>
                                      </p:cBhvr>
                                      <p:tavLst>
                                        <p:tav tm="0">
                                          <p:val>
                                            <p:strVal val="ppt_h"/>
                                          </p:val>
                                        </p:tav>
                                        <p:tav tm="100000">
                                          <p:val>
                                            <p:strVal val="ppt_h"/>
                                          </p:val>
                                        </p:tav>
                                      </p:tavLst>
                                    </p:anim>
                                    <p:set>
                                      <p:cBhvr>
                                        <p:cTn id="42" dur="1" fill="hold">
                                          <p:stCondLst>
                                            <p:cond delay="4999"/>
                                          </p:stCondLst>
                                        </p:cTn>
                                        <p:tgtEl>
                                          <p:spTgt spid="10"/>
                                        </p:tgtEl>
                                        <p:attrNameLst>
                                          <p:attrName>style.visibility</p:attrName>
                                        </p:attrNameLst>
                                      </p:cBhvr>
                                      <p:to>
                                        <p:strVal val="hidden"/>
                                      </p:to>
                                    </p:set>
                                  </p:childTnLst>
                                </p:cTn>
                              </p:par>
                              <p:par>
                                <p:cTn id="43" presetID="17" presetClass="entr" presetSubtype="1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0" fill="hold"/>
                                        <p:tgtEl>
                                          <p:spTgt spid="2"/>
                                        </p:tgtEl>
                                        <p:attrNameLst>
                                          <p:attrName>ppt_w</p:attrName>
                                        </p:attrNameLst>
                                      </p:cBhvr>
                                      <p:tavLst>
                                        <p:tav tm="0">
                                          <p:val>
                                            <p:fltVal val="0"/>
                                          </p:val>
                                        </p:tav>
                                        <p:tav tm="100000">
                                          <p:val>
                                            <p:strVal val="#ppt_w"/>
                                          </p:val>
                                        </p:tav>
                                      </p:tavLst>
                                    </p:anim>
                                    <p:anim calcmode="lin" valueType="num">
                                      <p:cBhvr>
                                        <p:cTn id="46" dur="5000" fill="hold"/>
                                        <p:tgtEl>
                                          <p:spTgt spid="2"/>
                                        </p:tgtEl>
                                        <p:attrNameLst>
                                          <p:attrName>ppt_h</p:attrName>
                                        </p:attrNameLst>
                                      </p:cBhvr>
                                      <p:tavLst>
                                        <p:tav tm="0">
                                          <p:val>
                                            <p:strVal val="#ppt_h"/>
                                          </p:val>
                                        </p:tav>
                                        <p:tav tm="100000">
                                          <p:val>
                                            <p:strVal val="#ppt_h"/>
                                          </p:val>
                                        </p:tav>
                                      </p:tavLst>
                                    </p:anim>
                                  </p:childTnLst>
                                </p:cTn>
                              </p:par>
                            </p:childTnLst>
                          </p:cTn>
                        </p:par>
                        <p:par>
                          <p:cTn id="47" fill="hold">
                            <p:stCondLst>
                              <p:cond delay="5000"/>
                            </p:stCondLst>
                            <p:childTnLst>
                              <p:par>
                                <p:cTn id="48" presetID="23" presetClass="entr" presetSubtype="16"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p:cTn id="50" dur="2000" fill="hold"/>
                                        <p:tgtEl>
                                          <p:spTgt spid="12"/>
                                        </p:tgtEl>
                                        <p:attrNameLst>
                                          <p:attrName>ppt_w</p:attrName>
                                        </p:attrNameLst>
                                      </p:cBhvr>
                                      <p:tavLst>
                                        <p:tav tm="0">
                                          <p:val>
                                            <p:fltVal val="0"/>
                                          </p:val>
                                        </p:tav>
                                        <p:tav tm="100000">
                                          <p:val>
                                            <p:strVal val="#ppt_w"/>
                                          </p:val>
                                        </p:tav>
                                      </p:tavLst>
                                    </p:anim>
                                    <p:anim calcmode="lin" valueType="num">
                                      <p:cBhvr>
                                        <p:cTn id="51"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MERLOT VINO.png"/>
          <p:cNvPicPr>
            <a:picLocks noChangeAspect="1"/>
          </p:cNvPicPr>
          <p:nvPr/>
        </p:nvPicPr>
        <p:blipFill>
          <a:blip r:embed="rId2"/>
          <a:stretch>
            <a:fillRect/>
          </a:stretch>
        </p:blipFill>
        <p:spPr>
          <a:xfrm>
            <a:off x="-142908" y="-71456"/>
            <a:ext cx="2143125" cy="5143500"/>
          </a:xfrm>
          <a:prstGeom prst="rect">
            <a:avLst/>
          </a:prstGeom>
        </p:spPr>
      </p:pic>
      <p:pic>
        <p:nvPicPr>
          <p:cNvPr id="6" name="5 Imagen" descr="9280443.png"/>
          <p:cNvPicPr>
            <a:picLocks noChangeAspect="1"/>
          </p:cNvPicPr>
          <p:nvPr/>
        </p:nvPicPr>
        <p:blipFill>
          <a:blip r:embed="rId3" cstate="print"/>
          <a:stretch>
            <a:fillRect/>
          </a:stretch>
        </p:blipFill>
        <p:spPr>
          <a:xfrm>
            <a:off x="1670196" y="2571750"/>
            <a:ext cx="1044416" cy="2428873"/>
          </a:xfrm>
          <a:prstGeom prst="rect">
            <a:avLst/>
          </a:prstGeom>
        </p:spPr>
      </p:pic>
      <p:sp>
        <p:nvSpPr>
          <p:cNvPr id="7" name="6 CuadroTexto"/>
          <p:cNvSpPr txBox="1"/>
          <p:nvPr/>
        </p:nvSpPr>
        <p:spPr>
          <a:xfrm>
            <a:off x="3714744" y="714362"/>
            <a:ext cx="1762021"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Merlot</a:t>
            </a:r>
            <a:endParaRPr lang="es-PE" sz="2400" b="1" dirty="0">
              <a:ln>
                <a:solidFill>
                  <a:srgbClr val="CC9900"/>
                </a:solidFill>
              </a:ln>
              <a:solidFill>
                <a:srgbClr val="760000"/>
              </a:solidFill>
              <a:effectLst>
                <a:outerShdw blurRad="38100" dist="38100" dir="2700000" algn="tl">
                  <a:srgbClr val="000000">
                    <a:alpha val="43137"/>
                  </a:srgbClr>
                </a:outerShdw>
              </a:effectLst>
            </a:endParaRPr>
          </a:p>
        </p:txBody>
      </p:sp>
      <p:sp>
        <p:nvSpPr>
          <p:cNvPr id="8" name="7 CuadroTexto"/>
          <p:cNvSpPr txBox="1"/>
          <p:nvPr/>
        </p:nvSpPr>
        <p:spPr>
          <a:xfrm>
            <a:off x="2928926" y="1357304"/>
            <a:ext cx="3214710" cy="3477875"/>
          </a:xfrm>
          <a:prstGeom prst="rect">
            <a:avLst/>
          </a:prstGeom>
          <a:noFill/>
        </p:spPr>
        <p:txBody>
          <a:bodyPr wrap="square" rtlCol="0">
            <a:spAutoFit/>
          </a:bodyPr>
          <a:lstStyle/>
          <a:p>
            <a:r>
              <a:rPr lang="es-PE" sz="1100" b="1" dirty="0" smtClean="0">
                <a:latin typeface="Agency FB" pitchFamily="34" charset="0"/>
              </a:rPr>
              <a:t>El </a:t>
            </a:r>
            <a:r>
              <a:rPr lang="es-PE" sz="1100" b="1" dirty="0" err="1" smtClean="0">
                <a:latin typeface="Agency FB" pitchFamily="34" charset="0"/>
              </a:rPr>
              <a:t>Merlot</a:t>
            </a:r>
            <a:r>
              <a:rPr lang="es-PE" sz="1100" b="1" dirty="0" smtClean="0">
                <a:latin typeface="Agency FB" pitchFamily="34" charset="0"/>
              </a:rPr>
              <a:t> es una cepa originaria de Burdeos, Francia, y es una de las variedades más plantadas después del </a:t>
            </a:r>
            <a:r>
              <a:rPr lang="es-PE" sz="1100" b="1" dirty="0" err="1" smtClean="0">
                <a:latin typeface="Agency FB" pitchFamily="34" charset="0"/>
              </a:rPr>
              <a:t>Cabernet</a:t>
            </a:r>
            <a:r>
              <a:rPr lang="es-PE" sz="1100" b="1" dirty="0" smtClean="0">
                <a:latin typeface="Agency FB" pitchFamily="34" charset="0"/>
              </a:rPr>
              <a:t> </a:t>
            </a:r>
            <a:r>
              <a:rPr lang="es-PE" sz="1100" b="1" dirty="0" err="1" smtClean="0">
                <a:latin typeface="Agency FB" pitchFamily="34" charset="0"/>
              </a:rPr>
              <a:t>Sauvignon</a:t>
            </a:r>
            <a:r>
              <a:rPr lang="es-PE" sz="1100" b="1" dirty="0" smtClean="0">
                <a:latin typeface="Agency FB" pitchFamily="34" charset="0"/>
              </a:rPr>
              <a:t> en los países productores de vino.</a:t>
            </a:r>
          </a:p>
          <a:p>
            <a:r>
              <a:rPr lang="es-PE" sz="1100" b="1" dirty="0" smtClean="0">
                <a:latin typeface="Agency FB" pitchFamily="34" charset="0"/>
              </a:rPr>
              <a:t> Utilizada para ensamblajes, mezclas y como varietal, debe cosecharse a tiempo para aprovechar su acidez y color, pues madura rápido y antes que el </a:t>
            </a:r>
            <a:r>
              <a:rPr lang="es-PE" sz="1100" b="1" dirty="0" err="1" smtClean="0">
                <a:latin typeface="Agency FB" pitchFamily="34" charset="0"/>
              </a:rPr>
              <a:t>Cabernet</a:t>
            </a:r>
            <a:r>
              <a:rPr lang="es-PE" sz="1100" b="1" dirty="0" smtClean="0">
                <a:latin typeface="Agency FB" pitchFamily="34" charset="0"/>
              </a:rPr>
              <a:t>.</a:t>
            </a:r>
          </a:p>
          <a:p>
            <a:r>
              <a:rPr lang="es-PE" sz="1100" b="1" dirty="0" smtClean="0">
                <a:latin typeface="Agency FB" pitchFamily="34" charset="0"/>
              </a:rPr>
              <a:t> En Chile es la segunda variedad más importante y destaca en su producción el Valle de Rapel, principalmente la zona de Colchagua. Sus vinos son sofisticados, con taninos suaves y de cuerpo ligero, con notas dulces a frutillas y cerezas maduras.</a:t>
            </a:r>
          </a:p>
          <a:p>
            <a:r>
              <a:rPr lang="es-PE" sz="1100" b="1" dirty="0" smtClean="0">
                <a:latin typeface="Agency FB" pitchFamily="34" charset="0"/>
              </a:rPr>
              <a:t> Su color es rojo violáceo, algo marrón y con escaso brillo, mientras que sus aromas a vegetales como la betarraga, florales y a tierra, lo hacen menos intenso que un </a:t>
            </a:r>
            <a:r>
              <a:rPr lang="es-PE" sz="1100" b="1" dirty="0" err="1" smtClean="0">
                <a:latin typeface="Agency FB" pitchFamily="34" charset="0"/>
              </a:rPr>
              <a:t>Cabernet</a:t>
            </a:r>
            <a:r>
              <a:rPr lang="es-PE" sz="1100" b="1" dirty="0" smtClean="0">
                <a:latin typeface="Agency FB" pitchFamily="34" charset="0"/>
              </a:rPr>
              <a:t> </a:t>
            </a:r>
            <a:r>
              <a:rPr lang="es-PE" sz="1100" b="1" dirty="0" err="1" smtClean="0">
                <a:latin typeface="Agency FB" pitchFamily="34" charset="0"/>
              </a:rPr>
              <a:t>Sauvignon</a:t>
            </a:r>
            <a:r>
              <a:rPr lang="es-PE" sz="1100" b="1" dirty="0" smtClean="0">
                <a:latin typeface="Agency FB" pitchFamily="34" charset="0"/>
              </a:rPr>
              <a:t>. Su sabor dulce a frutillas y cerezas maduras complementan sus esencias, agregando en el caso de los vinos de guarda, notas a pimiento verde cocido y maderas secas.</a:t>
            </a:r>
          </a:p>
          <a:p>
            <a:r>
              <a:rPr lang="es-PE" sz="1100" b="1" dirty="0" smtClean="0">
                <a:latin typeface="Agency FB" pitchFamily="34" charset="0"/>
              </a:rPr>
              <a:t> El </a:t>
            </a:r>
            <a:r>
              <a:rPr lang="es-PE" sz="1100" b="1" dirty="0" err="1" smtClean="0">
                <a:latin typeface="Agency FB" pitchFamily="34" charset="0"/>
              </a:rPr>
              <a:t>Merlot</a:t>
            </a:r>
            <a:r>
              <a:rPr lang="es-PE" sz="1100" b="1" dirty="0" smtClean="0">
                <a:latin typeface="Agency FB" pitchFamily="34" charset="0"/>
              </a:rPr>
              <a:t> es recomendado para acompañar pastas, quesos mantecosos y carnes blancas y rojas, es ideal servirlo entre 12° y 14° C.</a:t>
            </a:r>
          </a:p>
          <a:p>
            <a:endParaRPr lang="es-PE" sz="1100" b="1" dirty="0">
              <a:latin typeface="Agency FB" pitchFamily="34" charset="0"/>
            </a:endParaRPr>
          </a:p>
        </p:txBody>
      </p:sp>
      <p:pic>
        <p:nvPicPr>
          <p:cNvPr id="9" name="8 Imagen" descr="grape_png89y7sgi.png"/>
          <p:cNvPicPr>
            <a:picLocks noChangeAspect="1"/>
          </p:cNvPicPr>
          <p:nvPr/>
        </p:nvPicPr>
        <p:blipFill>
          <a:blip r:embed="rId4">
            <a:lum contrast="20000"/>
          </a:blip>
          <a:stretch>
            <a:fillRect/>
          </a:stretch>
        </p:blipFill>
        <p:spPr>
          <a:xfrm rot="1646220">
            <a:off x="5870847" y="1085059"/>
            <a:ext cx="3194553" cy="3194553"/>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99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auvignon Blanc ,cepa.jpg"/>
          <p:cNvPicPr>
            <a:picLocks noChangeAspect="1"/>
          </p:cNvPicPr>
          <p:nvPr/>
        </p:nvPicPr>
        <p:blipFill>
          <a:blip r:embed="rId2"/>
          <a:stretch>
            <a:fillRect/>
          </a:stretch>
        </p:blipFill>
        <p:spPr>
          <a:xfrm>
            <a:off x="1116" y="0"/>
            <a:ext cx="9141768" cy="5143500"/>
          </a:xfrm>
          <a:prstGeom prst="rect">
            <a:avLst/>
          </a:prstGeom>
        </p:spPr>
      </p:pic>
      <p:sp>
        <p:nvSpPr>
          <p:cNvPr id="4" name="3 Rombo"/>
          <p:cNvSpPr/>
          <p:nvPr/>
        </p:nvSpPr>
        <p:spPr>
          <a:xfrm>
            <a:off x="2000232" y="0"/>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00232" y="357166"/>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928794" y="642942"/>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928670"/>
            <a:ext cx="2643206" cy="939128"/>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214446"/>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571612"/>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1857364"/>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2214554"/>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928794" y="2571744"/>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928794" y="2928934"/>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2000232" y="3214686"/>
            <a:ext cx="2643206" cy="939128"/>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3571876"/>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3857628"/>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4214818"/>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4536289"/>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2000232" y="4857760"/>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572000" y="0"/>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357166"/>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500562" y="642942"/>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572000" y="928670"/>
            <a:ext cx="2643206" cy="939128"/>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572000" y="1214446"/>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572000" y="1571612"/>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572000" y="1857364"/>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572000" y="2214554"/>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572000" y="2571744"/>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2857496"/>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572000" y="3214686"/>
            <a:ext cx="2643206" cy="939128"/>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572000" y="3571876"/>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572000" y="3857628"/>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572000" y="4214818"/>
            <a:ext cx="2643206" cy="928694"/>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572000" y="4536289"/>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572000" y="4857760"/>
            <a:ext cx="2643206" cy="857232"/>
          </a:xfrm>
          <a:prstGeom prst="diamond">
            <a:avLst/>
          </a:prstGeom>
          <a:gradFill flip="none" rotWithShape="1">
            <a:gsLst>
              <a:gs pos="46000">
                <a:srgbClr val="CC99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CuadroTexto"/>
          <p:cNvSpPr txBox="1"/>
          <p:nvPr/>
        </p:nvSpPr>
        <p:spPr>
          <a:xfrm>
            <a:off x="3071802" y="285734"/>
            <a:ext cx="3243196"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Sauvignon</a:t>
            </a:r>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Blanc</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37" name="36 Rectángulo"/>
          <p:cNvSpPr/>
          <p:nvPr/>
        </p:nvSpPr>
        <p:spPr>
          <a:xfrm>
            <a:off x="-142908" y="-142894"/>
            <a:ext cx="9501254" cy="592935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2000" fill="hold"/>
                                        <p:tgtEl>
                                          <p:spTgt spid="4"/>
                                        </p:tgtEl>
                                        <p:attrNameLst>
                                          <p:attrName>ppt_w</p:attrName>
                                        </p:attrNameLst>
                                      </p:cBhvr>
                                      <p:tavLst>
                                        <p:tav tm="0">
                                          <p:val>
                                            <p:strVal val="#ppt_w"/>
                                          </p:val>
                                        </p:tav>
                                        <p:tav tm="100000">
                                          <p:val>
                                            <p:strVal val="#ppt_w"/>
                                          </p:val>
                                        </p:tav>
                                      </p:tavLst>
                                    </p:anim>
                                    <p:anim calcmode="lin" valueType="num">
                                      <p:cBhvr>
                                        <p:cTn id="74" dur="2000" fill="hold"/>
                                        <p:tgtEl>
                                          <p:spTgt spid="4"/>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2000" fill="hold"/>
                                        <p:tgtEl>
                                          <p:spTgt spid="5"/>
                                        </p:tgtEl>
                                        <p:attrNameLst>
                                          <p:attrName>ppt_w</p:attrName>
                                        </p:attrNameLst>
                                      </p:cBhvr>
                                      <p:tavLst>
                                        <p:tav tm="0">
                                          <p:val>
                                            <p:strVal val="#ppt_w"/>
                                          </p:val>
                                        </p:tav>
                                        <p:tav tm="100000">
                                          <p:val>
                                            <p:strVal val="#ppt_w"/>
                                          </p:val>
                                        </p:tav>
                                      </p:tavLst>
                                    </p:anim>
                                    <p:anim calcmode="lin" valueType="num">
                                      <p:cBhvr>
                                        <p:cTn id="78" dur="2000" fill="hold"/>
                                        <p:tgtEl>
                                          <p:spTgt spid="5"/>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6"/>
                                        </p:tgtEl>
                                        <p:attrNameLst>
                                          <p:attrName>style.visibility</p:attrName>
                                        </p:attrNameLst>
                                      </p:cBhvr>
                                      <p:to>
                                        <p:strVal val="visible"/>
                                      </p:to>
                                    </p:set>
                                    <p:anim calcmode="lin" valueType="num">
                                      <p:cBhvr>
                                        <p:cTn id="81" dur="2000" fill="hold"/>
                                        <p:tgtEl>
                                          <p:spTgt spid="6"/>
                                        </p:tgtEl>
                                        <p:attrNameLst>
                                          <p:attrName>ppt_w</p:attrName>
                                        </p:attrNameLst>
                                      </p:cBhvr>
                                      <p:tavLst>
                                        <p:tav tm="0">
                                          <p:val>
                                            <p:strVal val="#ppt_w"/>
                                          </p:val>
                                        </p:tav>
                                        <p:tav tm="100000">
                                          <p:val>
                                            <p:strVal val="#ppt_w"/>
                                          </p:val>
                                        </p:tav>
                                      </p:tavLst>
                                    </p:anim>
                                    <p:anim calcmode="lin" valueType="num">
                                      <p:cBhvr>
                                        <p:cTn id="82" dur="2000" fill="hold"/>
                                        <p:tgtEl>
                                          <p:spTgt spid="6"/>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2000" fill="hold"/>
                                        <p:tgtEl>
                                          <p:spTgt spid="7"/>
                                        </p:tgtEl>
                                        <p:attrNameLst>
                                          <p:attrName>ppt_w</p:attrName>
                                        </p:attrNameLst>
                                      </p:cBhvr>
                                      <p:tavLst>
                                        <p:tav tm="0">
                                          <p:val>
                                            <p:strVal val="#ppt_w"/>
                                          </p:val>
                                        </p:tav>
                                        <p:tav tm="100000">
                                          <p:val>
                                            <p:strVal val="#ppt_w"/>
                                          </p:val>
                                        </p:tav>
                                      </p:tavLst>
                                    </p:anim>
                                    <p:anim calcmode="lin" valueType="num">
                                      <p:cBhvr>
                                        <p:cTn id="86" dur="2000" fill="hold"/>
                                        <p:tgtEl>
                                          <p:spTgt spid="7"/>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p:cTn id="89" dur="2000" fill="hold"/>
                                        <p:tgtEl>
                                          <p:spTgt spid="8"/>
                                        </p:tgtEl>
                                        <p:attrNameLst>
                                          <p:attrName>ppt_w</p:attrName>
                                        </p:attrNameLst>
                                      </p:cBhvr>
                                      <p:tavLst>
                                        <p:tav tm="0">
                                          <p:val>
                                            <p:strVal val="#ppt_w"/>
                                          </p:val>
                                        </p:tav>
                                        <p:tav tm="100000">
                                          <p:val>
                                            <p:strVal val="#ppt_w"/>
                                          </p:val>
                                        </p:tav>
                                      </p:tavLst>
                                    </p:anim>
                                    <p:anim calcmode="lin" valueType="num">
                                      <p:cBhvr>
                                        <p:cTn id="90" dur="2000" fill="hold"/>
                                        <p:tgtEl>
                                          <p:spTgt spid="8"/>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9"/>
                                        </p:tgtEl>
                                        <p:attrNameLst>
                                          <p:attrName>style.visibility</p:attrName>
                                        </p:attrNameLst>
                                      </p:cBhvr>
                                      <p:to>
                                        <p:strVal val="visible"/>
                                      </p:to>
                                    </p:set>
                                    <p:anim calcmode="lin" valueType="num">
                                      <p:cBhvr>
                                        <p:cTn id="93" dur="2000" fill="hold"/>
                                        <p:tgtEl>
                                          <p:spTgt spid="9"/>
                                        </p:tgtEl>
                                        <p:attrNameLst>
                                          <p:attrName>ppt_w</p:attrName>
                                        </p:attrNameLst>
                                      </p:cBhvr>
                                      <p:tavLst>
                                        <p:tav tm="0">
                                          <p:val>
                                            <p:strVal val="#ppt_w"/>
                                          </p:val>
                                        </p:tav>
                                        <p:tav tm="100000">
                                          <p:val>
                                            <p:strVal val="#ppt_w"/>
                                          </p:val>
                                        </p:tav>
                                      </p:tavLst>
                                    </p:anim>
                                    <p:anim calcmode="lin" valueType="num">
                                      <p:cBhvr>
                                        <p:cTn id="94" dur="2000" fill="hold"/>
                                        <p:tgtEl>
                                          <p:spTgt spid="9"/>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p:cTn id="97" dur="2000" fill="hold"/>
                                        <p:tgtEl>
                                          <p:spTgt spid="10"/>
                                        </p:tgtEl>
                                        <p:attrNameLst>
                                          <p:attrName>ppt_w</p:attrName>
                                        </p:attrNameLst>
                                      </p:cBhvr>
                                      <p:tavLst>
                                        <p:tav tm="0">
                                          <p:val>
                                            <p:strVal val="#ppt_w"/>
                                          </p:val>
                                        </p:tav>
                                        <p:tav tm="100000">
                                          <p:val>
                                            <p:strVal val="#ppt_w"/>
                                          </p:val>
                                        </p:tav>
                                      </p:tavLst>
                                    </p:anim>
                                    <p:anim calcmode="lin" valueType="num">
                                      <p:cBhvr>
                                        <p:cTn id="98" dur="2000" fill="hold"/>
                                        <p:tgtEl>
                                          <p:spTgt spid="10"/>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1"/>
                                        </p:tgtEl>
                                        <p:attrNameLst>
                                          <p:attrName>style.visibility</p:attrName>
                                        </p:attrNameLst>
                                      </p:cBhvr>
                                      <p:to>
                                        <p:strVal val="visible"/>
                                      </p:to>
                                    </p:set>
                                    <p:anim calcmode="lin" valueType="num">
                                      <p:cBhvr>
                                        <p:cTn id="101" dur="2000" fill="hold"/>
                                        <p:tgtEl>
                                          <p:spTgt spid="11"/>
                                        </p:tgtEl>
                                        <p:attrNameLst>
                                          <p:attrName>ppt_w</p:attrName>
                                        </p:attrNameLst>
                                      </p:cBhvr>
                                      <p:tavLst>
                                        <p:tav tm="0">
                                          <p:val>
                                            <p:strVal val="#ppt_w"/>
                                          </p:val>
                                        </p:tav>
                                        <p:tav tm="100000">
                                          <p:val>
                                            <p:strVal val="#ppt_w"/>
                                          </p:val>
                                        </p:tav>
                                      </p:tavLst>
                                    </p:anim>
                                    <p:anim calcmode="lin" valueType="num">
                                      <p:cBhvr>
                                        <p:cTn id="102" dur="2000" fill="hold"/>
                                        <p:tgtEl>
                                          <p:spTgt spid="11"/>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2000" fill="hold"/>
                                        <p:tgtEl>
                                          <p:spTgt spid="12"/>
                                        </p:tgtEl>
                                        <p:attrNameLst>
                                          <p:attrName>ppt_w</p:attrName>
                                        </p:attrNameLst>
                                      </p:cBhvr>
                                      <p:tavLst>
                                        <p:tav tm="0">
                                          <p:val>
                                            <p:strVal val="#ppt_w"/>
                                          </p:val>
                                        </p:tav>
                                        <p:tav tm="100000">
                                          <p:val>
                                            <p:strVal val="#ppt_w"/>
                                          </p:val>
                                        </p:tav>
                                      </p:tavLst>
                                    </p:anim>
                                    <p:anim calcmode="lin" valueType="num">
                                      <p:cBhvr>
                                        <p:cTn id="106" dur="2000" fill="hold"/>
                                        <p:tgtEl>
                                          <p:spTgt spid="12"/>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3"/>
                                        </p:tgtEl>
                                        <p:attrNameLst>
                                          <p:attrName>style.visibility</p:attrName>
                                        </p:attrNameLst>
                                      </p:cBhvr>
                                      <p:to>
                                        <p:strVal val="visible"/>
                                      </p:to>
                                    </p:set>
                                    <p:anim calcmode="lin" valueType="num">
                                      <p:cBhvr>
                                        <p:cTn id="109" dur="2000" fill="hold"/>
                                        <p:tgtEl>
                                          <p:spTgt spid="13"/>
                                        </p:tgtEl>
                                        <p:attrNameLst>
                                          <p:attrName>ppt_w</p:attrName>
                                        </p:attrNameLst>
                                      </p:cBhvr>
                                      <p:tavLst>
                                        <p:tav tm="0">
                                          <p:val>
                                            <p:strVal val="#ppt_w"/>
                                          </p:val>
                                        </p:tav>
                                        <p:tav tm="100000">
                                          <p:val>
                                            <p:strVal val="#ppt_w"/>
                                          </p:val>
                                        </p:tav>
                                      </p:tavLst>
                                    </p:anim>
                                    <p:anim calcmode="lin" valueType="num">
                                      <p:cBhvr>
                                        <p:cTn id="110" dur="2000" fill="hold"/>
                                        <p:tgtEl>
                                          <p:spTgt spid="13"/>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4"/>
                                        </p:tgtEl>
                                        <p:attrNameLst>
                                          <p:attrName>style.visibility</p:attrName>
                                        </p:attrNameLst>
                                      </p:cBhvr>
                                      <p:to>
                                        <p:strVal val="visible"/>
                                      </p:to>
                                    </p:set>
                                    <p:anim calcmode="lin" valueType="num">
                                      <p:cBhvr>
                                        <p:cTn id="113" dur="2000" fill="hold"/>
                                        <p:tgtEl>
                                          <p:spTgt spid="14"/>
                                        </p:tgtEl>
                                        <p:attrNameLst>
                                          <p:attrName>ppt_w</p:attrName>
                                        </p:attrNameLst>
                                      </p:cBhvr>
                                      <p:tavLst>
                                        <p:tav tm="0">
                                          <p:val>
                                            <p:strVal val="#ppt_w"/>
                                          </p:val>
                                        </p:tav>
                                        <p:tav tm="100000">
                                          <p:val>
                                            <p:strVal val="#ppt_w"/>
                                          </p:val>
                                        </p:tav>
                                      </p:tavLst>
                                    </p:anim>
                                    <p:anim calcmode="lin" valueType="num">
                                      <p:cBhvr>
                                        <p:cTn id="114" dur="2000" fill="hold"/>
                                        <p:tgtEl>
                                          <p:spTgt spid="14"/>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000" fill="hold"/>
                                        <p:tgtEl>
                                          <p:spTgt spid="15"/>
                                        </p:tgtEl>
                                        <p:attrNameLst>
                                          <p:attrName>ppt_w</p:attrName>
                                        </p:attrNameLst>
                                      </p:cBhvr>
                                      <p:tavLst>
                                        <p:tav tm="0">
                                          <p:val>
                                            <p:strVal val="#ppt_w"/>
                                          </p:val>
                                        </p:tav>
                                        <p:tav tm="100000">
                                          <p:val>
                                            <p:strVal val="#ppt_w"/>
                                          </p:val>
                                        </p:tav>
                                      </p:tavLst>
                                    </p:anim>
                                    <p:anim calcmode="lin" valueType="num">
                                      <p:cBhvr>
                                        <p:cTn id="118" dur="2000" fill="hold"/>
                                        <p:tgtEl>
                                          <p:spTgt spid="15"/>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 calcmode="lin" valueType="num">
                                      <p:cBhvr>
                                        <p:cTn id="121" dur="2000" fill="hold"/>
                                        <p:tgtEl>
                                          <p:spTgt spid="16"/>
                                        </p:tgtEl>
                                        <p:attrNameLst>
                                          <p:attrName>ppt_w</p:attrName>
                                        </p:attrNameLst>
                                      </p:cBhvr>
                                      <p:tavLst>
                                        <p:tav tm="0">
                                          <p:val>
                                            <p:strVal val="#ppt_w"/>
                                          </p:val>
                                        </p:tav>
                                        <p:tav tm="100000">
                                          <p:val>
                                            <p:strVal val="#ppt_w"/>
                                          </p:val>
                                        </p:tav>
                                      </p:tavLst>
                                    </p:anim>
                                    <p:anim calcmode="lin" valueType="num">
                                      <p:cBhvr>
                                        <p:cTn id="122" dur="2000" fill="hold"/>
                                        <p:tgtEl>
                                          <p:spTgt spid="16"/>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2000" fill="hold"/>
                                        <p:tgtEl>
                                          <p:spTgt spid="17"/>
                                        </p:tgtEl>
                                        <p:attrNameLst>
                                          <p:attrName>ppt_w</p:attrName>
                                        </p:attrNameLst>
                                      </p:cBhvr>
                                      <p:tavLst>
                                        <p:tav tm="0">
                                          <p:val>
                                            <p:strVal val="#ppt_w"/>
                                          </p:val>
                                        </p:tav>
                                        <p:tav tm="100000">
                                          <p:val>
                                            <p:strVal val="#ppt_w"/>
                                          </p:val>
                                        </p:tav>
                                      </p:tavLst>
                                    </p:anim>
                                    <p:anim calcmode="lin" valueType="num">
                                      <p:cBhvr>
                                        <p:cTn id="126" dur="2000" fill="hold"/>
                                        <p:tgtEl>
                                          <p:spTgt spid="17"/>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8"/>
                                        </p:tgtEl>
                                        <p:attrNameLst>
                                          <p:attrName>style.visibility</p:attrName>
                                        </p:attrNameLst>
                                      </p:cBhvr>
                                      <p:to>
                                        <p:strVal val="visible"/>
                                      </p:to>
                                    </p:set>
                                    <p:anim calcmode="lin" valueType="num">
                                      <p:cBhvr>
                                        <p:cTn id="129" dur="2000" fill="hold"/>
                                        <p:tgtEl>
                                          <p:spTgt spid="18"/>
                                        </p:tgtEl>
                                        <p:attrNameLst>
                                          <p:attrName>ppt_w</p:attrName>
                                        </p:attrNameLst>
                                      </p:cBhvr>
                                      <p:tavLst>
                                        <p:tav tm="0">
                                          <p:val>
                                            <p:strVal val="#ppt_w"/>
                                          </p:val>
                                        </p:tav>
                                        <p:tav tm="100000">
                                          <p:val>
                                            <p:strVal val="#ppt_w"/>
                                          </p:val>
                                        </p:tav>
                                      </p:tavLst>
                                    </p:anim>
                                    <p:anim calcmode="lin" valueType="num">
                                      <p:cBhvr>
                                        <p:cTn id="130" dur="2000" fill="hold"/>
                                        <p:tgtEl>
                                          <p:spTgt spid="18"/>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9"/>
                                        </p:tgtEl>
                                        <p:attrNameLst>
                                          <p:attrName>style.visibility</p:attrName>
                                        </p:attrNameLst>
                                      </p:cBhvr>
                                      <p:to>
                                        <p:strVal val="visible"/>
                                      </p:to>
                                    </p:set>
                                    <p:anim calcmode="lin" valueType="num">
                                      <p:cBhvr>
                                        <p:cTn id="133" dur="2000" fill="hold"/>
                                        <p:tgtEl>
                                          <p:spTgt spid="19"/>
                                        </p:tgtEl>
                                        <p:attrNameLst>
                                          <p:attrName>ppt_w</p:attrName>
                                        </p:attrNameLst>
                                      </p:cBhvr>
                                      <p:tavLst>
                                        <p:tav tm="0">
                                          <p:val>
                                            <p:strVal val="#ppt_w"/>
                                          </p:val>
                                        </p:tav>
                                        <p:tav tm="100000">
                                          <p:val>
                                            <p:strVal val="#ppt_w"/>
                                          </p:val>
                                        </p:tav>
                                      </p:tavLst>
                                    </p:anim>
                                    <p:anim calcmode="lin" valueType="num">
                                      <p:cBhvr>
                                        <p:cTn id="134" dur="2000" fill="hold"/>
                                        <p:tgtEl>
                                          <p:spTgt spid="19"/>
                                        </p:tgtEl>
                                        <p:attrNameLst>
                                          <p:attrName>ppt_h</p:attrName>
                                        </p:attrNameLst>
                                      </p:cBhvr>
                                      <p:tavLst>
                                        <p:tav tm="0" fmla="#ppt_h*sin(2.5*pi*$)">
                                          <p:val>
                                            <p:fltVal val="0"/>
                                          </p:val>
                                        </p:tav>
                                        <p:tav tm="100000">
                                          <p:val>
                                            <p:fltVal val="1"/>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20"/>
                                        </p:tgtEl>
                                        <p:attrNameLst>
                                          <p:attrName>style.visibility</p:attrName>
                                        </p:attrNameLst>
                                      </p:cBhvr>
                                      <p:to>
                                        <p:strVal val="visible"/>
                                      </p:to>
                                    </p:set>
                                    <p:anim calcmode="lin" valueType="num">
                                      <p:cBhvr additive="base">
                                        <p:cTn id="137" dur="2000" fill="hold"/>
                                        <p:tgtEl>
                                          <p:spTgt spid="20"/>
                                        </p:tgtEl>
                                        <p:attrNameLst>
                                          <p:attrName>ppt_x</p:attrName>
                                        </p:attrNameLst>
                                      </p:cBhvr>
                                      <p:tavLst>
                                        <p:tav tm="0">
                                          <p:val>
                                            <p:strVal val="0-#ppt_w/2"/>
                                          </p:val>
                                        </p:tav>
                                        <p:tav tm="100000">
                                          <p:val>
                                            <p:strVal val="#ppt_x"/>
                                          </p:val>
                                        </p:tav>
                                      </p:tavLst>
                                    </p:anim>
                                    <p:anim calcmode="lin" valueType="num">
                                      <p:cBhvr additive="base">
                                        <p:cTn id="138" dur="2000" fill="hold"/>
                                        <p:tgtEl>
                                          <p:spTgt spid="20"/>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21"/>
                                        </p:tgtEl>
                                        <p:attrNameLst>
                                          <p:attrName>style.visibility</p:attrName>
                                        </p:attrNameLst>
                                      </p:cBhvr>
                                      <p:to>
                                        <p:strVal val="visible"/>
                                      </p:to>
                                    </p:set>
                                    <p:anim calcmode="lin" valueType="num">
                                      <p:cBhvr additive="base">
                                        <p:cTn id="141" dur="2000" fill="hold"/>
                                        <p:tgtEl>
                                          <p:spTgt spid="21"/>
                                        </p:tgtEl>
                                        <p:attrNameLst>
                                          <p:attrName>ppt_x</p:attrName>
                                        </p:attrNameLst>
                                      </p:cBhvr>
                                      <p:tavLst>
                                        <p:tav tm="0">
                                          <p:val>
                                            <p:strVal val="0-#ppt_w/2"/>
                                          </p:val>
                                        </p:tav>
                                        <p:tav tm="100000">
                                          <p:val>
                                            <p:strVal val="#ppt_x"/>
                                          </p:val>
                                        </p:tav>
                                      </p:tavLst>
                                    </p:anim>
                                    <p:anim calcmode="lin" valueType="num">
                                      <p:cBhvr additive="base">
                                        <p:cTn id="142" dur="2000" fill="hold"/>
                                        <p:tgtEl>
                                          <p:spTgt spid="21"/>
                                        </p:tgtEl>
                                        <p:attrNameLst>
                                          <p:attrName>ppt_y</p:attrName>
                                        </p:attrNameLst>
                                      </p:cBhvr>
                                      <p:tavLst>
                                        <p:tav tm="0">
                                          <p:val>
                                            <p:strVal val="#ppt_y"/>
                                          </p:val>
                                        </p:tav>
                                        <p:tav tm="100000">
                                          <p:val>
                                            <p:strVal val="#ppt_y"/>
                                          </p:val>
                                        </p:tav>
                                      </p:tavLst>
                                    </p:anim>
                                  </p:childTnLst>
                                </p:cTn>
                              </p:par>
                              <p:par>
                                <p:cTn id="143" presetID="2" presetClass="entr" presetSubtype="8" fill="hold" grpId="0"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2000" fill="hold"/>
                                        <p:tgtEl>
                                          <p:spTgt spid="22"/>
                                        </p:tgtEl>
                                        <p:attrNameLst>
                                          <p:attrName>ppt_x</p:attrName>
                                        </p:attrNameLst>
                                      </p:cBhvr>
                                      <p:tavLst>
                                        <p:tav tm="0">
                                          <p:val>
                                            <p:strVal val="0-#ppt_w/2"/>
                                          </p:val>
                                        </p:tav>
                                        <p:tav tm="100000">
                                          <p:val>
                                            <p:strVal val="#ppt_x"/>
                                          </p:val>
                                        </p:tav>
                                      </p:tavLst>
                                    </p:anim>
                                    <p:anim calcmode="lin" valueType="num">
                                      <p:cBhvr additive="base">
                                        <p:cTn id="146" dur="2000" fill="hold"/>
                                        <p:tgtEl>
                                          <p:spTgt spid="22"/>
                                        </p:tgtEl>
                                        <p:attrNameLst>
                                          <p:attrName>ppt_y</p:attrName>
                                        </p:attrNameLst>
                                      </p:cBhvr>
                                      <p:tavLst>
                                        <p:tav tm="0">
                                          <p:val>
                                            <p:strVal val="#ppt_y"/>
                                          </p:val>
                                        </p:tav>
                                        <p:tav tm="100000">
                                          <p:val>
                                            <p:strVal val="#ppt_y"/>
                                          </p:val>
                                        </p:tav>
                                      </p:tavLst>
                                    </p:anim>
                                  </p:childTnLst>
                                </p:cTn>
                              </p:par>
                              <p:par>
                                <p:cTn id="147" presetID="2" presetClass="entr" presetSubtype="8" fill="hold" grpId="0" nodeType="withEffect">
                                  <p:stCondLst>
                                    <p:cond delay="0"/>
                                  </p:stCondLst>
                                  <p:childTnLst>
                                    <p:set>
                                      <p:cBhvr>
                                        <p:cTn id="148" dur="1" fill="hold">
                                          <p:stCondLst>
                                            <p:cond delay="0"/>
                                          </p:stCondLst>
                                        </p:cTn>
                                        <p:tgtEl>
                                          <p:spTgt spid="23"/>
                                        </p:tgtEl>
                                        <p:attrNameLst>
                                          <p:attrName>style.visibility</p:attrName>
                                        </p:attrNameLst>
                                      </p:cBhvr>
                                      <p:to>
                                        <p:strVal val="visible"/>
                                      </p:to>
                                    </p:set>
                                    <p:anim calcmode="lin" valueType="num">
                                      <p:cBhvr additive="base">
                                        <p:cTn id="149" dur="2000" fill="hold"/>
                                        <p:tgtEl>
                                          <p:spTgt spid="23"/>
                                        </p:tgtEl>
                                        <p:attrNameLst>
                                          <p:attrName>ppt_x</p:attrName>
                                        </p:attrNameLst>
                                      </p:cBhvr>
                                      <p:tavLst>
                                        <p:tav tm="0">
                                          <p:val>
                                            <p:strVal val="0-#ppt_w/2"/>
                                          </p:val>
                                        </p:tav>
                                        <p:tav tm="100000">
                                          <p:val>
                                            <p:strVal val="#ppt_x"/>
                                          </p:val>
                                        </p:tav>
                                      </p:tavLst>
                                    </p:anim>
                                    <p:anim calcmode="lin" valueType="num">
                                      <p:cBhvr additive="base">
                                        <p:cTn id="150" dur="2000" fill="hold"/>
                                        <p:tgtEl>
                                          <p:spTgt spid="23"/>
                                        </p:tgtEl>
                                        <p:attrNameLst>
                                          <p:attrName>ppt_y</p:attrName>
                                        </p:attrNameLst>
                                      </p:cBhvr>
                                      <p:tavLst>
                                        <p:tav tm="0">
                                          <p:val>
                                            <p:strVal val="#ppt_y"/>
                                          </p:val>
                                        </p:tav>
                                        <p:tav tm="100000">
                                          <p:val>
                                            <p:strVal val="#ppt_y"/>
                                          </p:val>
                                        </p:tav>
                                      </p:tavLst>
                                    </p:anim>
                                  </p:childTnLst>
                                </p:cTn>
                              </p:par>
                              <p:par>
                                <p:cTn id="151" presetID="2" presetClass="entr" presetSubtype="8" fill="hold" grpId="0" nodeType="withEffect">
                                  <p:stCondLst>
                                    <p:cond delay="0"/>
                                  </p:stCondLst>
                                  <p:childTnLst>
                                    <p:set>
                                      <p:cBhvr>
                                        <p:cTn id="152" dur="1" fill="hold">
                                          <p:stCondLst>
                                            <p:cond delay="0"/>
                                          </p:stCondLst>
                                        </p:cTn>
                                        <p:tgtEl>
                                          <p:spTgt spid="24"/>
                                        </p:tgtEl>
                                        <p:attrNameLst>
                                          <p:attrName>style.visibility</p:attrName>
                                        </p:attrNameLst>
                                      </p:cBhvr>
                                      <p:to>
                                        <p:strVal val="visible"/>
                                      </p:to>
                                    </p:set>
                                    <p:anim calcmode="lin" valueType="num">
                                      <p:cBhvr additive="base">
                                        <p:cTn id="153" dur="2000" fill="hold"/>
                                        <p:tgtEl>
                                          <p:spTgt spid="24"/>
                                        </p:tgtEl>
                                        <p:attrNameLst>
                                          <p:attrName>ppt_x</p:attrName>
                                        </p:attrNameLst>
                                      </p:cBhvr>
                                      <p:tavLst>
                                        <p:tav tm="0">
                                          <p:val>
                                            <p:strVal val="0-#ppt_w/2"/>
                                          </p:val>
                                        </p:tav>
                                        <p:tav tm="100000">
                                          <p:val>
                                            <p:strVal val="#ppt_x"/>
                                          </p:val>
                                        </p:tav>
                                      </p:tavLst>
                                    </p:anim>
                                    <p:anim calcmode="lin" valueType="num">
                                      <p:cBhvr additive="base">
                                        <p:cTn id="154" dur="2000" fill="hold"/>
                                        <p:tgtEl>
                                          <p:spTgt spid="24"/>
                                        </p:tgtEl>
                                        <p:attrNameLst>
                                          <p:attrName>ppt_y</p:attrName>
                                        </p:attrNameLst>
                                      </p:cBhvr>
                                      <p:tavLst>
                                        <p:tav tm="0">
                                          <p:val>
                                            <p:strVal val="#ppt_y"/>
                                          </p:val>
                                        </p:tav>
                                        <p:tav tm="100000">
                                          <p:val>
                                            <p:strVal val="#ppt_y"/>
                                          </p:val>
                                        </p:tav>
                                      </p:tavLst>
                                    </p:anim>
                                  </p:childTnLst>
                                </p:cTn>
                              </p:par>
                              <p:par>
                                <p:cTn id="155" presetID="2" presetClass="entr" presetSubtype="8" fill="hold" grpId="0" nodeType="withEffect">
                                  <p:stCondLst>
                                    <p:cond delay="0"/>
                                  </p:stCondLst>
                                  <p:childTnLst>
                                    <p:set>
                                      <p:cBhvr>
                                        <p:cTn id="156" dur="1" fill="hold">
                                          <p:stCondLst>
                                            <p:cond delay="0"/>
                                          </p:stCondLst>
                                        </p:cTn>
                                        <p:tgtEl>
                                          <p:spTgt spid="25"/>
                                        </p:tgtEl>
                                        <p:attrNameLst>
                                          <p:attrName>style.visibility</p:attrName>
                                        </p:attrNameLst>
                                      </p:cBhvr>
                                      <p:to>
                                        <p:strVal val="visible"/>
                                      </p:to>
                                    </p:set>
                                    <p:anim calcmode="lin" valueType="num">
                                      <p:cBhvr additive="base">
                                        <p:cTn id="157" dur="2000" fill="hold"/>
                                        <p:tgtEl>
                                          <p:spTgt spid="25"/>
                                        </p:tgtEl>
                                        <p:attrNameLst>
                                          <p:attrName>ppt_x</p:attrName>
                                        </p:attrNameLst>
                                      </p:cBhvr>
                                      <p:tavLst>
                                        <p:tav tm="0">
                                          <p:val>
                                            <p:strVal val="0-#ppt_w/2"/>
                                          </p:val>
                                        </p:tav>
                                        <p:tav tm="100000">
                                          <p:val>
                                            <p:strVal val="#ppt_x"/>
                                          </p:val>
                                        </p:tav>
                                      </p:tavLst>
                                    </p:anim>
                                    <p:anim calcmode="lin" valueType="num">
                                      <p:cBhvr additive="base">
                                        <p:cTn id="158" dur="2000" fill="hold"/>
                                        <p:tgtEl>
                                          <p:spTgt spid="25"/>
                                        </p:tgtEl>
                                        <p:attrNameLst>
                                          <p:attrName>ppt_y</p:attrName>
                                        </p:attrNameLst>
                                      </p:cBhvr>
                                      <p:tavLst>
                                        <p:tav tm="0">
                                          <p:val>
                                            <p:strVal val="#ppt_y"/>
                                          </p:val>
                                        </p:tav>
                                        <p:tav tm="100000">
                                          <p:val>
                                            <p:strVal val="#ppt_y"/>
                                          </p:val>
                                        </p:tav>
                                      </p:tavLst>
                                    </p:anim>
                                  </p:childTnLst>
                                </p:cTn>
                              </p:par>
                              <p:par>
                                <p:cTn id="159" presetID="2" presetClass="entr" presetSubtype="8" fill="hold" grpId="0" nodeType="withEffect">
                                  <p:stCondLst>
                                    <p:cond delay="0"/>
                                  </p:stCondLst>
                                  <p:childTnLst>
                                    <p:set>
                                      <p:cBhvr>
                                        <p:cTn id="160" dur="1" fill="hold">
                                          <p:stCondLst>
                                            <p:cond delay="0"/>
                                          </p:stCondLst>
                                        </p:cTn>
                                        <p:tgtEl>
                                          <p:spTgt spid="26"/>
                                        </p:tgtEl>
                                        <p:attrNameLst>
                                          <p:attrName>style.visibility</p:attrName>
                                        </p:attrNameLst>
                                      </p:cBhvr>
                                      <p:to>
                                        <p:strVal val="visible"/>
                                      </p:to>
                                    </p:set>
                                    <p:anim calcmode="lin" valueType="num">
                                      <p:cBhvr additive="base">
                                        <p:cTn id="161" dur="2000" fill="hold"/>
                                        <p:tgtEl>
                                          <p:spTgt spid="26"/>
                                        </p:tgtEl>
                                        <p:attrNameLst>
                                          <p:attrName>ppt_x</p:attrName>
                                        </p:attrNameLst>
                                      </p:cBhvr>
                                      <p:tavLst>
                                        <p:tav tm="0">
                                          <p:val>
                                            <p:strVal val="0-#ppt_w/2"/>
                                          </p:val>
                                        </p:tav>
                                        <p:tav tm="100000">
                                          <p:val>
                                            <p:strVal val="#ppt_x"/>
                                          </p:val>
                                        </p:tav>
                                      </p:tavLst>
                                    </p:anim>
                                    <p:anim calcmode="lin" valueType="num">
                                      <p:cBhvr additive="base">
                                        <p:cTn id="162" dur="2000" fill="hold"/>
                                        <p:tgtEl>
                                          <p:spTgt spid="26"/>
                                        </p:tgtEl>
                                        <p:attrNameLst>
                                          <p:attrName>ppt_y</p:attrName>
                                        </p:attrNameLst>
                                      </p:cBhvr>
                                      <p:tavLst>
                                        <p:tav tm="0">
                                          <p:val>
                                            <p:strVal val="#ppt_y"/>
                                          </p:val>
                                        </p:tav>
                                        <p:tav tm="100000">
                                          <p:val>
                                            <p:strVal val="#ppt_y"/>
                                          </p:val>
                                        </p:tav>
                                      </p:tavLst>
                                    </p:anim>
                                  </p:childTnLst>
                                </p:cTn>
                              </p:par>
                              <p:par>
                                <p:cTn id="163" presetID="2" presetClass="entr" presetSubtype="8" fill="hold" grpId="0" nodeType="withEffect">
                                  <p:stCondLst>
                                    <p:cond delay="0"/>
                                  </p:stCondLst>
                                  <p:childTnLst>
                                    <p:set>
                                      <p:cBhvr>
                                        <p:cTn id="164" dur="1" fill="hold">
                                          <p:stCondLst>
                                            <p:cond delay="0"/>
                                          </p:stCondLst>
                                        </p:cTn>
                                        <p:tgtEl>
                                          <p:spTgt spid="27"/>
                                        </p:tgtEl>
                                        <p:attrNameLst>
                                          <p:attrName>style.visibility</p:attrName>
                                        </p:attrNameLst>
                                      </p:cBhvr>
                                      <p:to>
                                        <p:strVal val="visible"/>
                                      </p:to>
                                    </p:set>
                                    <p:anim calcmode="lin" valueType="num">
                                      <p:cBhvr additive="base">
                                        <p:cTn id="165" dur="2000" fill="hold"/>
                                        <p:tgtEl>
                                          <p:spTgt spid="27"/>
                                        </p:tgtEl>
                                        <p:attrNameLst>
                                          <p:attrName>ppt_x</p:attrName>
                                        </p:attrNameLst>
                                      </p:cBhvr>
                                      <p:tavLst>
                                        <p:tav tm="0">
                                          <p:val>
                                            <p:strVal val="0-#ppt_w/2"/>
                                          </p:val>
                                        </p:tav>
                                        <p:tav tm="100000">
                                          <p:val>
                                            <p:strVal val="#ppt_x"/>
                                          </p:val>
                                        </p:tav>
                                      </p:tavLst>
                                    </p:anim>
                                    <p:anim calcmode="lin" valueType="num">
                                      <p:cBhvr additive="base">
                                        <p:cTn id="166" dur="2000" fill="hold"/>
                                        <p:tgtEl>
                                          <p:spTgt spid="27"/>
                                        </p:tgtEl>
                                        <p:attrNameLst>
                                          <p:attrName>ppt_y</p:attrName>
                                        </p:attrNameLst>
                                      </p:cBhvr>
                                      <p:tavLst>
                                        <p:tav tm="0">
                                          <p:val>
                                            <p:strVal val="#ppt_y"/>
                                          </p:val>
                                        </p:tav>
                                        <p:tav tm="100000">
                                          <p:val>
                                            <p:strVal val="#ppt_y"/>
                                          </p:val>
                                        </p:tav>
                                      </p:tavLst>
                                    </p:anim>
                                  </p:childTnLst>
                                </p:cTn>
                              </p:par>
                              <p:par>
                                <p:cTn id="167" presetID="2" presetClass="entr" presetSubtype="8"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 calcmode="lin" valueType="num">
                                      <p:cBhvr additive="base">
                                        <p:cTn id="169" dur="2000" fill="hold"/>
                                        <p:tgtEl>
                                          <p:spTgt spid="28"/>
                                        </p:tgtEl>
                                        <p:attrNameLst>
                                          <p:attrName>ppt_x</p:attrName>
                                        </p:attrNameLst>
                                      </p:cBhvr>
                                      <p:tavLst>
                                        <p:tav tm="0">
                                          <p:val>
                                            <p:strVal val="0-#ppt_w/2"/>
                                          </p:val>
                                        </p:tav>
                                        <p:tav tm="100000">
                                          <p:val>
                                            <p:strVal val="#ppt_x"/>
                                          </p:val>
                                        </p:tav>
                                      </p:tavLst>
                                    </p:anim>
                                    <p:anim calcmode="lin" valueType="num">
                                      <p:cBhvr additive="base">
                                        <p:cTn id="170" dur="2000" fill="hold"/>
                                        <p:tgtEl>
                                          <p:spTgt spid="28"/>
                                        </p:tgtEl>
                                        <p:attrNameLst>
                                          <p:attrName>ppt_y</p:attrName>
                                        </p:attrNameLst>
                                      </p:cBhvr>
                                      <p:tavLst>
                                        <p:tav tm="0">
                                          <p:val>
                                            <p:strVal val="#ppt_y"/>
                                          </p:val>
                                        </p:tav>
                                        <p:tav tm="100000">
                                          <p:val>
                                            <p:strVal val="#ppt_y"/>
                                          </p:val>
                                        </p:tav>
                                      </p:tavLst>
                                    </p:anim>
                                  </p:childTnLst>
                                </p:cTn>
                              </p:par>
                              <p:par>
                                <p:cTn id="171" presetID="2" presetClass="entr" presetSubtype="8" fill="hold" grpId="0" nodeType="withEffect">
                                  <p:stCondLst>
                                    <p:cond delay="0"/>
                                  </p:stCondLst>
                                  <p:childTnLst>
                                    <p:set>
                                      <p:cBhvr>
                                        <p:cTn id="172" dur="1" fill="hold">
                                          <p:stCondLst>
                                            <p:cond delay="0"/>
                                          </p:stCondLst>
                                        </p:cTn>
                                        <p:tgtEl>
                                          <p:spTgt spid="29"/>
                                        </p:tgtEl>
                                        <p:attrNameLst>
                                          <p:attrName>style.visibility</p:attrName>
                                        </p:attrNameLst>
                                      </p:cBhvr>
                                      <p:to>
                                        <p:strVal val="visible"/>
                                      </p:to>
                                    </p:set>
                                    <p:anim calcmode="lin" valueType="num">
                                      <p:cBhvr additive="base">
                                        <p:cTn id="173" dur="2000" fill="hold"/>
                                        <p:tgtEl>
                                          <p:spTgt spid="29"/>
                                        </p:tgtEl>
                                        <p:attrNameLst>
                                          <p:attrName>ppt_x</p:attrName>
                                        </p:attrNameLst>
                                      </p:cBhvr>
                                      <p:tavLst>
                                        <p:tav tm="0">
                                          <p:val>
                                            <p:strVal val="0-#ppt_w/2"/>
                                          </p:val>
                                        </p:tav>
                                        <p:tav tm="100000">
                                          <p:val>
                                            <p:strVal val="#ppt_x"/>
                                          </p:val>
                                        </p:tav>
                                      </p:tavLst>
                                    </p:anim>
                                    <p:anim calcmode="lin" valueType="num">
                                      <p:cBhvr additive="base">
                                        <p:cTn id="174" dur="2000" fill="hold"/>
                                        <p:tgtEl>
                                          <p:spTgt spid="29"/>
                                        </p:tgtEl>
                                        <p:attrNameLst>
                                          <p:attrName>ppt_y</p:attrName>
                                        </p:attrNameLst>
                                      </p:cBhvr>
                                      <p:tavLst>
                                        <p:tav tm="0">
                                          <p:val>
                                            <p:strVal val="#ppt_y"/>
                                          </p:val>
                                        </p:tav>
                                        <p:tav tm="100000">
                                          <p:val>
                                            <p:strVal val="#ppt_y"/>
                                          </p:val>
                                        </p:tav>
                                      </p:tavLst>
                                    </p:anim>
                                  </p:childTnLst>
                                </p:cTn>
                              </p:par>
                              <p:par>
                                <p:cTn id="175" presetID="2" presetClass="entr" presetSubtype="8" fill="hold" grpId="0" nodeType="withEffect">
                                  <p:stCondLst>
                                    <p:cond delay="0"/>
                                  </p:stCondLst>
                                  <p:childTnLst>
                                    <p:set>
                                      <p:cBhvr>
                                        <p:cTn id="176" dur="1" fill="hold">
                                          <p:stCondLst>
                                            <p:cond delay="0"/>
                                          </p:stCondLst>
                                        </p:cTn>
                                        <p:tgtEl>
                                          <p:spTgt spid="30"/>
                                        </p:tgtEl>
                                        <p:attrNameLst>
                                          <p:attrName>style.visibility</p:attrName>
                                        </p:attrNameLst>
                                      </p:cBhvr>
                                      <p:to>
                                        <p:strVal val="visible"/>
                                      </p:to>
                                    </p:set>
                                    <p:anim calcmode="lin" valueType="num">
                                      <p:cBhvr additive="base">
                                        <p:cTn id="177" dur="2000" fill="hold"/>
                                        <p:tgtEl>
                                          <p:spTgt spid="30"/>
                                        </p:tgtEl>
                                        <p:attrNameLst>
                                          <p:attrName>ppt_x</p:attrName>
                                        </p:attrNameLst>
                                      </p:cBhvr>
                                      <p:tavLst>
                                        <p:tav tm="0">
                                          <p:val>
                                            <p:strVal val="0-#ppt_w/2"/>
                                          </p:val>
                                        </p:tav>
                                        <p:tav tm="100000">
                                          <p:val>
                                            <p:strVal val="#ppt_x"/>
                                          </p:val>
                                        </p:tav>
                                      </p:tavLst>
                                    </p:anim>
                                    <p:anim calcmode="lin" valueType="num">
                                      <p:cBhvr additive="base">
                                        <p:cTn id="178" dur="2000" fill="hold"/>
                                        <p:tgtEl>
                                          <p:spTgt spid="30"/>
                                        </p:tgtEl>
                                        <p:attrNameLst>
                                          <p:attrName>ppt_y</p:attrName>
                                        </p:attrNameLst>
                                      </p:cBhvr>
                                      <p:tavLst>
                                        <p:tav tm="0">
                                          <p:val>
                                            <p:strVal val="#ppt_y"/>
                                          </p:val>
                                        </p:tav>
                                        <p:tav tm="100000">
                                          <p:val>
                                            <p:strVal val="#ppt_y"/>
                                          </p:val>
                                        </p:tav>
                                      </p:tavLst>
                                    </p:anim>
                                  </p:childTnLst>
                                </p:cTn>
                              </p:par>
                              <p:par>
                                <p:cTn id="179" presetID="2" presetClass="entr" presetSubtype="8" fill="hold" grpId="0" nodeType="withEffect">
                                  <p:stCondLst>
                                    <p:cond delay="0"/>
                                  </p:stCondLst>
                                  <p:childTnLst>
                                    <p:set>
                                      <p:cBhvr>
                                        <p:cTn id="180" dur="1" fill="hold">
                                          <p:stCondLst>
                                            <p:cond delay="0"/>
                                          </p:stCondLst>
                                        </p:cTn>
                                        <p:tgtEl>
                                          <p:spTgt spid="31"/>
                                        </p:tgtEl>
                                        <p:attrNameLst>
                                          <p:attrName>style.visibility</p:attrName>
                                        </p:attrNameLst>
                                      </p:cBhvr>
                                      <p:to>
                                        <p:strVal val="visible"/>
                                      </p:to>
                                    </p:set>
                                    <p:anim calcmode="lin" valueType="num">
                                      <p:cBhvr additive="base">
                                        <p:cTn id="181" dur="2000" fill="hold"/>
                                        <p:tgtEl>
                                          <p:spTgt spid="31"/>
                                        </p:tgtEl>
                                        <p:attrNameLst>
                                          <p:attrName>ppt_x</p:attrName>
                                        </p:attrNameLst>
                                      </p:cBhvr>
                                      <p:tavLst>
                                        <p:tav tm="0">
                                          <p:val>
                                            <p:strVal val="0-#ppt_w/2"/>
                                          </p:val>
                                        </p:tav>
                                        <p:tav tm="100000">
                                          <p:val>
                                            <p:strVal val="#ppt_x"/>
                                          </p:val>
                                        </p:tav>
                                      </p:tavLst>
                                    </p:anim>
                                    <p:anim calcmode="lin" valueType="num">
                                      <p:cBhvr additive="base">
                                        <p:cTn id="182" dur="2000" fill="hold"/>
                                        <p:tgtEl>
                                          <p:spTgt spid="31"/>
                                        </p:tgtEl>
                                        <p:attrNameLst>
                                          <p:attrName>ppt_y</p:attrName>
                                        </p:attrNameLst>
                                      </p:cBhvr>
                                      <p:tavLst>
                                        <p:tav tm="0">
                                          <p:val>
                                            <p:strVal val="#ppt_y"/>
                                          </p:val>
                                        </p:tav>
                                        <p:tav tm="100000">
                                          <p:val>
                                            <p:strVal val="#ppt_y"/>
                                          </p:val>
                                        </p:tav>
                                      </p:tavLst>
                                    </p:anim>
                                  </p:childTnLst>
                                </p:cTn>
                              </p:par>
                              <p:par>
                                <p:cTn id="183" presetID="2" presetClass="entr" presetSubtype="8" fill="hold" grpId="0" nodeType="withEffect">
                                  <p:stCondLst>
                                    <p:cond delay="0"/>
                                  </p:stCondLst>
                                  <p:childTnLst>
                                    <p:set>
                                      <p:cBhvr>
                                        <p:cTn id="184" dur="1" fill="hold">
                                          <p:stCondLst>
                                            <p:cond delay="0"/>
                                          </p:stCondLst>
                                        </p:cTn>
                                        <p:tgtEl>
                                          <p:spTgt spid="32"/>
                                        </p:tgtEl>
                                        <p:attrNameLst>
                                          <p:attrName>style.visibility</p:attrName>
                                        </p:attrNameLst>
                                      </p:cBhvr>
                                      <p:to>
                                        <p:strVal val="visible"/>
                                      </p:to>
                                    </p:set>
                                    <p:anim calcmode="lin" valueType="num">
                                      <p:cBhvr additive="base">
                                        <p:cTn id="185" dur="2000" fill="hold"/>
                                        <p:tgtEl>
                                          <p:spTgt spid="32"/>
                                        </p:tgtEl>
                                        <p:attrNameLst>
                                          <p:attrName>ppt_x</p:attrName>
                                        </p:attrNameLst>
                                      </p:cBhvr>
                                      <p:tavLst>
                                        <p:tav tm="0">
                                          <p:val>
                                            <p:strVal val="0-#ppt_w/2"/>
                                          </p:val>
                                        </p:tav>
                                        <p:tav tm="100000">
                                          <p:val>
                                            <p:strVal val="#ppt_x"/>
                                          </p:val>
                                        </p:tav>
                                      </p:tavLst>
                                    </p:anim>
                                    <p:anim calcmode="lin" valueType="num">
                                      <p:cBhvr additive="base">
                                        <p:cTn id="186" dur="2000" fill="hold"/>
                                        <p:tgtEl>
                                          <p:spTgt spid="32"/>
                                        </p:tgtEl>
                                        <p:attrNameLst>
                                          <p:attrName>ppt_y</p:attrName>
                                        </p:attrNameLst>
                                      </p:cBhvr>
                                      <p:tavLst>
                                        <p:tav tm="0">
                                          <p:val>
                                            <p:strVal val="#ppt_y"/>
                                          </p:val>
                                        </p:tav>
                                        <p:tav tm="100000">
                                          <p:val>
                                            <p:strVal val="#ppt_y"/>
                                          </p:val>
                                        </p:tav>
                                      </p:tavLst>
                                    </p:anim>
                                  </p:childTnLst>
                                </p:cTn>
                              </p:par>
                              <p:par>
                                <p:cTn id="187" presetID="2" presetClass="entr" presetSubtype="8" fill="hold" grpId="0"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additive="base">
                                        <p:cTn id="189" dur="2000" fill="hold"/>
                                        <p:tgtEl>
                                          <p:spTgt spid="33"/>
                                        </p:tgtEl>
                                        <p:attrNameLst>
                                          <p:attrName>ppt_x</p:attrName>
                                        </p:attrNameLst>
                                      </p:cBhvr>
                                      <p:tavLst>
                                        <p:tav tm="0">
                                          <p:val>
                                            <p:strVal val="0-#ppt_w/2"/>
                                          </p:val>
                                        </p:tav>
                                        <p:tav tm="100000">
                                          <p:val>
                                            <p:strVal val="#ppt_x"/>
                                          </p:val>
                                        </p:tav>
                                      </p:tavLst>
                                    </p:anim>
                                    <p:anim calcmode="lin" valueType="num">
                                      <p:cBhvr additive="base">
                                        <p:cTn id="190" dur="2000" fill="hold"/>
                                        <p:tgtEl>
                                          <p:spTgt spid="33"/>
                                        </p:tgtEl>
                                        <p:attrNameLst>
                                          <p:attrName>ppt_y</p:attrName>
                                        </p:attrNameLst>
                                      </p:cBhvr>
                                      <p:tavLst>
                                        <p:tav tm="0">
                                          <p:val>
                                            <p:strVal val="#ppt_y"/>
                                          </p:val>
                                        </p:tav>
                                        <p:tav tm="100000">
                                          <p:val>
                                            <p:strVal val="#ppt_y"/>
                                          </p:val>
                                        </p:tav>
                                      </p:tavLst>
                                    </p:anim>
                                  </p:childTnLst>
                                </p:cTn>
                              </p:par>
                              <p:par>
                                <p:cTn id="191" presetID="2" presetClass="entr" presetSubtype="8"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 calcmode="lin" valueType="num">
                                      <p:cBhvr additive="base">
                                        <p:cTn id="193" dur="2000" fill="hold"/>
                                        <p:tgtEl>
                                          <p:spTgt spid="34"/>
                                        </p:tgtEl>
                                        <p:attrNameLst>
                                          <p:attrName>ppt_x</p:attrName>
                                        </p:attrNameLst>
                                      </p:cBhvr>
                                      <p:tavLst>
                                        <p:tav tm="0">
                                          <p:val>
                                            <p:strVal val="0-#ppt_w/2"/>
                                          </p:val>
                                        </p:tav>
                                        <p:tav tm="100000">
                                          <p:val>
                                            <p:strVal val="#ppt_x"/>
                                          </p:val>
                                        </p:tav>
                                      </p:tavLst>
                                    </p:anim>
                                    <p:anim calcmode="lin" valueType="num">
                                      <p:cBhvr additive="base">
                                        <p:cTn id="194" dur="2000" fill="hold"/>
                                        <p:tgtEl>
                                          <p:spTgt spid="34"/>
                                        </p:tgtEl>
                                        <p:attrNameLst>
                                          <p:attrName>ppt_y</p:attrName>
                                        </p:attrNameLst>
                                      </p:cBhvr>
                                      <p:tavLst>
                                        <p:tav tm="0">
                                          <p:val>
                                            <p:strVal val="#ppt_y"/>
                                          </p:val>
                                        </p:tav>
                                        <p:tav tm="100000">
                                          <p:val>
                                            <p:strVal val="#ppt_y"/>
                                          </p:val>
                                        </p:tav>
                                      </p:tavLst>
                                    </p:anim>
                                  </p:childTnLst>
                                </p:cTn>
                              </p:par>
                              <p:par>
                                <p:cTn id="195" presetID="2" presetClass="entr" presetSubtype="8" fill="hold" grpId="0" nodeType="withEffect">
                                  <p:stCondLst>
                                    <p:cond delay="0"/>
                                  </p:stCondLst>
                                  <p:childTnLst>
                                    <p:set>
                                      <p:cBhvr>
                                        <p:cTn id="196" dur="1" fill="hold">
                                          <p:stCondLst>
                                            <p:cond delay="0"/>
                                          </p:stCondLst>
                                        </p:cTn>
                                        <p:tgtEl>
                                          <p:spTgt spid="35"/>
                                        </p:tgtEl>
                                        <p:attrNameLst>
                                          <p:attrName>style.visibility</p:attrName>
                                        </p:attrNameLst>
                                      </p:cBhvr>
                                      <p:to>
                                        <p:strVal val="visible"/>
                                      </p:to>
                                    </p:set>
                                    <p:anim calcmode="lin" valueType="num">
                                      <p:cBhvr additive="base">
                                        <p:cTn id="197" dur="2000" fill="hold"/>
                                        <p:tgtEl>
                                          <p:spTgt spid="35"/>
                                        </p:tgtEl>
                                        <p:attrNameLst>
                                          <p:attrName>ppt_x</p:attrName>
                                        </p:attrNameLst>
                                      </p:cBhvr>
                                      <p:tavLst>
                                        <p:tav tm="0">
                                          <p:val>
                                            <p:strVal val="0-#ppt_w/2"/>
                                          </p:val>
                                        </p:tav>
                                        <p:tav tm="100000">
                                          <p:val>
                                            <p:strVal val="#ppt_x"/>
                                          </p:val>
                                        </p:tav>
                                      </p:tavLst>
                                    </p:anim>
                                    <p:anim calcmode="lin" valueType="num">
                                      <p:cBhvr additive="base">
                                        <p:cTn id="198" dur="2000" fill="hold"/>
                                        <p:tgtEl>
                                          <p:spTgt spid="35"/>
                                        </p:tgtEl>
                                        <p:attrNameLst>
                                          <p:attrName>ppt_y</p:attrName>
                                        </p:attrNameLst>
                                      </p:cBhvr>
                                      <p:tavLst>
                                        <p:tav tm="0">
                                          <p:val>
                                            <p:strVal val="#ppt_y"/>
                                          </p:val>
                                        </p:tav>
                                        <p:tav tm="100000">
                                          <p:val>
                                            <p:strVal val="#ppt_y"/>
                                          </p:val>
                                        </p:tav>
                                      </p:tavLst>
                                    </p:anim>
                                  </p:childTnLst>
                                </p:cTn>
                              </p:par>
                              <p:par>
                                <p:cTn id="199" presetID="19" presetClass="entr" presetSubtype="5" fill="hold" grpId="1" nodeType="withEffect">
                                  <p:stCondLst>
                                    <p:cond delay="0"/>
                                  </p:stCondLst>
                                  <p:childTnLst>
                                    <p:set>
                                      <p:cBhvr>
                                        <p:cTn id="200" dur="1" fill="hold">
                                          <p:stCondLst>
                                            <p:cond delay="0"/>
                                          </p:stCondLst>
                                        </p:cTn>
                                        <p:tgtEl>
                                          <p:spTgt spid="20"/>
                                        </p:tgtEl>
                                        <p:attrNameLst>
                                          <p:attrName>style.visibility</p:attrName>
                                        </p:attrNameLst>
                                      </p:cBhvr>
                                      <p:to>
                                        <p:strVal val="visible"/>
                                      </p:to>
                                    </p:set>
                                    <p:anim calcmode="lin" valueType="num">
                                      <p:cBhvr>
                                        <p:cTn id="201" dur="2000" fill="hold"/>
                                        <p:tgtEl>
                                          <p:spTgt spid="20"/>
                                        </p:tgtEl>
                                        <p:attrNameLst>
                                          <p:attrName>ppt_w</p:attrName>
                                        </p:attrNameLst>
                                      </p:cBhvr>
                                      <p:tavLst>
                                        <p:tav tm="0">
                                          <p:val>
                                            <p:strVal val="#ppt_w"/>
                                          </p:val>
                                        </p:tav>
                                        <p:tav tm="100000">
                                          <p:val>
                                            <p:strVal val="#ppt_w"/>
                                          </p:val>
                                        </p:tav>
                                      </p:tavLst>
                                    </p:anim>
                                    <p:anim calcmode="lin" valueType="num">
                                      <p:cBhvr>
                                        <p:cTn id="202" dur="2000" fill="hold"/>
                                        <p:tgtEl>
                                          <p:spTgt spid="20"/>
                                        </p:tgtEl>
                                        <p:attrNameLst>
                                          <p:attrName>ppt_h</p:attrName>
                                        </p:attrNameLst>
                                      </p:cBhvr>
                                      <p:tavLst>
                                        <p:tav tm="0" fmla="#ppt_h*sin(2.5*pi*$)">
                                          <p:val>
                                            <p:fltVal val="0"/>
                                          </p:val>
                                        </p:tav>
                                        <p:tav tm="100000">
                                          <p:val>
                                            <p:fltVal val="1"/>
                                          </p:val>
                                        </p:tav>
                                      </p:tavLst>
                                    </p:anim>
                                  </p:childTnLst>
                                </p:cTn>
                              </p:par>
                              <p:par>
                                <p:cTn id="203" presetID="19" presetClass="entr" presetSubtype="5" fill="hold" grpId="1"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p:cTn id="205" dur="2000" fill="hold"/>
                                        <p:tgtEl>
                                          <p:spTgt spid="21"/>
                                        </p:tgtEl>
                                        <p:attrNameLst>
                                          <p:attrName>ppt_w</p:attrName>
                                        </p:attrNameLst>
                                      </p:cBhvr>
                                      <p:tavLst>
                                        <p:tav tm="0">
                                          <p:val>
                                            <p:strVal val="#ppt_w"/>
                                          </p:val>
                                        </p:tav>
                                        <p:tav tm="100000">
                                          <p:val>
                                            <p:strVal val="#ppt_w"/>
                                          </p:val>
                                        </p:tav>
                                      </p:tavLst>
                                    </p:anim>
                                    <p:anim calcmode="lin" valueType="num">
                                      <p:cBhvr>
                                        <p:cTn id="206" dur="2000" fill="hold"/>
                                        <p:tgtEl>
                                          <p:spTgt spid="21"/>
                                        </p:tgtEl>
                                        <p:attrNameLst>
                                          <p:attrName>ppt_h</p:attrName>
                                        </p:attrNameLst>
                                      </p:cBhvr>
                                      <p:tavLst>
                                        <p:tav tm="0" fmla="#ppt_h*sin(2.5*pi*$)">
                                          <p:val>
                                            <p:fltVal val="0"/>
                                          </p:val>
                                        </p:tav>
                                        <p:tav tm="100000">
                                          <p:val>
                                            <p:fltVal val="1"/>
                                          </p:val>
                                        </p:tav>
                                      </p:tavLst>
                                    </p:anim>
                                  </p:childTnLst>
                                </p:cTn>
                              </p:par>
                              <p:par>
                                <p:cTn id="207" presetID="19" presetClass="entr" presetSubtype="5" fill="hold" grpId="1" nodeType="withEffect">
                                  <p:stCondLst>
                                    <p:cond delay="0"/>
                                  </p:stCondLst>
                                  <p:childTnLst>
                                    <p:set>
                                      <p:cBhvr>
                                        <p:cTn id="208" dur="1" fill="hold">
                                          <p:stCondLst>
                                            <p:cond delay="0"/>
                                          </p:stCondLst>
                                        </p:cTn>
                                        <p:tgtEl>
                                          <p:spTgt spid="22"/>
                                        </p:tgtEl>
                                        <p:attrNameLst>
                                          <p:attrName>style.visibility</p:attrName>
                                        </p:attrNameLst>
                                      </p:cBhvr>
                                      <p:to>
                                        <p:strVal val="visible"/>
                                      </p:to>
                                    </p:set>
                                    <p:anim calcmode="lin" valueType="num">
                                      <p:cBhvr>
                                        <p:cTn id="209" dur="2000" fill="hold"/>
                                        <p:tgtEl>
                                          <p:spTgt spid="22"/>
                                        </p:tgtEl>
                                        <p:attrNameLst>
                                          <p:attrName>ppt_w</p:attrName>
                                        </p:attrNameLst>
                                      </p:cBhvr>
                                      <p:tavLst>
                                        <p:tav tm="0">
                                          <p:val>
                                            <p:strVal val="#ppt_w"/>
                                          </p:val>
                                        </p:tav>
                                        <p:tav tm="100000">
                                          <p:val>
                                            <p:strVal val="#ppt_w"/>
                                          </p:val>
                                        </p:tav>
                                      </p:tavLst>
                                    </p:anim>
                                    <p:anim calcmode="lin" valueType="num">
                                      <p:cBhvr>
                                        <p:cTn id="210" dur="2000" fill="hold"/>
                                        <p:tgtEl>
                                          <p:spTgt spid="22"/>
                                        </p:tgtEl>
                                        <p:attrNameLst>
                                          <p:attrName>ppt_h</p:attrName>
                                        </p:attrNameLst>
                                      </p:cBhvr>
                                      <p:tavLst>
                                        <p:tav tm="0" fmla="#ppt_h*sin(2.5*pi*$)">
                                          <p:val>
                                            <p:fltVal val="0"/>
                                          </p:val>
                                        </p:tav>
                                        <p:tav tm="100000">
                                          <p:val>
                                            <p:fltVal val="1"/>
                                          </p:val>
                                        </p:tav>
                                      </p:tavLst>
                                    </p:anim>
                                  </p:childTnLst>
                                </p:cTn>
                              </p:par>
                              <p:par>
                                <p:cTn id="211" presetID="19" presetClass="entr" presetSubtype="5" fill="hold" grpId="1" nodeType="withEffect">
                                  <p:stCondLst>
                                    <p:cond delay="0"/>
                                  </p:stCondLst>
                                  <p:childTnLst>
                                    <p:set>
                                      <p:cBhvr>
                                        <p:cTn id="212" dur="1" fill="hold">
                                          <p:stCondLst>
                                            <p:cond delay="0"/>
                                          </p:stCondLst>
                                        </p:cTn>
                                        <p:tgtEl>
                                          <p:spTgt spid="23"/>
                                        </p:tgtEl>
                                        <p:attrNameLst>
                                          <p:attrName>style.visibility</p:attrName>
                                        </p:attrNameLst>
                                      </p:cBhvr>
                                      <p:to>
                                        <p:strVal val="visible"/>
                                      </p:to>
                                    </p:set>
                                    <p:anim calcmode="lin" valueType="num">
                                      <p:cBhvr>
                                        <p:cTn id="213" dur="2000" fill="hold"/>
                                        <p:tgtEl>
                                          <p:spTgt spid="23"/>
                                        </p:tgtEl>
                                        <p:attrNameLst>
                                          <p:attrName>ppt_w</p:attrName>
                                        </p:attrNameLst>
                                      </p:cBhvr>
                                      <p:tavLst>
                                        <p:tav tm="0">
                                          <p:val>
                                            <p:strVal val="#ppt_w"/>
                                          </p:val>
                                        </p:tav>
                                        <p:tav tm="100000">
                                          <p:val>
                                            <p:strVal val="#ppt_w"/>
                                          </p:val>
                                        </p:tav>
                                      </p:tavLst>
                                    </p:anim>
                                    <p:anim calcmode="lin" valueType="num">
                                      <p:cBhvr>
                                        <p:cTn id="214" dur="2000" fill="hold"/>
                                        <p:tgtEl>
                                          <p:spTgt spid="23"/>
                                        </p:tgtEl>
                                        <p:attrNameLst>
                                          <p:attrName>ppt_h</p:attrName>
                                        </p:attrNameLst>
                                      </p:cBhvr>
                                      <p:tavLst>
                                        <p:tav tm="0" fmla="#ppt_h*sin(2.5*pi*$)">
                                          <p:val>
                                            <p:fltVal val="0"/>
                                          </p:val>
                                        </p:tav>
                                        <p:tav tm="100000">
                                          <p:val>
                                            <p:fltVal val="1"/>
                                          </p:val>
                                        </p:tav>
                                      </p:tavLst>
                                    </p:anim>
                                  </p:childTnLst>
                                </p:cTn>
                              </p:par>
                              <p:par>
                                <p:cTn id="215" presetID="19" presetClass="entr" presetSubtype="5" fill="hold" grpId="1" nodeType="withEffect">
                                  <p:stCondLst>
                                    <p:cond delay="0"/>
                                  </p:stCondLst>
                                  <p:childTnLst>
                                    <p:set>
                                      <p:cBhvr>
                                        <p:cTn id="216" dur="1" fill="hold">
                                          <p:stCondLst>
                                            <p:cond delay="0"/>
                                          </p:stCondLst>
                                        </p:cTn>
                                        <p:tgtEl>
                                          <p:spTgt spid="24"/>
                                        </p:tgtEl>
                                        <p:attrNameLst>
                                          <p:attrName>style.visibility</p:attrName>
                                        </p:attrNameLst>
                                      </p:cBhvr>
                                      <p:to>
                                        <p:strVal val="visible"/>
                                      </p:to>
                                    </p:set>
                                    <p:anim calcmode="lin" valueType="num">
                                      <p:cBhvr>
                                        <p:cTn id="217" dur="2000" fill="hold"/>
                                        <p:tgtEl>
                                          <p:spTgt spid="24"/>
                                        </p:tgtEl>
                                        <p:attrNameLst>
                                          <p:attrName>ppt_w</p:attrName>
                                        </p:attrNameLst>
                                      </p:cBhvr>
                                      <p:tavLst>
                                        <p:tav tm="0">
                                          <p:val>
                                            <p:strVal val="#ppt_w"/>
                                          </p:val>
                                        </p:tav>
                                        <p:tav tm="100000">
                                          <p:val>
                                            <p:strVal val="#ppt_w"/>
                                          </p:val>
                                        </p:tav>
                                      </p:tavLst>
                                    </p:anim>
                                    <p:anim calcmode="lin" valueType="num">
                                      <p:cBhvr>
                                        <p:cTn id="218" dur="2000" fill="hold"/>
                                        <p:tgtEl>
                                          <p:spTgt spid="24"/>
                                        </p:tgtEl>
                                        <p:attrNameLst>
                                          <p:attrName>ppt_h</p:attrName>
                                        </p:attrNameLst>
                                      </p:cBhvr>
                                      <p:tavLst>
                                        <p:tav tm="0" fmla="#ppt_h*sin(2.5*pi*$)">
                                          <p:val>
                                            <p:fltVal val="0"/>
                                          </p:val>
                                        </p:tav>
                                        <p:tav tm="100000">
                                          <p:val>
                                            <p:fltVal val="1"/>
                                          </p:val>
                                        </p:tav>
                                      </p:tavLst>
                                    </p:anim>
                                  </p:childTnLst>
                                </p:cTn>
                              </p:par>
                              <p:par>
                                <p:cTn id="219" presetID="19" presetClass="entr" presetSubtype="5" fill="hold" grpId="1" nodeType="withEffect">
                                  <p:stCondLst>
                                    <p:cond delay="0"/>
                                  </p:stCondLst>
                                  <p:childTnLst>
                                    <p:set>
                                      <p:cBhvr>
                                        <p:cTn id="220" dur="1" fill="hold">
                                          <p:stCondLst>
                                            <p:cond delay="0"/>
                                          </p:stCondLst>
                                        </p:cTn>
                                        <p:tgtEl>
                                          <p:spTgt spid="25"/>
                                        </p:tgtEl>
                                        <p:attrNameLst>
                                          <p:attrName>style.visibility</p:attrName>
                                        </p:attrNameLst>
                                      </p:cBhvr>
                                      <p:to>
                                        <p:strVal val="visible"/>
                                      </p:to>
                                    </p:set>
                                    <p:anim calcmode="lin" valueType="num">
                                      <p:cBhvr>
                                        <p:cTn id="221" dur="2000" fill="hold"/>
                                        <p:tgtEl>
                                          <p:spTgt spid="25"/>
                                        </p:tgtEl>
                                        <p:attrNameLst>
                                          <p:attrName>ppt_w</p:attrName>
                                        </p:attrNameLst>
                                      </p:cBhvr>
                                      <p:tavLst>
                                        <p:tav tm="0">
                                          <p:val>
                                            <p:strVal val="#ppt_w"/>
                                          </p:val>
                                        </p:tav>
                                        <p:tav tm="100000">
                                          <p:val>
                                            <p:strVal val="#ppt_w"/>
                                          </p:val>
                                        </p:tav>
                                      </p:tavLst>
                                    </p:anim>
                                    <p:anim calcmode="lin" valueType="num">
                                      <p:cBhvr>
                                        <p:cTn id="222" dur="2000" fill="hold"/>
                                        <p:tgtEl>
                                          <p:spTgt spid="25"/>
                                        </p:tgtEl>
                                        <p:attrNameLst>
                                          <p:attrName>ppt_h</p:attrName>
                                        </p:attrNameLst>
                                      </p:cBhvr>
                                      <p:tavLst>
                                        <p:tav tm="0" fmla="#ppt_h*sin(2.5*pi*$)">
                                          <p:val>
                                            <p:fltVal val="0"/>
                                          </p:val>
                                        </p:tav>
                                        <p:tav tm="100000">
                                          <p:val>
                                            <p:fltVal val="1"/>
                                          </p:val>
                                        </p:tav>
                                      </p:tavLst>
                                    </p:anim>
                                  </p:childTnLst>
                                </p:cTn>
                              </p:par>
                              <p:par>
                                <p:cTn id="223" presetID="19" presetClass="entr" presetSubtype="5" fill="hold" grpId="1" nodeType="withEffect">
                                  <p:stCondLst>
                                    <p:cond delay="0"/>
                                  </p:stCondLst>
                                  <p:childTnLst>
                                    <p:set>
                                      <p:cBhvr>
                                        <p:cTn id="224" dur="1" fill="hold">
                                          <p:stCondLst>
                                            <p:cond delay="0"/>
                                          </p:stCondLst>
                                        </p:cTn>
                                        <p:tgtEl>
                                          <p:spTgt spid="26"/>
                                        </p:tgtEl>
                                        <p:attrNameLst>
                                          <p:attrName>style.visibility</p:attrName>
                                        </p:attrNameLst>
                                      </p:cBhvr>
                                      <p:to>
                                        <p:strVal val="visible"/>
                                      </p:to>
                                    </p:set>
                                    <p:anim calcmode="lin" valueType="num">
                                      <p:cBhvr>
                                        <p:cTn id="225" dur="2000" fill="hold"/>
                                        <p:tgtEl>
                                          <p:spTgt spid="26"/>
                                        </p:tgtEl>
                                        <p:attrNameLst>
                                          <p:attrName>ppt_w</p:attrName>
                                        </p:attrNameLst>
                                      </p:cBhvr>
                                      <p:tavLst>
                                        <p:tav tm="0">
                                          <p:val>
                                            <p:strVal val="#ppt_w"/>
                                          </p:val>
                                        </p:tav>
                                        <p:tav tm="100000">
                                          <p:val>
                                            <p:strVal val="#ppt_w"/>
                                          </p:val>
                                        </p:tav>
                                      </p:tavLst>
                                    </p:anim>
                                    <p:anim calcmode="lin" valueType="num">
                                      <p:cBhvr>
                                        <p:cTn id="226" dur="2000" fill="hold"/>
                                        <p:tgtEl>
                                          <p:spTgt spid="26"/>
                                        </p:tgtEl>
                                        <p:attrNameLst>
                                          <p:attrName>ppt_h</p:attrName>
                                        </p:attrNameLst>
                                      </p:cBhvr>
                                      <p:tavLst>
                                        <p:tav tm="0" fmla="#ppt_h*sin(2.5*pi*$)">
                                          <p:val>
                                            <p:fltVal val="0"/>
                                          </p:val>
                                        </p:tav>
                                        <p:tav tm="100000">
                                          <p:val>
                                            <p:fltVal val="1"/>
                                          </p:val>
                                        </p:tav>
                                      </p:tavLst>
                                    </p:anim>
                                  </p:childTnLst>
                                </p:cTn>
                              </p:par>
                              <p:par>
                                <p:cTn id="227" presetID="19" presetClass="entr" presetSubtype="5" fill="hold" grpId="1" nodeType="withEffect">
                                  <p:stCondLst>
                                    <p:cond delay="0"/>
                                  </p:stCondLst>
                                  <p:childTnLst>
                                    <p:set>
                                      <p:cBhvr>
                                        <p:cTn id="228" dur="1" fill="hold">
                                          <p:stCondLst>
                                            <p:cond delay="0"/>
                                          </p:stCondLst>
                                        </p:cTn>
                                        <p:tgtEl>
                                          <p:spTgt spid="27"/>
                                        </p:tgtEl>
                                        <p:attrNameLst>
                                          <p:attrName>style.visibility</p:attrName>
                                        </p:attrNameLst>
                                      </p:cBhvr>
                                      <p:to>
                                        <p:strVal val="visible"/>
                                      </p:to>
                                    </p:set>
                                    <p:anim calcmode="lin" valueType="num">
                                      <p:cBhvr>
                                        <p:cTn id="229" dur="2000" fill="hold"/>
                                        <p:tgtEl>
                                          <p:spTgt spid="27"/>
                                        </p:tgtEl>
                                        <p:attrNameLst>
                                          <p:attrName>ppt_w</p:attrName>
                                        </p:attrNameLst>
                                      </p:cBhvr>
                                      <p:tavLst>
                                        <p:tav tm="0">
                                          <p:val>
                                            <p:strVal val="#ppt_w"/>
                                          </p:val>
                                        </p:tav>
                                        <p:tav tm="100000">
                                          <p:val>
                                            <p:strVal val="#ppt_w"/>
                                          </p:val>
                                        </p:tav>
                                      </p:tavLst>
                                    </p:anim>
                                    <p:anim calcmode="lin" valueType="num">
                                      <p:cBhvr>
                                        <p:cTn id="230" dur="2000" fill="hold"/>
                                        <p:tgtEl>
                                          <p:spTgt spid="27"/>
                                        </p:tgtEl>
                                        <p:attrNameLst>
                                          <p:attrName>ppt_h</p:attrName>
                                        </p:attrNameLst>
                                      </p:cBhvr>
                                      <p:tavLst>
                                        <p:tav tm="0" fmla="#ppt_h*sin(2.5*pi*$)">
                                          <p:val>
                                            <p:fltVal val="0"/>
                                          </p:val>
                                        </p:tav>
                                        <p:tav tm="100000">
                                          <p:val>
                                            <p:fltVal val="1"/>
                                          </p:val>
                                        </p:tav>
                                      </p:tavLst>
                                    </p:anim>
                                  </p:childTnLst>
                                </p:cTn>
                              </p:par>
                              <p:par>
                                <p:cTn id="231" presetID="19" presetClass="entr" presetSubtype="5" fill="hold" grpId="1" nodeType="withEffect">
                                  <p:stCondLst>
                                    <p:cond delay="0"/>
                                  </p:stCondLst>
                                  <p:childTnLst>
                                    <p:set>
                                      <p:cBhvr>
                                        <p:cTn id="232" dur="1" fill="hold">
                                          <p:stCondLst>
                                            <p:cond delay="0"/>
                                          </p:stCondLst>
                                        </p:cTn>
                                        <p:tgtEl>
                                          <p:spTgt spid="28"/>
                                        </p:tgtEl>
                                        <p:attrNameLst>
                                          <p:attrName>style.visibility</p:attrName>
                                        </p:attrNameLst>
                                      </p:cBhvr>
                                      <p:to>
                                        <p:strVal val="visible"/>
                                      </p:to>
                                    </p:set>
                                    <p:anim calcmode="lin" valueType="num">
                                      <p:cBhvr>
                                        <p:cTn id="233" dur="2000" fill="hold"/>
                                        <p:tgtEl>
                                          <p:spTgt spid="28"/>
                                        </p:tgtEl>
                                        <p:attrNameLst>
                                          <p:attrName>ppt_w</p:attrName>
                                        </p:attrNameLst>
                                      </p:cBhvr>
                                      <p:tavLst>
                                        <p:tav tm="0">
                                          <p:val>
                                            <p:strVal val="#ppt_w"/>
                                          </p:val>
                                        </p:tav>
                                        <p:tav tm="100000">
                                          <p:val>
                                            <p:strVal val="#ppt_w"/>
                                          </p:val>
                                        </p:tav>
                                      </p:tavLst>
                                    </p:anim>
                                    <p:anim calcmode="lin" valueType="num">
                                      <p:cBhvr>
                                        <p:cTn id="234" dur="2000" fill="hold"/>
                                        <p:tgtEl>
                                          <p:spTgt spid="28"/>
                                        </p:tgtEl>
                                        <p:attrNameLst>
                                          <p:attrName>ppt_h</p:attrName>
                                        </p:attrNameLst>
                                      </p:cBhvr>
                                      <p:tavLst>
                                        <p:tav tm="0" fmla="#ppt_h*sin(2.5*pi*$)">
                                          <p:val>
                                            <p:fltVal val="0"/>
                                          </p:val>
                                        </p:tav>
                                        <p:tav tm="100000">
                                          <p:val>
                                            <p:fltVal val="1"/>
                                          </p:val>
                                        </p:tav>
                                      </p:tavLst>
                                    </p:anim>
                                  </p:childTnLst>
                                </p:cTn>
                              </p:par>
                              <p:par>
                                <p:cTn id="235" presetID="19" presetClass="entr" presetSubtype="5" fill="hold" grpId="1" nodeType="withEffect">
                                  <p:stCondLst>
                                    <p:cond delay="0"/>
                                  </p:stCondLst>
                                  <p:childTnLst>
                                    <p:set>
                                      <p:cBhvr>
                                        <p:cTn id="236" dur="1" fill="hold">
                                          <p:stCondLst>
                                            <p:cond delay="0"/>
                                          </p:stCondLst>
                                        </p:cTn>
                                        <p:tgtEl>
                                          <p:spTgt spid="29"/>
                                        </p:tgtEl>
                                        <p:attrNameLst>
                                          <p:attrName>style.visibility</p:attrName>
                                        </p:attrNameLst>
                                      </p:cBhvr>
                                      <p:to>
                                        <p:strVal val="visible"/>
                                      </p:to>
                                    </p:set>
                                    <p:anim calcmode="lin" valueType="num">
                                      <p:cBhvr>
                                        <p:cTn id="237" dur="2000" fill="hold"/>
                                        <p:tgtEl>
                                          <p:spTgt spid="29"/>
                                        </p:tgtEl>
                                        <p:attrNameLst>
                                          <p:attrName>ppt_w</p:attrName>
                                        </p:attrNameLst>
                                      </p:cBhvr>
                                      <p:tavLst>
                                        <p:tav tm="0">
                                          <p:val>
                                            <p:strVal val="#ppt_w"/>
                                          </p:val>
                                        </p:tav>
                                        <p:tav tm="100000">
                                          <p:val>
                                            <p:strVal val="#ppt_w"/>
                                          </p:val>
                                        </p:tav>
                                      </p:tavLst>
                                    </p:anim>
                                    <p:anim calcmode="lin" valueType="num">
                                      <p:cBhvr>
                                        <p:cTn id="238" dur="2000" fill="hold"/>
                                        <p:tgtEl>
                                          <p:spTgt spid="29"/>
                                        </p:tgtEl>
                                        <p:attrNameLst>
                                          <p:attrName>ppt_h</p:attrName>
                                        </p:attrNameLst>
                                      </p:cBhvr>
                                      <p:tavLst>
                                        <p:tav tm="0" fmla="#ppt_h*sin(2.5*pi*$)">
                                          <p:val>
                                            <p:fltVal val="0"/>
                                          </p:val>
                                        </p:tav>
                                        <p:tav tm="100000">
                                          <p:val>
                                            <p:fltVal val="1"/>
                                          </p:val>
                                        </p:tav>
                                      </p:tavLst>
                                    </p:anim>
                                  </p:childTnLst>
                                </p:cTn>
                              </p:par>
                              <p:par>
                                <p:cTn id="239" presetID="19" presetClass="entr" presetSubtype="5" fill="hold" grpId="1" nodeType="withEffect">
                                  <p:stCondLst>
                                    <p:cond delay="0"/>
                                  </p:stCondLst>
                                  <p:childTnLst>
                                    <p:set>
                                      <p:cBhvr>
                                        <p:cTn id="240" dur="1" fill="hold">
                                          <p:stCondLst>
                                            <p:cond delay="0"/>
                                          </p:stCondLst>
                                        </p:cTn>
                                        <p:tgtEl>
                                          <p:spTgt spid="30"/>
                                        </p:tgtEl>
                                        <p:attrNameLst>
                                          <p:attrName>style.visibility</p:attrName>
                                        </p:attrNameLst>
                                      </p:cBhvr>
                                      <p:to>
                                        <p:strVal val="visible"/>
                                      </p:to>
                                    </p:set>
                                    <p:anim calcmode="lin" valueType="num">
                                      <p:cBhvr>
                                        <p:cTn id="241" dur="2000" fill="hold"/>
                                        <p:tgtEl>
                                          <p:spTgt spid="30"/>
                                        </p:tgtEl>
                                        <p:attrNameLst>
                                          <p:attrName>ppt_w</p:attrName>
                                        </p:attrNameLst>
                                      </p:cBhvr>
                                      <p:tavLst>
                                        <p:tav tm="0">
                                          <p:val>
                                            <p:strVal val="#ppt_w"/>
                                          </p:val>
                                        </p:tav>
                                        <p:tav tm="100000">
                                          <p:val>
                                            <p:strVal val="#ppt_w"/>
                                          </p:val>
                                        </p:tav>
                                      </p:tavLst>
                                    </p:anim>
                                    <p:anim calcmode="lin" valueType="num">
                                      <p:cBhvr>
                                        <p:cTn id="242" dur="2000" fill="hold"/>
                                        <p:tgtEl>
                                          <p:spTgt spid="30"/>
                                        </p:tgtEl>
                                        <p:attrNameLst>
                                          <p:attrName>ppt_h</p:attrName>
                                        </p:attrNameLst>
                                      </p:cBhvr>
                                      <p:tavLst>
                                        <p:tav tm="0" fmla="#ppt_h*sin(2.5*pi*$)">
                                          <p:val>
                                            <p:fltVal val="0"/>
                                          </p:val>
                                        </p:tav>
                                        <p:tav tm="100000">
                                          <p:val>
                                            <p:fltVal val="1"/>
                                          </p:val>
                                        </p:tav>
                                      </p:tavLst>
                                    </p:anim>
                                  </p:childTnLst>
                                </p:cTn>
                              </p:par>
                              <p:par>
                                <p:cTn id="243" presetID="19" presetClass="entr" presetSubtype="5" fill="hold" grpId="1" nodeType="withEffect">
                                  <p:stCondLst>
                                    <p:cond delay="0"/>
                                  </p:stCondLst>
                                  <p:childTnLst>
                                    <p:set>
                                      <p:cBhvr>
                                        <p:cTn id="244" dur="1" fill="hold">
                                          <p:stCondLst>
                                            <p:cond delay="0"/>
                                          </p:stCondLst>
                                        </p:cTn>
                                        <p:tgtEl>
                                          <p:spTgt spid="31"/>
                                        </p:tgtEl>
                                        <p:attrNameLst>
                                          <p:attrName>style.visibility</p:attrName>
                                        </p:attrNameLst>
                                      </p:cBhvr>
                                      <p:to>
                                        <p:strVal val="visible"/>
                                      </p:to>
                                    </p:set>
                                    <p:anim calcmode="lin" valueType="num">
                                      <p:cBhvr>
                                        <p:cTn id="245" dur="2000" fill="hold"/>
                                        <p:tgtEl>
                                          <p:spTgt spid="31"/>
                                        </p:tgtEl>
                                        <p:attrNameLst>
                                          <p:attrName>ppt_w</p:attrName>
                                        </p:attrNameLst>
                                      </p:cBhvr>
                                      <p:tavLst>
                                        <p:tav tm="0">
                                          <p:val>
                                            <p:strVal val="#ppt_w"/>
                                          </p:val>
                                        </p:tav>
                                        <p:tav tm="100000">
                                          <p:val>
                                            <p:strVal val="#ppt_w"/>
                                          </p:val>
                                        </p:tav>
                                      </p:tavLst>
                                    </p:anim>
                                    <p:anim calcmode="lin" valueType="num">
                                      <p:cBhvr>
                                        <p:cTn id="246" dur="2000" fill="hold"/>
                                        <p:tgtEl>
                                          <p:spTgt spid="31"/>
                                        </p:tgtEl>
                                        <p:attrNameLst>
                                          <p:attrName>ppt_h</p:attrName>
                                        </p:attrNameLst>
                                      </p:cBhvr>
                                      <p:tavLst>
                                        <p:tav tm="0" fmla="#ppt_h*sin(2.5*pi*$)">
                                          <p:val>
                                            <p:fltVal val="0"/>
                                          </p:val>
                                        </p:tav>
                                        <p:tav tm="100000">
                                          <p:val>
                                            <p:fltVal val="1"/>
                                          </p:val>
                                        </p:tav>
                                      </p:tavLst>
                                    </p:anim>
                                  </p:childTnLst>
                                </p:cTn>
                              </p:par>
                              <p:par>
                                <p:cTn id="247" presetID="19" presetClass="entr" presetSubtype="5" fill="hold" grpId="1" nodeType="withEffect">
                                  <p:stCondLst>
                                    <p:cond delay="0"/>
                                  </p:stCondLst>
                                  <p:childTnLst>
                                    <p:set>
                                      <p:cBhvr>
                                        <p:cTn id="248" dur="1" fill="hold">
                                          <p:stCondLst>
                                            <p:cond delay="0"/>
                                          </p:stCondLst>
                                        </p:cTn>
                                        <p:tgtEl>
                                          <p:spTgt spid="32"/>
                                        </p:tgtEl>
                                        <p:attrNameLst>
                                          <p:attrName>style.visibility</p:attrName>
                                        </p:attrNameLst>
                                      </p:cBhvr>
                                      <p:to>
                                        <p:strVal val="visible"/>
                                      </p:to>
                                    </p:set>
                                    <p:anim calcmode="lin" valueType="num">
                                      <p:cBhvr>
                                        <p:cTn id="249" dur="2000" fill="hold"/>
                                        <p:tgtEl>
                                          <p:spTgt spid="32"/>
                                        </p:tgtEl>
                                        <p:attrNameLst>
                                          <p:attrName>ppt_w</p:attrName>
                                        </p:attrNameLst>
                                      </p:cBhvr>
                                      <p:tavLst>
                                        <p:tav tm="0">
                                          <p:val>
                                            <p:strVal val="#ppt_w"/>
                                          </p:val>
                                        </p:tav>
                                        <p:tav tm="100000">
                                          <p:val>
                                            <p:strVal val="#ppt_w"/>
                                          </p:val>
                                        </p:tav>
                                      </p:tavLst>
                                    </p:anim>
                                    <p:anim calcmode="lin" valueType="num">
                                      <p:cBhvr>
                                        <p:cTn id="250" dur="2000" fill="hold"/>
                                        <p:tgtEl>
                                          <p:spTgt spid="32"/>
                                        </p:tgtEl>
                                        <p:attrNameLst>
                                          <p:attrName>ppt_h</p:attrName>
                                        </p:attrNameLst>
                                      </p:cBhvr>
                                      <p:tavLst>
                                        <p:tav tm="0" fmla="#ppt_h*sin(2.5*pi*$)">
                                          <p:val>
                                            <p:fltVal val="0"/>
                                          </p:val>
                                        </p:tav>
                                        <p:tav tm="100000">
                                          <p:val>
                                            <p:fltVal val="1"/>
                                          </p:val>
                                        </p:tav>
                                      </p:tavLst>
                                    </p:anim>
                                  </p:childTnLst>
                                </p:cTn>
                              </p:par>
                              <p:par>
                                <p:cTn id="251" presetID="19" presetClass="entr" presetSubtype="5" fill="hold" grpId="1" nodeType="withEffect">
                                  <p:stCondLst>
                                    <p:cond delay="0"/>
                                  </p:stCondLst>
                                  <p:childTnLst>
                                    <p:set>
                                      <p:cBhvr>
                                        <p:cTn id="252" dur="1" fill="hold">
                                          <p:stCondLst>
                                            <p:cond delay="0"/>
                                          </p:stCondLst>
                                        </p:cTn>
                                        <p:tgtEl>
                                          <p:spTgt spid="33"/>
                                        </p:tgtEl>
                                        <p:attrNameLst>
                                          <p:attrName>style.visibility</p:attrName>
                                        </p:attrNameLst>
                                      </p:cBhvr>
                                      <p:to>
                                        <p:strVal val="visible"/>
                                      </p:to>
                                    </p:set>
                                    <p:anim calcmode="lin" valueType="num">
                                      <p:cBhvr>
                                        <p:cTn id="253" dur="2000" fill="hold"/>
                                        <p:tgtEl>
                                          <p:spTgt spid="33"/>
                                        </p:tgtEl>
                                        <p:attrNameLst>
                                          <p:attrName>ppt_w</p:attrName>
                                        </p:attrNameLst>
                                      </p:cBhvr>
                                      <p:tavLst>
                                        <p:tav tm="0">
                                          <p:val>
                                            <p:strVal val="#ppt_w"/>
                                          </p:val>
                                        </p:tav>
                                        <p:tav tm="100000">
                                          <p:val>
                                            <p:strVal val="#ppt_w"/>
                                          </p:val>
                                        </p:tav>
                                      </p:tavLst>
                                    </p:anim>
                                    <p:anim calcmode="lin" valueType="num">
                                      <p:cBhvr>
                                        <p:cTn id="254" dur="2000" fill="hold"/>
                                        <p:tgtEl>
                                          <p:spTgt spid="33"/>
                                        </p:tgtEl>
                                        <p:attrNameLst>
                                          <p:attrName>ppt_h</p:attrName>
                                        </p:attrNameLst>
                                      </p:cBhvr>
                                      <p:tavLst>
                                        <p:tav tm="0" fmla="#ppt_h*sin(2.5*pi*$)">
                                          <p:val>
                                            <p:fltVal val="0"/>
                                          </p:val>
                                        </p:tav>
                                        <p:tav tm="100000">
                                          <p:val>
                                            <p:fltVal val="1"/>
                                          </p:val>
                                        </p:tav>
                                      </p:tavLst>
                                    </p:anim>
                                  </p:childTnLst>
                                </p:cTn>
                              </p:par>
                              <p:par>
                                <p:cTn id="255" presetID="19" presetClass="entr" presetSubtype="5" fill="hold" grpId="1" nodeType="withEffect">
                                  <p:stCondLst>
                                    <p:cond delay="0"/>
                                  </p:stCondLst>
                                  <p:childTnLst>
                                    <p:set>
                                      <p:cBhvr>
                                        <p:cTn id="256" dur="1" fill="hold">
                                          <p:stCondLst>
                                            <p:cond delay="0"/>
                                          </p:stCondLst>
                                        </p:cTn>
                                        <p:tgtEl>
                                          <p:spTgt spid="34"/>
                                        </p:tgtEl>
                                        <p:attrNameLst>
                                          <p:attrName>style.visibility</p:attrName>
                                        </p:attrNameLst>
                                      </p:cBhvr>
                                      <p:to>
                                        <p:strVal val="visible"/>
                                      </p:to>
                                    </p:set>
                                    <p:anim calcmode="lin" valueType="num">
                                      <p:cBhvr>
                                        <p:cTn id="257" dur="2000" fill="hold"/>
                                        <p:tgtEl>
                                          <p:spTgt spid="34"/>
                                        </p:tgtEl>
                                        <p:attrNameLst>
                                          <p:attrName>ppt_w</p:attrName>
                                        </p:attrNameLst>
                                      </p:cBhvr>
                                      <p:tavLst>
                                        <p:tav tm="0">
                                          <p:val>
                                            <p:strVal val="#ppt_w"/>
                                          </p:val>
                                        </p:tav>
                                        <p:tav tm="100000">
                                          <p:val>
                                            <p:strVal val="#ppt_w"/>
                                          </p:val>
                                        </p:tav>
                                      </p:tavLst>
                                    </p:anim>
                                    <p:anim calcmode="lin" valueType="num">
                                      <p:cBhvr>
                                        <p:cTn id="258" dur="2000" fill="hold"/>
                                        <p:tgtEl>
                                          <p:spTgt spid="34"/>
                                        </p:tgtEl>
                                        <p:attrNameLst>
                                          <p:attrName>ppt_h</p:attrName>
                                        </p:attrNameLst>
                                      </p:cBhvr>
                                      <p:tavLst>
                                        <p:tav tm="0" fmla="#ppt_h*sin(2.5*pi*$)">
                                          <p:val>
                                            <p:fltVal val="0"/>
                                          </p:val>
                                        </p:tav>
                                        <p:tav tm="100000">
                                          <p:val>
                                            <p:fltVal val="1"/>
                                          </p:val>
                                        </p:tav>
                                      </p:tavLst>
                                    </p:anim>
                                  </p:childTnLst>
                                </p:cTn>
                              </p:par>
                              <p:par>
                                <p:cTn id="259" presetID="19" presetClass="entr" presetSubtype="5" fill="hold" grpId="1" nodeType="withEffect">
                                  <p:stCondLst>
                                    <p:cond delay="0"/>
                                  </p:stCondLst>
                                  <p:childTnLst>
                                    <p:set>
                                      <p:cBhvr>
                                        <p:cTn id="260" dur="1" fill="hold">
                                          <p:stCondLst>
                                            <p:cond delay="0"/>
                                          </p:stCondLst>
                                        </p:cTn>
                                        <p:tgtEl>
                                          <p:spTgt spid="35"/>
                                        </p:tgtEl>
                                        <p:attrNameLst>
                                          <p:attrName>style.visibility</p:attrName>
                                        </p:attrNameLst>
                                      </p:cBhvr>
                                      <p:to>
                                        <p:strVal val="visible"/>
                                      </p:to>
                                    </p:set>
                                    <p:anim calcmode="lin" valueType="num">
                                      <p:cBhvr>
                                        <p:cTn id="261" dur="2000" fill="hold"/>
                                        <p:tgtEl>
                                          <p:spTgt spid="35"/>
                                        </p:tgtEl>
                                        <p:attrNameLst>
                                          <p:attrName>ppt_w</p:attrName>
                                        </p:attrNameLst>
                                      </p:cBhvr>
                                      <p:tavLst>
                                        <p:tav tm="0">
                                          <p:val>
                                            <p:strVal val="#ppt_w"/>
                                          </p:val>
                                        </p:tav>
                                        <p:tav tm="100000">
                                          <p:val>
                                            <p:strVal val="#ppt_w"/>
                                          </p:val>
                                        </p:tav>
                                      </p:tavLst>
                                    </p:anim>
                                    <p:anim calcmode="lin" valueType="num">
                                      <p:cBhvr>
                                        <p:cTn id="262" dur="2000" fill="hold"/>
                                        <p:tgtEl>
                                          <p:spTgt spid="35"/>
                                        </p:tgtEl>
                                        <p:attrNameLst>
                                          <p:attrName>ppt_h</p:attrName>
                                        </p:attrNameLst>
                                      </p:cBhvr>
                                      <p:tavLst>
                                        <p:tav tm="0" fmla="#ppt_h*sin(2.5*pi*$)">
                                          <p:val>
                                            <p:fltVal val="0"/>
                                          </p:val>
                                        </p:tav>
                                        <p:tav tm="100000">
                                          <p:val>
                                            <p:fltVal val="1"/>
                                          </p:val>
                                        </p:tav>
                                      </p:tavLst>
                                    </p:anim>
                                  </p:childTnLst>
                                </p:cTn>
                              </p:par>
                            </p:childTnLst>
                          </p:cTn>
                        </p:par>
                        <p:par>
                          <p:cTn id="263" fill="hold">
                            <p:stCondLst>
                              <p:cond delay="2000"/>
                            </p:stCondLst>
                            <p:childTnLst>
                              <p:par>
                                <p:cTn id="264" presetID="2" presetClass="exit" presetSubtype="4" fill="hold" grpId="2" nodeType="afterEffect">
                                  <p:stCondLst>
                                    <p:cond delay="0"/>
                                  </p:stCondLst>
                                  <p:childTnLst>
                                    <p:anim calcmode="lin" valueType="num">
                                      <p:cBhvr additive="base">
                                        <p:cTn id="265" dur="2000"/>
                                        <p:tgtEl>
                                          <p:spTgt spid="20"/>
                                        </p:tgtEl>
                                        <p:attrNameLst>
                                          <p:attrName>ppt_x</p:attrName>
                                        </p:attrNameLst>
                                      </p:cBhvr>
                                      <p:tavLst>
                                        <p:tav tm="0">
                                          <p:val>
                                            <p:strVal val="ppt_x"/>
                                          </p:val>
                                        </p:tav>
                                        <p:tav tm="100000">
                                          <p:val>
                                            <p:strVal val="ppt_x"/>
                                          </p:val>
                                        </p:tav>
                                      </p:tavLst>
                                    </p:anim>
                                    <p:anim calcmode="lin" valueType="num">
                                      <p:cBhvr additive="base">
                                        <p:cTn id="266" dur="2000"/>
                                        <p:tgtEl>
                                          <p:spTgt spid="20"/>
                                        </p:tgtEl>
                                        <p:attrNameLst>
                                          <p:attrName>ppt_y</p:attrName>
                                        </p:attrNameLst>
                                      </p:cBhvr>
                                      <p:tavLst>
                                        <p:tav tm="0">
                                          <p:val>
                                            <p:strVal val="ppt_y"/>
                                          </p:val>
                                        </p:tav>
                                        <p:tav tm="100000">
                                          <p:val>
                                            <p:strVal val="1+ppt_h/2"/>
                                          </p:val>
                                        </p:tav>
                                      </p:tavLst>
                                    </p:anim>
                                    <p:set>
                                      <p:cBhvr>
                                        <p:cTn id="267" dur="1" fill="hold">
                                          <p:stCondLst>
                                            <p:cond delay="1999"/>
                                          </p:stCondLst>
                                        </p:cTn>
                                        <p:tgtEl>
                                          <p:spTgt spid="20"/>
                                        </p:tgtEl>
                                        <p:attrNameLst>
                                          <p:attrName>style.visibility</p:attrName>
                                        </p:attrNameLst>
                                      </p:cBhvr>
                                      <p:to>
                                        <p:strVal val="hidden"/>
                                      </p:to>
                                    </p:set>
                                  </p:childTnLst>
                                </p:cTn>
                              </p:par>
                              <p:par>
                                <p:cTn id="268" presetID="2" presetClass="exit" presetSubtype="4" fill="hold" grpId="2" nodeType="withEffect">
                                  <p:stCondLst>
                                    <p:cond delay="0"/>
                                  </p:stCondLst>
                                  <p:childTnLst>
                                    <p:anim calcmode="lin" valueType="num">
                                      <p:cBhvr additive="base">
                                        <p:cTn id="269" dur="2000"/>
                                        <p:tgtEl>
                                          <p:spTgt spid="21"/>
                                        </p:tgtEl>
                                        <p:attrNameLst>
                                          <p:attrName>ppt_x</p:attrName>
                                        </p:attrNameLst>
                                      </p:cBhvr>
                                      <p:tavLst>
                                        <p:tav tm="0">
                                          <p:val>
                                            <p:strVal val="ppt_x"/>
                                          </p:val>
                                        </p:tav>
                                        <p:tav tm="100000">
                                          <p:val>
                                            <p:strVal val="ppt_x"/>
                                          </p:val>
                                        </p:tav>
                                      </p:tavLst>
                                    </p:anim>
                                    <p:anim calcmode="lin" valueType="num">
                                      <p:cBhvr additive="base">
                                        <p:cTn id="270" dur="2000"/>
                                        <p:tgtEl>
                                          <p:spTgt spid="21"/>
                                        </p:tgtEl>
                                        <p:attrNameLst>
                                          <p:attrName>ppt_y</p:attrName>
                                        </p:attrNameLst>
                                      </p:cBhvr>
                                      <p:tavLst>
                                        <p:tav tm="0">
                                          <p:val>
                                            <p:strVal val="ppt_y"/>
                                          </p:val>
                                        </p:tav>
                                        <p:tav tm="100000">
                                          <p:val>
                                            <p:strVal val="1+ppt_h/2"/>
                                          </p:val>
                                        </p:tav>
                                      </p:tavLst>
                                    </p:anim>
                                    <p:set>
                                      <p:cBhvr>
                                        <p:cTn id="271" dur="1" fill="hold">
                                          <p:stCondLst>
                                            <p:cond delay="1999"/>
                                          </p:stCondLst>
                                        </p:cTn>
                                        <p:tgtEl>
                                          <p:spTgt spid="21"/>
                                        </p:tgtEl>
                                        <p:attrNameLst>
                                          <p:attrName>style.visibility</p:attrName>
                                        </p:attrNameLst>
                                      </p:cBhvr>
                                      <p:to>
                                        <p:strVal val="hidden"/>
                                      </p:to>
                                    </p:set>
                                  </p:childTnLst>
                                </p:cTn>
                              </p:par>
                              <p:par>
                                <p:cTn id="272" presetID="2" presetClass="exit" presetSubtype="4" fill="hold" grpId="2" nodeType="withEffect">
                                  <p:stCondLst>
                                    <p:cond delay="0"/>
                                  </p:stCondLst>
                                  <p:childTnLst>
                                    <p:anim calcmode="lin" valueType="num">
                                      <p:cBhvr additive="base">
                                        <p:cTn id="273" dur="2000"/>
                                        <p:tgtEl>
                                          <p:spTgt spid="22"/>
                                        </p:tgtEl>
                                        <p:attrNameLst>
                                          <p:attrName>ppt_x</p:attrName>
                                        </p:attrNameLst>
                                      </p:cBhvr>
                                      <p:tavLst>
                                        <p:tav tm="0">
                                          <p:val>
                                            <p:strVal val="ppt_x"/>
                                          </p:val>
                                        </p:tav>
                                        <p:tav tm="100000">
                                          <p:val>
                                            <p:strVal val="ppt_x"/>
                                          </p:val>
                                        </p:tav>
                                      </p:tavLst>
                                    </p:anim>
                                    <p:anim calcmode="lin" valueType="num">
                                      <p:cBhvr additive="base">
                                        <p:cTn id="274" dur="2000"/>
                                        <p:tgtEl>
                                          <p:spTgt spid="22"/>
                                        </p:tgtEl>
                                        <p:attrNameLst>
                                          <p:attrName>ppt_y</p:attrName>
                                        </p:attrNameLst>
                                      </p:cBhvr>
                                      <p:tavLst>
                                        <p:tav tm="0">
                                          <p:val>
                                            <p:strVal val="ppt_y"/>
                                          </p:val>
                                        </p:tav>
                                        <p:tav tm="100000">
                                          <p:val>
                                            <p:strVal val="1+ppt_h/2"/>
                                          </p:val>
                                        </p:tav>
                                      </p:tavLst>
                                    </p:anim>
                                    <p:set>
                                      <p:cBhvr>
                                        <p:cTn id="275" dur="1" fill="hold">
                                          <p:stCondLst>
                                            <p:cond delay="1999"/>
                                          </p:stCondLst>
                                        </p:cTn>
                                        <p:tgtEl>
                                          <p:spTgt spid="22"/>
                                        </p:tgtEl>
                                        <p:attrNameLst>
                                          <p:attrName>style.visibility</p:attrName>
                                        </p:attrNameLst>
                                      </p:cBhvr>
                                      <p:to>
                                        <p:strVal val="hidden"/>
                                      </p:to>
                                    </p:set>
                                  </p:childTnLst>
                                </p:cTn>
                              </p:par>
                              <p:par>
                                <p:cTn id="276" presetID="2" presetClass="exit" presetSubtype="4" fill="hold" grpId="2" nodeType="withEffect">
                                  <p:stCondLst>
                                    <p:cond delay="0"/>
                                  </p:stCondLst>
                                  <p:childTnLst>
                                    <p:anim calcmode="lin" valueType="num">
                                      <p:cBhvr additive="base">
                                        <p:cTn id="277" dur="2000"/>
                                        <p:tgtEl>
                                          <p:spTgt spid="23"/>
                                        </p:tgtEl>
                                        <p:attrNameLst>
                                          <p:attrName>ppt_x</p:attrName>
                                        </p:attrNameLst>
                                      </p:cBhvr>
                                      <p:tavLst>
                                        <p:tav tm="0">
                                          <p:val>
                                            <p:strVal val="ppt_x"/>
                                          </p:val>
                                        </p:tav>
                                        <p:tav tm="100000">
                                          <p:val>
                                            <p:strVal val="ppt_x"/>
                                          </p:val>
                                        </p:tav>
                                      </p:tavLst>
                                    </p:anim>
                                    <p:anim calcmode="lin" valueType="num">
                                      <p:cBhvr additive="base">
                                        <p:cTn id="278" dur="2000"/>
                                        <p:tgtEl>
                                          <p:spTgt spid="23"/>
                                        </p:tgtEl>
                                        <p:attrNameLst>
                                          <p:attrName>ppt_y</p:attrName>
                                        </p:attrNameLst>
                                      </p:cBhvr>
                                      <p:tavLst>
                                        <p:tav tm="0">
                                          <p:val>
                                            <p:strVal val="ppt_y"/>
                                          </p:val>
                                        </p:tav>
                                        <p:tav tm="100000">
                                          <p:val>
                                            <p:strVal val="1+ppt_h/2"/>
                                          </p:val>
                                        </p:tav>
                                      </p:tavLst>
                                    </p:anim>
                                    <p:set>
                                      <p:cBhvr>
                                        <p:cTn id="279" dur="1" fill="hold">
                                          <p:stCondLst>
                                            <p:cond delay="1999"/>
                                          </p:stCondLst>
                                        </p:cTn>
                                        <p:tgtEl>
                                          <p:spTgt spid="23"/>
                                        </p:tgtEl>
                                        <p:attrNameLst>
                                          <p:attrName>style.visibility</p:attrName>
                                        </p:attrNameLst>
                                      </p:cBhvr>
                                      <p:to>
                                        <p:strVal val="hidden"/>
                                      </p:to>
                                    </p:set>
                                  </p:childTnLst>
                                </p:cTn>
                              </p:par>
                              <p:par>
                                <p:cTn id="280" presetID="2" presetClass="exit" presetSubtype="4" fill="hold" grpId="2" nodeType="withEffect">
                                  <p:stCondLst>
                                    <p:cond delay="0"/>
                                  </p:stCondLst>
                                  <p:childTnLst>
                                    <p:anim calcmode="lin" valueType="num">
                                      <p:cBhvr additive="base">
                                        <p:cTn id="281" dur="2000"/>
                                        <p:tgtEl>
                                          <p:spTgt spid="24"/>
                                        </p:tgtEl>
                                        <p:attrNameLst>
                                          <p:attrName>ppt_x</p:attrName>
                                        </p:attrNameLst>
                                      </p:cBhvr>
                                      <p:tavLst>
                                        <p:tav tm="0">
                                          <p:val>
                                            <p:strVal val="ppt_x"/>
                                          </p:val>
                                        </p:tav>
                                        <p:tav tm="100000">
                                          <p:val>
                                            <p:strVal val="ppt_x"/>
                                          </p:val>
                                        </p:tav>
                                      </p:tavLst>
                                    </p:anim>
                                    <p:anim calcmode="lin" valueType="num">
                                      <p:cBhvr additive="base">
                                        <p:cTn id="282" dur="2000"/>
                                        <p:tgtEl>
                                          <p:spTgt spid="24"/>
                                        </p:tgtEl>
                                        <p:attrNameLst>
                                          <p:attrName>ppt_y</p:attrName>
                                        </p:attrNameLst>
                                      </p:cBhvr>
                                      <p:tavLst>
                                        <p:tav tm="0">
                                          <p:val>
                                            <p:strVal val="ppt_y"/>
                                          </p:val>
                                        </p:tav>
                                        <p:tav tm="100000">
                                          <p:val>
                                            <p:strVal val="1+ppt_h/2"/>
                                          </p:val>
                                        </p:tav>
                                      </p:tavLst>
                                    </p:anim>
                                    <p:set>
                                      <p:cBhvr>
                                        <p:cTn id="283" dur="1" fill="hold">
                                          <p:stCondLst>
                                            <p:cond delay="1999"/>
                                          </p:stCondLst>
                                        </p:cTn>
                                        <p:tgtEl>
                                          <p:spTgt spid="24"/>
                                        </p:tgtEl>
                                        <p:attrNameLst>
                                          <p:attrName>style.visibility</p:attrName>
                                        </p:attrNameLst>
                                      </p:cBhvr>
                                      <p:to>
                                        <p:strVal val="hidden"/>
                                      </p:to>
                                    </p:set>
                                  </p:childTnLst>
                                </p:cTn>
                              </p:par>
                              <p:par>
                                <p:cTn id="284" presetID="2" presetClass="exit" presetSubtype="4" fill="hold" grpId="2" nodeType="withEffect">
                                  <p:stCondLst>
                                    <p:cond delay="0"/>
                                  </p:stCondLst>
                                  <p:childTnLst>
                                    <p:anim calcmode="lin" valueType="num">
                                      <p:cBhvr additive="base">
                                        <p:cTn id="285" dur="2000"/>
                                        <p:tgtEl>
                                          <p:spTgt spid="25"/>
                                        </p:tgtEl>
                                        <p:attrNameLst>
                                          <p:attrName>ppt_x</p:attrName>
                                        </p:attrNameLst>
                                      </p:cBhvr>
                                      <p:tavLst>
                                        <p:tav tm="0">
                                          <p:val>
                                            <p:strVal val="ppt_x"/>
                                          </p:val>
                                        </p:tav>
                                        <p:tav tm="100000">
                                          <p:val>
                                            <p:strVal val="ppt_x"/>
                                          </p:val>
                                        </p:tav>
                                      </p:tavLst>
                                    </p:anim>
                                    <p:anim calcmode="lin" valueType="num">
                                      <p:cBhvr additive="base">
                                        <p:cTn id="286" dur="2000"/>
                                        <p:tgtEl>
                                          <p:spTgt spid="25"/>
                                        </p:tgtEl>
                                        <p:attrNameLst>
                                          <p:attrName>ppt_y</p:attrName>
                                        </p:attrNameLst>
                                      </p:cBhvr>
                                      <p:tavLst>
                                        <p:tav tm="0">
                                          <p:val>
                                            <p:strVal val="ppt_y"/>
                                          </p:val>
                                        </p:tav>
                                        <p:tav tm="100000">
                                          <p:val>
                                            <p:strVal val="1+ppt_h/2"/>
                                          </p:val>
                                        </p:tav>
                                      </p:tavLst>
                                    </p:anim>
                                    <p:set>
                                      <p:cBhvr>
                                        <p:cTn id="287" dur="1" fill="hold">
                                          <p:stCondLst>
                                            <p:cond delay="1999"/>
                                          </p:stCondLst>
                                        </p:cTn>
                                        <p:tgtEl>
                                          <p:spTgt spid="25"/>
                                        </p:tgtEl>
                                        <p:attrNameLst>
                                          <p:attrName>style.visibility</p:attrName>
                                        </p:attrNameLst>
                                      </p:cBhvr>
                                      <p:to>
                                        <p:strVal val="hidden"/>
                                      </p:to>
                                    </p:set>
                                  </p:childTnLst>
                                </p:cTn>
                              </p:par>
                              <p:par>
                                <p:cTn id="288" presetID="2" presetClass="exit" presetSubtype="4" fill="hold" grpId="2" nodeType="withEffect">
                                  <p:stCondLst>
                                    <p:cond delay="0"/>
                                  </p:stCondLst>
                                  <p:childTnLst>
                                    <p:anim calcmode="lin" valueType="num">
                                      <p:cBhvr additive="base">
                                        <p:cTn id="289" dur="2000"/>
                                        <p:tgtEl>
                                          <p:spTgt spid="26"/>
                                        </p:tgtEl>
                                        <p:attrNameLst>
                                          <p:attrName>ppt_x</p:attrName>
                                        </p:attrNameLst>
                                      </p:cBhvr>
                                      <p:tavLst>
                                        <p:tav tm="0">
                                          <p:val>
                                            <p:strVal val="ppt_x"/>
                                          </p:val>
                                        </p:tav>
                                        <p:tav tm="100000">
                                          <p:val>
                                            <p:strVal val="ppt_x"/>
                                          </p:val>
                                        </p:tav>
                                      </p:tavLst>
                                    </p:anim>
                                    <p:anim calcmode="lin" valueType="num">
                                      <p:cBhvr additive="base">
                                        <p:cTn id="290" dur="2000"/>
                                        <p:tgtEl>
                                          <p:spTgt spid="26"/>
                                        </p:tgtEl>
                                        <p:attrNameLst>
                                          <p:attrName>ppt_y</p:attrName>
                                        </p:attrNameLst>
                                      </p:cBhvr>
                                      <p:tavLst>
                                        <p:tav tm="0">
                                          <p:val>
                                            <p:strVal val="ppt_y"/>
                                          </p:val>
                                        </p:tav>
                                        <p:tav tm="100000">
                                          <p:val>
                                            <p:strVal val="1+ppt_h/2"/>
                                          </p:val>
                                        </p:tav>
                                      </p:tavLst>
                                    </p:anim>
                                    <p:set>
                                      <p:cBhvr>
                                        <p:cTn id="291" dur="1" fill="hold">
                                          <p:stCondLst>
                                            <p:cond delay="1999"/>
                                          </p:stCondLst>
                                        </p:cTn>
                                        <p:tgtEl>
                                          <p:spTgt spid="26"/>
                                        </p:tgtEl>
                                        <p:attrNameLst>
                                          <p:attrName>style.visibility</p:attrName>
                                        </p:attrNameLst>
                                      </p:cBhvr>
                                      <p:to>
                                        <p:strVal val="hidden"/>
                                      </p:to>
                                    </p:set>
                                  </p:childTnLst>
                                </p:cTn>
                              </p:par>
                              <p:par>
                                <p:cTn id="292" presetID="2" presetClass="exit" presetSubtype="4" fill="hold" grpId="2" nodeType="withEffect">
                                  <p:stCondLst>
                                    <p:cond delay="0"/>
                                  </p:stCondLst>
                                  <p:childTnLst>
                                    <p:anim calcmode="lin" valueType="num">
                                      <p:cBhvr additive="base">
                                        <p:cTn id="293" dur="2000"/>
                                        <p:tgtEl>
                                          <p:spTgt spid="27"/>
                                        </p:tgtEl>
                                        <p:attrNameLst>
                                          <p:attrName>ppt_x</p:attrName>
                                        </p:attrNameLst>
                                      </p:cBhvr>
                                      <p:tavLst>
                                        <p:tav tm="0">
                                          <p:val>
                                            <p:strVal val="ppt_x"/>
                                          </p:val>
                                        </p:tav>
                                        <p:tav tm="100000">
                                          <p:val>
                                            <p:strVal val="ppt_x"/>
                                          </p:val>
                                        </p:tav>
                                      </p:tavLst>
                                    </p:anim>
                                    <p:anim calcmode="lin" valueType="num">
                                      <p:cBhvr additive="base">
                                        <p:cTn id="294" dur="2000"/>
                                        <p:tgtEl>
                                          <p:spTgt spid="27"/>
                                        </p:tgtEl>
                                        <p:attrNameLst>
                                          <p:attrName>ppt_y</p:attrName>
                                        </p:attrNameLst>
                                      </p:cBhvr>
                                      <p:tavLst>
                                        <p:tav tm="0">
                                          <p:val>
                                            <p:strVal val="ppt_y"/>
                                          </p:val>
                                        </p:tav>
                                        <p:tav tm="100000">
                                          <p:val>
                                            <p:strVal val="1+ppt_h/2"/>
                                          </p:val>
                                        </p:tav>
                                      </p:tavLst>
                                    </p:anim>
                                    <p:set>
                                      <p:cBhvr>
                                        <p:cTn id="295" dur="1" fill="hold">
                                          <p:stCondLst>
                                            <p:cond delay="1999"/>
                                          </p:stCondLst>
                                        </p:cTn>
                                        <p:tgtEl>
                                          <p:spTgt spid="27"/>
                                        </p:tgtEl>
                                        <p:attrNameLst>
                                          <p:attrName>style.visibility</p:attrName>
                                        </p:attrNameLst>
                                      </p:cBhvr>
                                      <p:to>
                                        <p:strVal val="hidden"/>
                                      </p:to>
                                    </p:set>
                                  </p:childTnLst>
                                </p:cTn>
                              </p:par>
                              <p:par>
                                <p:cTn id="296" presetID="2" presetClass="exit" presetSubtype="4" fill="hold" grpId="2" nodeType="withEffect">
                                  <p:stCondLst>
                                    <p:cond delay="0"/>
                                  </p:stCondLst>
                                  <p:childTnLst>
                                    <p:anim calcmode="lin" valueType="num">
                                      <p:cBhvr additive="base">
                                        <p:cTn id="297" dur="2000"/>
                                        <p:tgtEl>
                                          <p:spTgt spid="28"/>
                                        </p:tgtEl>
                                        <p:attrNameLst>
                                          <p:attrName>ppt_x</p:attrName>
                                        </p:attrNameLst>
                                      </p:cBhvr>
                                      <p:tavLst>
                                        <p:tav tm="0">
                                          <p:val>
                                            <p:strVal val="ppt_x"/>
                                          </p:val>
                                        </p:tav>
                                        <p:tav tm="100000">
                                          <p:val>
                                            <p:strVal val="ppt_x"/>
                                          </p:val>
                                        </p:tav>
                                      </p:tavLst>
                                    </p:anim>
                                    <p:anim calcmode="lin" valueType="num">
                                      <p:cBhvr additive="base">
                                        <p:cTn id="298" dur="2000"/>
                                        <p:tgtEl>
                                          <p:spTgt spid="28"/>
                                        </p:tgtEl>
                                        <p:attrNameLst>
                                          <p:attrName>ppt_y</p:attrName>
                                        </p:attrNameLst>
                                      </p:cBhvr>
                                      <p:tavLst>
                                        <p:tav tm="0">
                                          <p:val>
                                            <p:strVal val="ppt_y"/>
                                          </p:val>
                                        </p:tav>
                                        <p:tav tm="100000">
                                          <p:val>
                                            <p:strVal val="1+ppt_h/2"/>
                                          </p:val>
                                        </p:tav>
                                      </p:tavLst>
                                    </p:anim>
                                    <p:set>
                                      <p:cBhvr>
                                        <p:cTn id="299" dur="1" fill="hold">
                                          <p:stCondLst>
                                            <p:cond delay="1999"/>
                                          </p:stCondLst>
                                        </p:cTn>
                                        <p:tgtEl>
                                          <p:spTgt spid="28"/>
                                        </p:tgtEl>
                                        <p:attrNameLst>
                                          <p:attrName>style.visibility</p:attrName>
                                        </p:attrNameLst>
                                      </p:cBhvr>
                                      <p:to>
                                        <p:strVal val="hidden"/>
                                      </p:to>
                                    </p:set>
                                  </p:childTnLst>
                                </p:cTn>
                              </p:par>
                              <p:par>
                                <p:cTn id="300" presetID="2" presetClass="exit" presetSubtype="4" fill="hold" grpId="2" nodeType="withEffect">
                                  <p:stCondLst>
                                    <p:cond delay="0"/>
                                  </p:stCondLst>
                                  <p:childTnLst>
                                    <p:anim calcmode="lin" valueType="num">
                                      <p:cBhvr additive="base">
                                        <p:cTn id="301" dur="2000"/>
                                        <p:tgtEl>
                                          <p:spTgt spid="29"/>
                                        </p:tgtEl>
                                        <p:attrNameLst>
                                          <p:attrName>ppt_x</p:attrName>
                                        </p:attrNameLst>
                                      </p:cBhvr>
                                      <p:tavLst>
                                        <p:tav tm="0">
                                          <p:val>
                                            <p:strVal val="ppt_x"/>
                                          </p:val>
                                        </p:tav>
                                        <p:tav tm="100000">
                                          <p:val>
                                            <p:strVal val="ppt_x"/>
                                          </p:val>
                                        </p:tav>
                                      </p:tavLst>
                                    </p:anim>
                                    <p:anim calcmode="lin" valueType="num">
                                      <p:cBhvr additive="base">
                                        <p:cTn id="302" dur="2000"/>
                                        <p:tgtEl>
                                          <p:spTgt spid="29"/>
                                        </p:tgtEl>
                                        <p:attrNameLst>
                                          <p:attrName>ppt_y</p:attrName>
                                        </p:attrNameLst>
                                      </p:cBhvr>
                                      <p:tavLst>
                                        <p:tav tm="0">
                                          <p:val>
                                            <p:strVal val="ppt_y"/>
                                          </p:val>
                                        </p:tav>
                                        <p:tav tm="100000">
                                          <p:val>
                                            <p:strVal val="1+ppt_h/2"/>
                                          </p:val>
                                        </p:tav>
                                      </p:tavLst>
                                    </p:anim>
                                    <p:set>
                                      <p:cBhvr>
                                        <p:cTn id="303" dur="1" fill="hold">
                                          <p:stCondLst>
                                            <p:cond delay="1999"/>
                                          </p:stCondLst>
                                        </p:cTn>
                                        <p:tgtEl>
                                          <p:spTgt spid="29"/>
                                        </p:tgtEl>
                                        <p:attrNameLst>
                                          <p:attrName>style.visibility</p:attrName>
                                        </p:attrNameLst>
                                      </p:cBhvr>
                                      <p:to>
                                        <p:strVal val="hidden"/>
                                      </p:to>
                                    </p:set>
                                  </p:childTnLst>
                                </p:cTn>
                              </p:par>
                              <p:par>
                                <p:cTn id="304" presetID="2" presetClass="exit" presetSubtype="4" fill="hold" grpId="2" nodeType="withEffect">
                                  <p:stCondLst>
                                    <p:cond delay="0"/>
                                  </p:stCondLst>
                                  <p:childTnLst>
                                    <p:anim calcmode="lin" valueType="num">
                                      <p:cBhvr additive="base">
                                        <p:cTn id="305" dur="2000"/>
                                        <p:tgtEl>
                                          <p:spTgt spid="30"/>
                                        </p:tgtEl>
                                        <p:attrNameLst>
                                          <p:attrName>ppt_x</p:attrName>
                                        </p:attrNameLst>
                                      </p:cBhvr>
                                      <p:tavLst>
                                        <p:tav tm="0">
                                          <p:val>
                                            <p:strVal val="ppt_x"/>
                                          </p:val>
                                        </p:tav>
                                        <p:tav tm="100000">
                                          <p:val>
                                            <p:strVal val="ppt_x"/>
                                          </p:val>
                                        </p:tav>
                                      </p:tavLst>
                                    </p:anim>
                                    <p:anim calcmode="lin" valueType="num">
                                      <p:cBhvr additive="base">
                                        <p:cTn id="306" dur="2000"/>
                                        <p:tgtEl>
                                          <p:spTgt spid="30"/>
                                        </p:tgtEl>
                                        <p:attrNameLst>
                                          <p:attrName>ppt_y</p:attrName>
                                        </p:attrNameLst>
                                      </p:cBhvr>
                                      <p:tavLst>
                                        <p:tav tm="0">
                                          <p:val>
                                            <p:strVal val="ppt_y"/>
                                          </p:val>
                                        </p:tav>
                                        <p:tav tm="100000">
                                          <p:val>
                                            <p:strVal val="1+ppt_h/2"/>
                                          </p:val>
                                        </p:tav>
                                      </p:tavLst>
                                    </p:anim>
                                    <p:set>
                                      <p:cBhvr>
                                        <p:cTn id="307" dur="1" fill="hold">
                                          <p:stCondLst>
                                            <p:cond delay="1999"/>
                                          </p:stCondLst>
                                        </p:cTn>
                                        <p:tgtEl>
                                          <p:spTgt spid="30"/>
                                        </p:tgtEl>
                                        <p:attrNameLst>
                                          <p:attrName>style.visibility</p:attrName>
                                        </p:attrNameLst>
                                      </p:cBhvr>
                                      <p:to>
                                        <p:strVal val="hidden"/>
                                      </p:to>
                                    </p:set>
                                  </p:childTnLst>
                                </p:cTn>
                              </p:par>
                              <p:par>
                                <p:cTn id="308" presetID="2" presetClass="exit" presetSubtype="4" fill="hold" grpId="2" nodeType="withEffect">
                                  <p:stCondLst>
                                    <p:cond delay="0"/>
                                  </p:stCondLst>
                                  <p:childTnLst>
                                    <p:anim calcmode="lin" valueType="num">
                                      <p:cBhvr additive="base">
                                        <p:cTn id="309" dur="2000"/>
                                        <p:tgtEl>
                                          <p:spTgt spid="31"/>
                                        </p:tgtEl>
                                        <p:attrNameLst>
                                          <p:attrName>ppt_x</p:attrName>
                                        </p:attrNameLst>
                                      </p:cBhvr>
                                      <p:tavLst>
                                        <p:tav tm="0">
                                          <p:val>
                                            <p:strVal val="ppt_x"/>
                                          </p:val>
                                        </p:tav>
                                        <p:tav tm="100000">
                                          <p:val>
                                            <p:strVal val="ppt_x"/>
                                          </p:val>
                                        </p:tav>
                                      </p:tavLst>
                                    </p:anim>
                                    <p:anim calcmode="lin" valueType="num">
                                      <p:cBhvr additive="base">
                                        <p:cTn id="310" dur="2000"/>
                                        <p:tgtEl>
                                          <p:spTgt spid="31"/>
                                        </p:tgtEl>
                                        <p:attrNameLst>
                                          <p:attrName>ppt_y</p:attrName>
                                        </p:attrNameLst>
                                      </p:cBhvr>
                                      <p:tavLst>
                                        <p:tav tm="0">
                                          <p:val>
                                            <p:strVal val="ppt_y"/>
                                          </p:val>
                                        </p:tav>
                                        <p:tav tm="100000">
                                          <p:val>
                                            <p:strVal val="1+ppt_h/2"/>
                                          </p:val>
                                        </p:tav>
                                      </p:tavLst>
                                    </p:anim>
                                    <p:set>
                                      <p:cBhvr>
                                        <p:cTn id="311" dur="1" fill="hold">
                                          <p:stCondLst>
                                            <p:cond delay="1999"/>
                                          </p:stCondLst>
                                        </p:cTn>
                                        <p:tgtEl>
                                          <p:spTgt spid="31"/>
                                        </p:tgtEl>
                                        <p:attrNameLst>
                                          <p:attrName>style.visibility</p:attrName>
                                        </p:attrNameLst>
                                      </p:cBhvr>
                                      <p:to>
                                        <p:strVal val="hidden"/>
                                      </p:to>
                                    </p:set>
                                  </p:childTnLst>
                                </p:cTn>
                              </p:par>
                              <p:par>
                                <p:cTn id="312" presetID="2" presetClass="exit" presetSubtype="4" fill="hold" grpId="2" nodeType="withEffect">
                                  <p:stCondLst>
                                    <p:cond delay="0"/>
                                  </p:stCondLst>
                                  <p:childTnLst>
                                    <p:anim calcmode="lin" valueType="num">
                                      <p:cBhvr additive="base">
                                        <p:cTn id="313" dur="2000"/>
                                        <p:tgtEl>
                                          <p:spTgt spid="32"/>
                                        </p:tgtEl>
                                        <p:attrNameLst>
                                          <p:attrName>ppt_x</p:attrName>
                                        </p:attrNameLst>
                                      </p:cBhvr>
                                      <p:tavLst>
                                        <p:tav tm="0">
                                          <p:val>
                                            <p:strVal val="ppt_x"/>
                                          </p:val>
                                        </p:tav>
                                        <p:tav tm="100000">
                                          <p:val>
                                            <p:strVal val="ppt_x"/>
                                          </p:val>
                                        </p:tav>
                                      </p:tavLst>
                                    </p:anim>
                                    <p:anim calcmode="lin" valueType="num">
                                      <p:cBhvr additive="base">
                                        <p:cTn id="314" dur="2000"/>
                                        <p:tgtEl>
                                          <p:spTgt spid="32"/>
                                        </p:tgtEl>
                                        <p:attrNameLst>
                                          <p:attrName>ppt_y</p:attrName>
                                        </p:attrNameLst>
                                      </p:cBhvr>
                                      <p:tavLst>
                                        <p:tav tm="0">
                                          <p:val>
                                            <p:strVal val="ppt_y"/>
                                          </p:val>
                                        </p:tav>
                                        <p:tav tm="100000">
                                          <p:val>
                                            <p:strVal val="1+ppt_h/2"/>
                                          </p:val>
                                        </p:tav>
                                      </p:tavLst>
                                    </p:anim>
                                    <p:set>
                                      <p:cBhvr>
                                        <p:cTn id="315" dur="1" fill="hold">
                                          <p:stCondLst>
                                            <p:cond delay="1999"/>
                                          </p:stCondLst>
                                        </p:cTn>
                                        <p:tgtEl>
                                          <p:spTgt spid="32"/>
                                        </p:tgtEl>
                                        <p:attrNameLst>
                                          <p:attrName>style.visibility</p:attrName>
                                        </p:attrNameLst>
                                      </p:cBhvr>
                                      <p:to>
                                        <p:strVal val="hidden"/>
                                      </p:to>
                                    </p:set>
                                  </p:childTnLst>
                                </p:cTn>
                              </p:par>
                              <p:par>
                                <p:cTn id="316" presetID="2" presetClass="exit" presetSubtype="4" fill="hold" grpId="2" nodeType="withEffect">
                                  <p:stCondLst>
                                    <p:cond delay="0"/>
                                  </p:stCondLst>
                                  <p:childTnLst>
                                    <p:anim calcmode="lin" valueType="num">
                                      <p:cBhvr additive="base">
                                        <p:cTn id="317" dur="2000"/>
                                        <p:tgtEl>
                                          <p:spTgt spid="33"/>
                                        </p:tgtEl>
                                        <p:attrNameLst>
                                          <p:attrName>ppt_x</p:attrName>
                                        </p:attrNameLst>
                                      </p:cBhvr>
                                      <p:tavLst>
                                        <p:tav tm="0">
                                          <p:val>
                                            <p:strVal val="ppt_x"/>
                                          </p:val>
                                        </p:tav>
                                        <p:tav tm="100000">
                                          <p:val>
                                            <p:strVal val="ppt_x"/>
                                          </p:val>
                                        </p:tav>
                                      </p:tavLst>
                                    </p:anim>
                                    <p:anim calcmode="lin" valueType="num">
                                      <p:cBhvr additive="base">
                                        <p:cTn id="318" dur="2000"/>
                                        <p:tgtEl>
                                          <p:spTgt spid="33"/>
                                        </p:tgtEl>
                                        <p:attrNameLst>
                                          <p:attrName>ppt_y</p:attrName>
                                        </p:attrNameLst>
                                      </p:cBhvr>
                                      <p:tavLst>
                                        <p:tav tm="0">
                                          <p:val>
                                            <p:strVal val="ppt_y"/>
                                          </p:val>
                                        </p:tav>
                                        <p:tav tm="100000">
                                          <p:val>
                                            <p:strVal val="1+ppt_h/2"/>
                                          </p:val>
                                        </p:tav>
                                      </p:tavLst>
                                    </p:anim>
                                    <p:set>
                                      <p:cBhvr>
                                        <p:cTn id="319" dur="1" fill="hold">
                                          <p:stCondLst>
                                            <p:cond delay="1999"/>
                                          </p:stCondLst>
                                        </p:cTn>
                                        <p:tgtEl>
                                          <p:spTgt spid="33"/>
                                        </p:tgtEl>
                                        <p:attrNameLst>
                                          <p:attrName>style.visibility</p:attrName>
                                        </p:attrNameLst>
                                      </p:cBhvr>
                                      <p:to>
                                        <p:strVal val="hidden"/>
                                      </p:to>
                                    </p:set>
                                  </p:childTnLst>
                                </p:cTn>
                              </p:par>
                              <p:par>
                                <p:cTn id="320" presetID="2" presetClass="exit" presetSubtype="4" fill="hold" grpId="2" nodeType="withEffect">
                                  <p:stCondLst>
                                    <p:cond delay="0"/>
                                  </p:stCondLst>
                                  <p:childTnLst>
                                    <p:anim calcmode="lin" valueType="num">
                                      <p:cBhvr additive="base">
                                        <p:cTn id="321" dur="2000"/>
                                        <p:tgtEl>
                                          <p:spTgt spid="34"/>
                                        </p:tgtEl>
                                        <p:attrNameLst>
                                          <p:attrName>ppt_x</p:attrName>
                                        </p:attrNameLst>
                                      </p:cBhvr>
                                      <p:tavLst>
                                        <p:tav tm="0">
                                          <p:val>
                                            <p:strVal val="ppt_x"/>
                                          </p:val>
                                        </p:tav>
                                        <p:tav tm="100000">
                                          <p:val>
                                            <p:strVal val="ppt_x"/>
                                          </p:val>
                                        </p:tav>
                                      </p:tavLst>
                                    </p:anim>
                                    <p:anim calcmode="lin" valueType="num">
                                      <p:cBhvr additive="base">
                                        <p:cTn id="322" dur="2000"/>
                                        <p:tgtEl>
                                          <p:spTgt spid="34"/>
                                        </p:tgtEl>
                                        <p:attrNameLst>
                                          <p:attrName>ppt_y</p:attrName>
                                        </p:attrNameLst>
                                      </p:cBhvr>
                                      <p:tavLst>
                                        <p:tav tm="0">
                                          <p:val>
                                            <p:strVal val="ppt_y"/>
                                          </p:val>
                                        </p:tav>
                                        <p:tav tm="100000">
                                          <p:val>
                                            <p:strVal val="1+ppt_h/2"/>
                                          </p:val>
                                        </p:tav>
                                      </p:tavLst>
                                    </p:anim>
                                    <p:set>
                                      <p:cBhvr>
                                        <p:cTn id="323" dur="1" fill="hold">
                                          <p:stCondLst>
                                            <p:cond delay="1999"/>
                                          </p:stCondLst>
                                        </p:cTn>
                                        <p:tgtEl>
                                          <p:spTgt spid="34"/>
                                        </p:tgtEl>
                                        <p:attrNameLst>
                                          <p:attrName>style.visibility</p:attrName>
                                        </p:attrNameLst>
                                      </p:cBhvr>
                                      <p:to>
                                        <p:strVal val="hidden"/>
                                      </p:to>
                                    </p:set>
                                  </p:childTnLst>
                                </p:cTn>
                              </p:par>
                              <p:par>
                                <p:cTn id="324" presetID="2" presetClass="exit" presetSubtype="4" fill="hold" grpId="2" nodeType="withEffect">
                                  <p:stCondLst>
                                    <p:cond delay="0"/>
                                  </p:stCondLst>
                                  <p:childTnLst>
                                    <p:anim calcmode="lin" valueType="num">
                                      <p:cBhvr additive="base">
                                        <p:cTn id="325" dur="2000"/>
                                        <p:tgtEl>
                                          <p:spTgt spid="35"/>
                                        </p:tgtEl>
                                        <p:attrNameLst>
                                          <p:attrName>ppt_x</p:attrName>
                                        </p:attrNameLst>
                                      </p:cBhvr>
                                      <p:tavLst>
                                        <p:tav tm="0">
                                          <p:val>
                                            <p:strVal val="ppt_x"/>
                                          </p:val>
                                        </p:tav>
                                        <p:tav tm="100000">
                                          <p:val>
                                            <p:strVal val="ppt_x"/>
                                          </p:val>
                                        </p:tav>
                                      </p:tavLst>
                                    </p:anim>
                                    <p:anim calcmode="lin" valueType="num">
                                      <p:cBhvr additive="base">
                                        <p:cTn id="326" dur="2000"/>
                                        <p:tgtEl>
                                          <p:spTgt spid="35"/>
                                        </p:tgtEl>
                                        <p:attrNameLst>
                                          <p:attrName>ppt_y</p:attrName>
                                        </p:attrNameLst>
                                      </p:cBhvr>
                                      <p:tavLst>
                                        <p:tav tm="0">
                                          <p:val>
                                            <p:strVal val="ppt_y"/>
                                          </p:val>
                                        </p:tav>
                                        <p:tav tm="100000">
                                          <p:val>
                                            <p:strVal val="1+ppt_h/2"/>
                                          </p:val>
                                        </p:tav>
                                      </p:tavLst>
                                    </p:anim>
                                    <p:set>
                                      <p:cBhvr>
                                        <p:cTn id="327" dur="1" fill="hold">
                                          <p:stCondLst>
                                            <p:cond delay="1999"/>
                                          </p:stCondLst>
                                        </p:cTn>
                                        <p:tgtEl>
                                          <p:spTgt spid="35"/>
                                        </p:tgtEl>
                                        <p:attrNameLst>
                                          <p:attrName>style.visibility</p:attrName>
                                        </p:attrNameLst>
                                      </p:cBhvr>
                                      <p:to>
                                        <p:strVal val="hidden"/>
                                      </p:to>
                                    </p:set>
                                  </p:childTnLst>
                                </p:cTn>
                              </p:par>
                              <p:par>
                                <p:cTn id="328" presetID="2" presetClass="exit" presetSubtype="1" fill="hold" grpId="2" nodeType="withEffect">
                                  <p:stCondLst>
                                    <p:cond delay="0"/>
                                  </p:stCondLst>
                                  <p:childTnLst>
                                    <p:anim calcmode="lin" valueType="num">
                                      <p:cBhvr additive="base">
                                        <p:cTn id="329" dur="2000"/>
                                        <p:tgtEl>
                                          <p:spTgt spid="4"/>
                                        </p:tgtEl>
                                        <p:attrNameLst>
                                          <p:attrName>ppt_x</p:attrName>
                                        </p:attrNameLst>
                                      </p:cBhvr>
                                      <p:tavLst>
                                        <p:tav tm="0">
                                          <p:val>
                                            <p:strVal val="ppt_x"/>
                                          </p:val>
                                        </p:tav>
                                        <p:tav tm="100000">
                                          <p:val>
                                            <p:strVal val="ppt_x"/>
                                          </p:val>
                                        </p:tav>
                                      </p:tavLst>
                                    </p:anim>
                                    <p:anim calcmode="lin" valueType="num">
                                      <p:cBhvr additive="base">
                                        <p:cTn id="330" dur="2000"/>
                                        <p:tgtEl>
                                          <p:spTgt spid="4"/>
                                        </p:tgtEl>
                                        <p:attrNameLst>
                                          <p:attrName>ppt_y</p:attrName>
                                        </p:attrNameLst>
                                      </p:cBhvr>
                                      <p:tavLst>
                                        <p:tav tm="0">
                                          <p:val>
                                            <p:strVal val="ppt_y"/>
                                          </p:val>
                                        </p:tav>
                                        <p:tav tm="100000">
                                          <p:val>
                                            <p:strVal val="0-ppt_h/2"/>
                                          </p:val>
                                        </p:tav>
                                      </p:tavLst>
                                    </p:anim>
                                    <p:set>
                                      <p:cBhvr>
                                        <p:cTn id="331" dur="1" fill="hold">
                                          <p:stCondLst>
                                            <p:cond delay="1999"/>
                                          </p:stCondLst>
                                        </p:cTn>
                                        <p:tgtEl>
                                          <p:spTgt spid="4"/>
                                        </p:tgtEl>
                                        <p:attrNameLst>
                                          <p:attrName>style.visibility</p:attrName>
                                        </p:attrNameLst>
                                      </p:cBhvr>
                                      <p:to>
                                        <p:strVal val="hidden"/>
                                      </p:to>
                                    </p:set>
                                  </p:childTnLst>
                                </p:cTn>
                              </p:par>
                              <p:par>
                                <p:cTn id="332" presetID="2" presetClass="exit" presetSubtype="1" fill="hold" grpId="2" nodeType="withEffect">
                                  <p:stCondLst>
                                    <p:cond delay="0"/>
                                  </p:stCondLst>
                                  <p:childTnLst>
                                    <p:anim calcmode="lin" valueType="num">
                                      <p:cBhvr additive="base">
                                        <p:cTn id="333" dur="2000"/>
                                        <p:tgtEl>
                                          <p:spTgt spid="5"/>
                                        </p:tgtEl>
                                        <p:attrNameLst>
                                          <p:attrName>ppt_x</p:attrName>
                                        </p:attrNameLst>
                                      </p:cBhvr>
                                      <p:tavLst>
                                        <p:tav tm="0">
                                          <p:val>
                                            <p:strVal val="ppt_x"/>
                                          </p:val>
                                        </p:tav>
                                        <p:tav tm="100000">
                                          <p:val>
                                            <p:strVal val="ppt_x"/>
                                          </p:val>
                                        </p:tav>
                                      </p:tavLst>
                                    </p:anim>
                                    <p:anim calcmode="lin" valueType="num">
                                      <p:cBhvr additive="base">
                                        <p:cTn id="334" dur="2000"/>
                                        <p:tgtEl>
                                          <p:spTgt spid="5"/>
                                        </p:tgtEl>
                                        <p:attrNameLst>
                                          <p:attrName>ppt_y</p:attrName>
                                        </p:attrNameLst>
                                      </p:cBhvr>
                                      <p:tavLst>
                                        <p:tav tm="0">
                                          <p:val>
                                            <p:strVal val="ppt_y"/>
                                          </p:val>
                                        </p:tav>
                                        <p:tav tm="100000">
                                          <p:val>
                                            <p:strVal val="0-ppt_h/2"/>
                                          </p:val>
                                        </p:tav>
                                      </p:tavLst>
                                    </p:anim>
                                    <p:set>
                                      <p:cBhvr>
                                        <p:cTn id="335" dur="1" fill="hold">
                                          <p:stCondLst>
                                            <p:cond delay="1999"/>
                                          </p:stCondLst>
                                        </p:cTn>
                                        <p:tgtEl>
                                          <p:spTgt spid="5"/>
                                        </p:tgtEl>
                                        <p:attrNameLst>
                                          <p:attrName>style.visibility</p:attrName>
                                        </p:attrNameLst>
                                      </p:cBhvr>
                                      <p:to>
                                        <p:strVal val="hidden"/>
                                      </p:to>
                                    </p:set>
                                  </p:childTnLst>
                                </p:cTn>
                              </p:par>
                              <p:par>
                                <p:cTn id="336" presetID="2" presetClass="exit" presetSubtype="1" fill="hold" grpId="2" nodeType="withEffect">
                                  <p:stCondLst>
                                    <p:cond delay="0"/>
                                  </p:stCondLst>
                                  <p:childTnLst>
                                    <p:anim calcmode="lin" valueType="num">
                                      <p:cBhvr additive="base">
                                        <p:cTn id="337" dur="2000"/>
                                        <p:tgtEl>
                                          <p:spTgt spid="6"/>
                                        </p:tgtEl>
                                        <p:attrNameLst>
                                          <p:attrName>ppt_x</p:attrName>
                                        </p:attrNameLst>
                                      </p:cBhvr>
                                      <p:tavLst>
                                        <p:tav tm="0">
                                          <p:val>
                                            <p:strVal val="ppt_x"/>
                                          </p:val>
                                        </p:tav>
                                        <p:tav tm="100000">
                                          <p:val>
                                            <p:strVal val="ppt_x"/>
                                          </p:val>
                                        </p:tav>
                                      </p:tavLst>
                                    </p:anim>
                                    <p:anim calcmode="lin" valueType="num">
                                      <p:cBhvr additive="base">
                                        <p:cTn id="338" dur="2000"/>
                                        <p:tgtEl>
                                          <p:spTgt spid="6"/>
                                        </p:tgtEl>
                                        <p:attrNameLst>
                                          <p:attrName>ppt_y</p:attrName>
                                        </p:attrNameLst>
                                      </p:cBhvr>
                                      <p:tavLst>
                                        <p:tav tm="0">
                                          <p:val>
                                            <p:strVal val="ppt_y"/>
                                          </p:val>
                                        </p:tav>
                                        <p:tav tm="100000">
                                          <p:val>
                                            <p:strVal val="0-ppt_h/2"/>
                                          </p:val>
                                        </p:tav>
                                      </p:tavLst>
                                    </p:anim>
                                    <p:set>
                                      <p:cBhvr>
                                        <p:cTn id="339" dur="1" fill="hold">
                                          <p:stCondLst>
                                            <p:cond delay="1999"/>
                                          </p:stCondLst>
                                        </p:cTn>
                                        <p:tgtEl>
                                          <p:spTgt spid="6"/>
                                        </p:tgtEl>
                                        <p:attrNameLst>
                                          <p:attrName>style.visibility</p:attrName>
                                        </p:attrNameLst>
                                      </p:cBhvr>
                                      <p:to>
                                        <p:strVal val="hidden"/>
                                      </p:to>
                                    </p:set>
                                  </p:childTnLst>
                                </p:cTn>
                              </p:par>
                              <p:par>
                                <p:cTn id="340" presetID="2" presetClass="exit" presetSubtype="1" fill="hold" grpId="2"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0-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1" fill="hold" grpId="2" nodeType="withEffect">
                                  <p:stCondLst>
                                    <p:cond delay="0"/>
                                  </p:stCondLst>
                                  <p:childTnLst>
                                    <p:anim calcmode="lin" valueType="num">
                                      <p:cBhvr additive="base">
                                        <p:cTn id="345" dur="2000"/>
                                        <p:tgtEl>
                                          <p:spTgt spid="8"/>
                                        </p:tgtEl>
                                        <p:attrNameLst>
                                          <p:attrName>ppt_x</p:attrName>
                                        </p:attrNameLst>
                                      </p:cBhvr>
                                      <p:tavLst>
                                        <p:tav tm="0">
                                          <p:val>
                                            <p:strVal val="ppt_x"/>
                                          </p:val>
                                        </p:tav>
                                        <p:tav tm="100000">
                                          <p:val>
                                            <p:strVal val="ppt_x"/>
                                          </p:val>
                                        </p:tav>
                                      </p:tavLst>
                                    </p:anim>
                                    <p:anim calcmode="lin" valueType="num">
                                      <p:cBhvr additive="base">
                                        <p:cTn id="346" dur="2000"/>
                                        <p:tgtEl>
                                          <p:spTgt spid="8"/>
                                        </p:tgtEl>
                                        <p:attrNameLst>
                                          <p:attrName>ppt_y</p:attrName>
                                        </p:attrNameLst>
                                      </p:cBhvr>
                                      <p:tavLst>
                                        <p:tav tm="0">
                                          <p:val>
                                            <p:strVal val="ppt_y"/>
                                          </p:val>
                                        </p:tav>
                                        <p:tav tm="100000">
                                          <p:val>
                                            <p:strVal val="0-ppt_h/2"/>
                                          </p:val>
                                        </p:tav>
                                      </p:tavLst>
                                    </p:anim>
                                    <p:set>
                                      <p:cBhvr>
                                        <p:cTn id="347" dur="1" fill="hold">
                                          <p:stCondLst>
                                            <p:cond delay="1999"/>
                                          </p:stCondLst>
                                        </p:cTn>
                                        <p:tgtEl>
                                          <p:spTgt spid="8"/>
                                        </p:tgtEl>
                                        <p:attrNameLst>
                                          <p:attrName>style.visibility</p:attrName>
                                        </p:attrNameLst>
                                      </p:cBhvr>
                                      <p:to>
                                        <p:strVal val="hidden"/>
                                      </p:to>
                                    </p:set>
                                  </p:childTnLst>
                                </p:cTn>
                              </p:par>
                              <p:par>
                                <p:cTn id="348" presetID="2" presetClass="exit" presetSubtype="1" fill="hold" grpId="2" nodeType="withEffect">
                                  <p:stCondLst>
                                    <p:cond delay="0"/>
                                  </p:stCondLst>
                                  <p:childTnLst>
                                    <p:anim calcmode="lin" valueType="num">
                                      <p:cBhvr additive="base">
                                        <p:cTn id="349" dur="2000"/>
                                        <p:tgtEl>
                                          <p:spTgt spid="9"/>
                                        </p:tgtEl>
                                        <p:attrNameLst>
                                          <p:attrName>ppt_x</p:attrName>
                                        </p:attrNameLst>
                                      </p:cBhvr>
                                      <p:tavLst>
                                        <p:tav tm="0">
                                          <p:val>
                                            <p:strVal val="ppt_x"/>
                                          </p:val>
                                        </p:tav>
                                        <p:tav tm="100000">
                                          <p:val>
                                            <p:strVal val="ppt_x"/>
                                          </p:val>
                                        </p:tav>
                                      </p:tavLst>
                                    </p:anim>
                                    <p:anim calcmode="lin" valueType="num">
                                      <p:cBhvr additive="base">
                                        <p:cTn id="350" dur="2000"/>
                                        <p:tgtEl>
                                          <p:spTgt spid="9"/>
                                        </p:tgtEl>
                                        <p:attrNameLst>
                                          <p:attrName>ppt_y</p:attrName>
                                        </p:attrNameLst>
                                      </p:cBhvr>
                                      <p:tavLst>
                                        <p:tav tm="0">
                                          <p:val>
                                            <p:strVal val="ppt_y"/>
                                          </p:val>
                                        </p:tav>
                                        <p:tav tm="100000">
                                          <p:val>
                                            <p:strVal val="0-ppt_h/2"/>
                                          </p:val>
                                        </p:tav>
                                      </p:tavLst>
                                    </p:anim>
                                    <p:set>
                                      <p:cBhvr>
                                        <p:cTn id="351" dur="1" fill="hold">
                                          <p:stCondLst>
                                            <p:cond delay="1999"/>
                                          </p:stCondLst>
                                        </p:cTn>
                                        <p:tgtEl>
                                          <p:spTgt spid="9"/>
                                        </p:tgtEl>
                                        <p:attrNameLst>
                                          <p:attrName>style.visibility</p:attrName>
                                        </p:attrNameLst>
                                      </p:cBhvr>
                                      <p:to>
                                        <p:strVal val="hidden"/>
                                      </p:to>
                                    </p:set>
                                  </p:childTnLst>
                                </p:cTn>
                              </p:par>
                              <p:par>
                                <p:cTn id="352" presetID="2" presetClass="exit" presetSubtype="1" fill="hold" grpId="2" nodeType="withEffect">
                                  <p:stCondLst>
                                    <p:cond delay="0"/>
                                  </p:stCondLst>
                                  <p:childTnLst>
                                    <p:anim calcmode="lin" valueType="num">
                                      <p:cBhvr additive="base">
                                        <p:cTn id="353" dur="2000"/>
                                        <p:tgtEl>
                                          <p:spTgt spid="10"/>
                                        </p:tgtEl>
                                        <p:attrNameLst>
                                          <p:attrName>ppt_x</p:attrName>
                                        </p:attrNameLst>
                                      </p:cBhvr>
                                      <p:tavLst>
                                        <p:tav tm="0">
                                          <p:val>
                                            <p:strVal val="ppt_x"/>
                                          </p:val>
                                        </p:tav>
                                        <p:tav tm="100000">
                                          <p:val>
                                            <p:strVal val="ppt_x"/>
                                          </p:val>
                                        </p:tav>
                                      </p:tavLst>
                                    </p:anim>
                                    <p:anim calcmode="lin" valueType="num">
                                      <p:cBhvr additive="base">
                                        <p:cTn id="354" dur="2000"/>
                                        <p:tgtEl>
                                          <p:spTgt spid="10"/>
                                        </p:tgtEl>
                                        <p:attrNameLst>
                                          <p:attrName>ppt_y</p:attrName>
                                        </p:attrNameLst>
                                      </p:cBhvr>
                                      <p:tavLst>
                                        <p:tav tm="0">
                                          <p:val>
                                            <p:strVal val="ppt_y"/>
                                          </p:val>
                                        </p:tav>
                                        <p:tav tm="100000">
                                          <p:val>
                                            <p:strVal val="0-ppt_h/2"/>
                                          </p:val>
                                        </p:tav>
                                      </p:tavLst>
                                    </p:anim>
                                    <p:set>
                                      <p:cBhvr>
                                        <p:cTn id="355" dur="1" fill="hold">
                                          <p:stCondLst>
                                            <p:cond delay="1999"/>
                                          </p:stCondLst>
                                        </p:cTn>
                                        <p:tgtEl>
                                          <p:spTgt spid="10"/>
                                        </p:tgtEl>
                                        <p:attrNameLst>
                                          <p:attrName>style.visibility</p:attrName>
                                        </p:attrNameLst>
                                      </p:cBhvr>
                                      <p:to>
                                        <p:strVal val="hidden"/>
                                      </p:to>
                                    </p:set>
                                  </p:childTnLst>
                                </p:cTn>
                              </p:par>
                              <p:par>
                                <p:cTn id="356" presetID="2" presetClass="exit" presetSubtype="1" fill="hold" grpId="2" nodeType="withEffect">
                                  <p:stCondLst>
                                    <p:cond delay="0"/>
                                  </p:stCondLst>
                                  <p:childTnLst>
                                    <p:anim calcmode="lin" valueType="num">
                                      <p:cBhvr additive="base">
                                        <p:cTn id="357" dur="2000"/>
                                        <p:tgtEl>
                                          <p:spTgt spid="11"/>
                                        </p:tgtEl>
                                        <p:attrNameLst>
                                          <p:attrName>ppt_x</p:attrName>
                                        </p:attrNameLst>
                                      </p:cBhvr>
                                      <p:tavLst>
                                        <p:tav tm="0">
                                          <p:val>
                                            <p:strVal val="ppt_x"/>
                                          </p:val>
                                        </p:tav>
                                        <p:tav tm="100000">
                                          <p:val>
                                            <p:strVal val="ppt_x"/>
                                          </p:val>
                                        </p:tav>
                                      </p:tavLst>
                                    </p:anim>
                                    <p:anim calcmode="lin" valueType="num">
                                      <p:cBhvr additive="base">
                                        <p:cTn id="358" dur="2000"/>
                                        <p:tgtEl>
                                          <p:spTgt spid="11"/>
                                        </p:tgtEl>
                                        <p:attrNameLst>
                                          <p:attrName>ppt_y</p:attrName>
                                        </p:attrNameLst>
                                      </p:cBhvr>
                                      <p:tavLst>
                                        <p:tav tm="0">
                                          <p:val>
                                            <p:strVal val="ppt_y"/>
                                          </p:val>
                                        </p:tav>
                                        <p:tav tm="100000">
                                          <p:val>
                                            <p:strVal val="0-ppt_h/2"/>
                                          </p:val>
                                        </p:tav>
                                      </p:tavLst>
                                    </p:anim>
                                    <p:set>
                                      <p:cBhvr>
                                        <p:cTn id="359" dur="1" fill="hold">
                                          <p:stCondLst>
                                            <p:cond delay="1999"/>
                                          </p:stCondLst>
                                        </p:cTn>
                                        <p:tgtEl>
                                          <p:spTgt spid="11"/>
                                        </p:tgtEl>
                                        <p:attrNameLst>
                                          <p:attrName>style.visibility</p:attrName>
                                        </p:attrNameLst>
                                      </p:cBhvr>
                                      <p:to>
                                        <p:strVal val="hidden"/>
                                      </p:to>
                                    </p:set>
                                  </p:childTnLst>
                                </p:cTn>
                              </p:par>
                              <p:par>
                                <p:cTn id="360" presetID="2" presetClass="exit" presetSubtype="1"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ppt_x"/>
                                          </p:val>
                                        </p:tav>
                                      </p:tavLst>
                                    </p:anim>
                                    <p:anim calcmode="lin" valueType="num">
                                      <p:cBhvr additive="base">
                                        <p:cTn id="362" dur="2000"/>
                                        <p:tgtEl>
                                          <p:spTgt spid="12"/>
                                        </p:tgtEl>
                                        <p:attrNameLst>
                                          <p:attrName>ppt_y</p:attrName>
                                        </p:attrNameLst>
                                      </p:cBhvr>
                                      <p:tavLst>
                                        <p:tav tm="0">
                                          <p:val>
                                            <p:strVal val="ppt_y"/>
                                          </p:val>
                                        </p:tav>
                                        <p:tav tm="100000">
                                          <p:val>
                                            <p:strVal val="0-ppt_h/2"/>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1" fill="hold" grpId="2" nodeType="withEffect">
                                  <p:stCondLst>
                                    <p:cond delay="0"/>
                                  </p:stCondLst>
                                  <p:childTnLst>
                                    <p:anim calcmode="lin" valueType="num">
                                      <p:cBhvr additive="base">
                                        <p:cTn id="365" dur="2000"/>
                                        <p:tgtEl>
                                          <p:spTgt spid="13"/>
                                        </p:tgtEl>
                                        <p:attrNameLst>
                                          <p:attrName>ppt_x</p:attrName>
                                        </p:attrNameLst>
                                      </p:cBhvr>
                                      <p:tavLst>
                                        <p:tav tm="0">
                                          <p:val>
                                            <p:strVal val="ppt_x"/>
                                          </p:val>
                                        </p:tav>
                                        <p:tav tm="100000">
                                          <p:val>
                                            <p:strVal val="ppt_x"/>
                                          </p:val>
                                        </p:tav>
                                      </p:tavLst>
                                    </p:anim>
                                    <p:anim calcmode="lin" valueType="num">
                                      <p:cBhvr additive="base">
                                        <p:cTn id="366" dur="2000"/>
                                        <p:tgtEl>
                                          <p:spTgt spid="13"/>
                                        </p:tgtEl>
                                        <p:attrNameLst>
                                          <p:attrName>ppt_y</p:attrName>
                                        </p:attrNameLst>
                                      </p:cBhvr>
                                      <p:tavLst>
                                        <p:tav tm="0">
                                          <p:val>
                                            <p:strVal val="ppt_y"/>
                                          </p:val>
                                        </p:tav>
                                        <p:tav tm="100000">
                                          <p:val>
                                            <p:strVal val="0-ppt_h/2"/>
                                          </p:val>
                                        </p:tav>
                                      </p:tavLst>
                                    </p:anim>
                                    <p:set>
                                      <p:cBhvr>
                                        <p:cTn id="367" dur="1" fill="hold">
                                          <p:stCondLst>
                                            <p:cond delay="1999"/>
                                          </p:stCondLst>
                                        </p:cTn>
                                        <p:tgtEl>
                                          <p:spTgt spid="13"/>
                                        </p:tgtEl>
                                        <p:attrNameLst>
                                          <p:attrName>style.visibility</p:attrName>
                                        </p:attrNameLst>
                                      </p:cBhvr>
                                      <p:to>
                                        <p:strVal val="hidden"/>
                                      </p:to>
                                    </p:set>
                                  </p:childTnLst>
                                </p:cTn>
                              </p:par>
                              <p:par>
                                <p:cTn id="368" presetID="2" presetClass="exit" presetSubtype="1" fill="hold" grpId="2" nodeType="withEffect">
                                  <p:stCondLst>
                                    <p:cond delay="0"/>
                                  </p:stCondLst>
                                  <p:childTnLst>
                                    <p:anim calcmode="lin" valueType="num">
                                      <p:cBhvr additive="base">
                                        <p:cTn id="369" dur="2000"/>
                                        <p:tgtEl>
                                          <p:spTgt spid="14"/>
                                        </p:tgtEl>
                                        <p:attrNameLst>
                                          <p:attrName>ppt_x</p:attrName>
                                        </p:attrNameLst>
                                      </p:cBhvr>
                                      <p:tavLst>
                                        <p:tav tm="0">
                                          <p:val>
                                            <p:strVal val="ppt_x"/>
                                          </p:val>
                                        </p:tav>
                                        <p:tav tm="100000">
                                          <p:val>
                                            <p:strVal val="ppt_x"/>
                                          </p:val>
                                        </p:tav>
                                      </p:tavLst>
                                    </p:anim>
                                    <p:anim calcmode="lin" valueType="num">
                                      <p:cBhvr additive="base">
                                        <p:cTn id="370" dur="2000"/>
                                        <p:tgtEl>
                                          <p:spTgt spid="14"/>
                                        </p:tgtEl>
                                        <p:attrNameLst>
                                          <p:attrName>ppt_y</p:attrName>
                                        </p:attrNameLst>
                                      </p:cBhvr>
                                      <p:tavLst>
                                        <p:tav tm="0">
                                          <p:val>
                                            <p:strVal val="ppt_y"/>
                                          </p:val>
                                        </p:tav>
                                        <p:tav tm="100000">
                                          <p:val>
                                            <p:strVal val="0-ppt_h/2"/>
                                          </p:val>
                                        </p:tav>
                                      </p:tavLst>
                                    </p:anim>
                                    <p:set>
                                      <p:cBhvr>
                                        <p:cTn id="371" dur="1" fill="hold">
                                          <p:stCondLst>
                                            <p:cond delay="1999"/>
                                          </p:stCondLst>
                                        </p:cTn>
                                        <p:tgtEl>
                                          <p:spTgt spid="14"/>
                                        </p:tgtEl>
                                        <p:attrNameLst>
                                          <p:attrName>style.visibility</p:attrName>
                                        </p:attrNameLst>
                                      </p:cBhvr>
                                      <p:to>
                                        <p:strVal val="hidden"/>
                                      </p:to>
                                    </p:set>
                                  </p:childTnLst>
                                </p:cTn>
                              </p:par>
                              <p:par>
                                <p:cTn id="372" presetID="2" presetClass="exit" presetSubtype="1" fill="hold" grpId="2" nodeType="withEffect">
                                  <p:stCondLst>
                                    <p:cond delay="0"/>
                                  </p:stCondLst>
                                  <p:childTnLst>
                                    <p:anim calcmode="lin" valueType="num">
                                      <p:cBhvr additive="base">
                                        <p:cTn id="373" dur="2000"/>
                                        <p:tgtEl>
                                          <p:spTgt spid="15"/>
                                        </p:tgtEl>
                                        <p:attrNameLst>
                                          <p:attrName>ppt_x</p:attrName>
                                        </p:attrNameLst>
                                      </p:cBhvr>
                                      <p:tavLst>
                                        <p:tav tm="0">
                                          <p:val>
                                            <p:strVal val="ppt_x"/>
                                          </p:val>
                                        </p:tav>
                                        <p:tav tm="100000">
                                          <p:val>
                                            <p:strVal val="ppt_x"/>
                                          </p:val>
                                        </p:tav>
                                      </p:tavLst>
                                    </p:anim>
                                    <p:anim calcmode="lin" valueType="num">
                                      <p:cBhvr additive="base">
                                        <p:cTn id="374" dur="2000"/>
                                        <p:tgtEl>
                                          <p:spTgt spid="15"/>
                                        </p:tgtEl>
                                        <p:attrNameLst>
                                          <p:attrName>ppt_y</p:attrName>
                                        </p:attrNameLst>
                                      </p:cBhvr>
                                      <p:tavLst>
                                        <p:tav tm="0">
                                          <p:val>
                                            <p:strVal val="ppt_y"/>
                                          </p:val>
                                        </p:tav>
                                        <p:tav tm="100000">
                                          <p:val>
                                            <p:strVal val="0-ppt_h/2"/>
                                          </p:val>
                                        </p:tav>
                                      </p:tavLst>
                                    </p:anim>
                                    <p:set>
                                      <p:cBhvr>
                                        <p:cTn id="375" dur="1" fill="hold">
                                          <p:stCondLst>
                                            <p:cond delay="1999"/>
                                          </p:stCondLst>
                                        </p:cTn>
                                        <p:tgtEl>
                                          <p:spTgt spid="15"/>
                                        </p:tgtEl>
                                        <p:attrNameLst>
                                          <p:attrName>style.visibility</p:attrName>
                                        </p:attrNameLst>
                                      </p:cBhvr>
                                      <p:to>
                                        <p:strVal val="hidden"/>
                                      </p:to>
                                    </p:set>
                                  </p:childTnLst>
                                </p:cTn>
                              </p:par>
                              <p:par>
                                <p:cTn id="376" presetID="2" presetClass="exit" presetSubtype="1" fill="hold" grpId="2" nodeType="withEffect">
                                  <p:stCondLst>
                                    <p:cond delay="0"/>
                                  </p:stCondLst>
                                  <p:childTnLst>
                                    <p:anim calcmode="lin" valueType="num">
                                      <p:cBhvr additive="base">
                                        <p:cTn id="377" dur="2000"/>
                                        <p:tgtEl>
                                          <p:spTgt spid="16"/>
                                        </p:tgtEl>
                                        <p:attrNameLst>
                                          <p:attrName>ppt_x</p:attrName>
                                        </p:attrNameLst>
                                      </p:cBhvr>
                                      <p:tavLst>
                                        <p:tav tm="0">
                                          <p:val>
                                            <p:strVal val="ppt_x"/>
                                          </p:val>
                                        </p:tav>
                                        <p:tav tm="100000">
                                          <p:val>
                                            <p:strVal val="ppt_x"/>
                                          </p:val>
                                        </p:tav>
                                      </p:tavLst>
                                    </p:anim>
                                    <p:anim calcmode="lin" valueType="num">
                                      <p:cBhvr additive="base">
                                        <p:cTn id="378" dur="2000"/>
                                        <p:tgtEl>
                                          <p:spTgt spid="16"/>
                                        </p:tgtEl>
                                        <p:attrNameLst>
                                          <p:attrName>ppt_y</p:attrName>
                                        </p:attrNameLst>
                                      </p:cBhvr>
                                      <p:tavLst>
                                        <p:tav tm="0">
                                          <p:val>
                                            <p:strVal val="ppt_y"/>
                                          </p:val>
                                        </p:tav>
                                        <p:tav tm="100000">
                                          <p:val>
                                            <p:strVal val="0-ppt_h/2"/>
                                          </p:val>
                                        </p:tav>
                                      </p:tavLst>
                                    </p:anim>
                                    <p:set>
                                      <p:cBhvr>
                                        <p:cTn id="379" dur="1" fill="hold">
                                          <p:stCondLst>
                                            <p:cond delay="1999"/>
                                          </p:stCondLst>
                                        </p:cTn>
                                        <p:tgtEl>
                                          <p:spTgt spid="16"/>
                                        </p:tgtEl>
                                        <p:attrNameLst>
                                          <p:attrName>style.visibility</p:attrName>
                                        </p:attrNameLst>
                                      </p:cBhvr>
                                      <p:to>
                                        <p:strVal val="hidden"/>
                                      </p:to>
                                    </p:set>
                                  </p:childTnLst>
                                </p:cTn>
                              </p:par>
                              <p:par>
                                <p:cTn id="380" presetID="2" presetClass="exit" presetSubtype="1" fill="hold" grpId="2" nodeType="withEffect">
                                  <p:stCondLst>
                                    <p:cond delay="0"/>
                                  </p:stCondLst>
                                  <p:childTnLst>
                                    <p:anim calcmode="lin" valueType="num">
                                      <p:cBhvr additive="base">
                                        <p:cTn id="381" dur="2000"/>
                                        <p:tgtEl>
                                          <p:spTgt spid="17"/>
                                        </p:tgtEl>
                                        <p:attrNameLst>
                                          <p:attrName>ppt_x</p:attrName>
                                        </p:attrNameLst>
                                      </p:cBhvr>
                                      <p:tavLst>
                                        <p:tav tm="0">
                                          <p:val>
                                            <p:strVal val="ppt_x"/>
                                          </p:val>
                                        </p:tav>
                                        <p:tav tm="100000">
                                          <p:val>
                                            <p:strVal val="ppt_x"/>
                                          </p:val>
                                        </p:tav>
                                      </p:tavLst>
                                    </p:anim>
                                    <p:anim calcmode="lin" valueType="num">
                                      <p:cBhvr additive="base">
                                        <p:cTn id="382" dur="2000"/>
                                        <p:tgtEl>
                                          <p:spTgt spid="17"/>
                                        </p:tgtEl>
                                        <p:attrNameLst>
                                          <p:attrName>ppt_y</p:attrName>
                                        </p:attrNameLst>
                                      </p:cBhvr>
                                      <p:tavLst>
                                        <p:tav tm="0">
                                          <p:val>
                                            <p:strVal val="ppt_y"/>
                                          </p:val>
                                        </p:tav>
                                        <p:tav tm="100000">
                                          <p:val>
                                            <p:strVal val="0-ppt_h/2"/>
                                          </p:val>
                                        </p:tav>
                                      </p:tavLst>
                                    </p:anim>
                                    <p:set>
                                      <p:cBhvr>
                                        <p:cTn id="383" dur="1" fill="hold">
                                          <p:stCondLst>
                                            <p:cond delay="1999"/>
                                          </p:stCondLst>
                                        </p:cTn>
                                        <p:tgtEl>
                                          <p:spTgt spid="17"/>
                                        </p:tgtEl>
                                        <p:attrNameLst>
                                          <p:attrName>style.visibility</p:attrName>
                                        </p:attrNameLst>
                                      </p:cBhvr>
                                      <p:to>
                                        <p:strVal val="hidden"/>
                                      </p:to>
                                    </p:set>
                                  </p:childTnLst>
                                </p:cTn>
                              </p:par>
                              <p:par>
                                <p:cTn id="384" presetID="2" presetClass="exit" presetSubtype="1" fill="hold" grpId="2" nodeType="withEffect">
                                  <p:stCondLst>
                                    <p:cond delay="0"/>
                                  </p:stCondLst>
                                  <p:childTnLst>
                                    <p:anim calcmode="lin" valueType="num">
                                      <p:cBhvr additive="base">
                                        <p:cTn id="385" dur="2000"/>
                                        <p:tgtEl>
                                          <p:spTgt spid="18"/>
                                        </p:tgtEl>
                                        <p:attrNameLst>
                                          <p:attrName>ppt_x</p:attrName>
                                        </p:attrNameLst>
                                      </p:cBhvr>
                                      <p:tavLst>
                                        <p:tav tm="0">
                                          <p:val>
                                            <p:strVal val="ppt_x"/>
                                          </p:val>
                                        </p:tav>
                                        <p:tav tm="100000">
                                          <p:val>
                                            <p:strVal val="ppt_x"/>
                                          </p:val>
                                        </p:tav>
                                      </p:tavLst>
                                    </p:anim>
                                    <p:anim calcmode="lin" valueType="num">
                                      <p:cBhvr additive="base">
                                        <p:cTn id="386" dur="2000"/>
                                        <p:tgtEl>
                                          <p:spTgt spid="18"/>
                                        </p:tgtEl>
                                        <p:attrNameLst>
                                          <p:attrName>ppt_y</p:attrName>
                                        </p:attrNameLst>
                                      </p:cBhvr>
                                      <p:tavLst>
                                        <p:tav tm="0">
                                          <p:val>
                                            <p:strVal val="ppt_y"/>
                                          </p:val>
                                        </p:tav>
                                        <p:tav tm="100000">
                                          <p:val>
                                            <p:strVal val="0-ppt_h/2"/>
                                          </p:val>
                                        </p:tav>
                                      </p:tavLst>
                                    </p:anim>
                                    <p:set>
                                      <p:cBhvr>
                                        <p:cTn id="387" dur="1" fill="hold">
                                          <p:stCondLst>
                                            <p:cond delay="1999"/>
                                          </p:stCondLst>
                                        </p:cTn>
                                        <p:tgtEl>
                                          <p:spTgt spid="18"/>
                                        </p:tgtEl>
                                        <p:attrNameLst>
                                          <p:attrName>style.visibility</p:attrName>
                                        </p:attrNameLst>
                                      </p:cBhvr>
                                      <p:to>
                                        <p:strVal val="hidden"/>
                                      </p:to>
                                    </p:set>
                                  </p:childTnLst>
                                </p:cTn>
                              </p:par>
                              <p:par>
                                <p:cTn id="388" presetID="2" presetClass="exit" presetSubtype="1" fill="hold" grpId="2" nodeType="withEffect">
                                  <p:stCondLst>
                                    <p:cond delay="0"/>
                                  </p:stCondLst>
                                  <p:childTnLst>
                                    <p:anim calcmode="lin" valueType="num">
                                      <p:cBhvr additive="base">
                                        <p:cTn id="389" dur="2000"/>
                                        <p:tgtEl>
                                          <p:spTgt spid="19"/>
                                        </p:tgtEl>
                                        <p:attrNameLst>
                                          <p:attrName>ppt_x</p:attrName>
                                        </p:attrNameLst>
                                      </p:cBhvr>
                                      <p:tavLst>
                                        <p:tav tm="0">
                                          <p:val>
                                            <p:strVal val="ppt_x"/>
                                          </p:val>
                                        </p:tav>
                                        <p:tav tm="100000">
                                          <p:val>
                                            <p:strVal val="ppt_x"/>
                                          </p:val>
                                        </p:tav>
                                      </p:tavLst>
                                    </p:anim>
                                    <p:anim calcmode="lin" valueType="num">
                                      <p:cBhvr additive="base">
                                        <p:cTn id="390" dur="2000"/>
                                        <p:tgtEl>
                                          <p:spTgt spid="19"/>
                                        </p:tgtEl>
                                        <p:attrNameLst>
                                          <p:attrName>ppt_y</p:attrName>
                                        </p:attrNameLst>
                                      </p:cBhvr>
                                      <p:tavLst>
                                        <p:tav tm="0">
                                          <p:val>
                                            <p:strVal val="ppt_y"/>
                                          </p:val>
                                        </p:tav>
                                        <p:tav tm="100000">
                                          <p:val>
                                            <p:strVal val="0-ppt_h/2"/>
                                          </p:val>
                                        </p:tav>
                                      </p:tavLst>
                                    </p:anim>
                                    <p:set>
                                      <p:cBhvr>
                                        <p:cTn id="391" dur="1" fill="hold">
                                          <p:stCondLst>
                                            <p:cond delay="1999"/>
                                          </p:stCondLst>
                                        </p:cTn>
                                        <p:tgtEl>
                                          <p:spTgt spid="19"/>
                                        </p:tgtEl>
                                        <p:attrNameLst>
                                          <p:attrName>style.visibility</p:attrName>
                                        </p:attrNameLst>
                                      </p:cBhvr>
                                      <p:to>
                                        <p:strVal val="hidden"/>
                                      </p:to>
                                    </p:set>
                                  </p:childTnLst>
                                </p:cTn>
                              </p:par>
                              <p:par>
                                <p:cTn id="392" presetID="8" presetClass="exit" presetSubtype="16" fill="hold" grpId="3" nodeType="withEffect">
                                  <p:stCondLst>
                                    <p:cond delay="0"/>
                                  </p:stCondLst>
                                  <p:childTnLst>
                                    <p:animEffect transition="out" filter="diamond(in)">
                                      <p:cBhvr>
                                        <p:cTn id="393" dur="2000"/>
                                        <p:tgtEl>
                                          <p:spTgt spid="4"/>
                                        </p:tgtEl>
                                      </p:cBhvr>
                                    </p:animEffect>
                                    <p:set>
                                      <p:cBhvr>
                                        <p:cTn id="394" dur="1" fill="hold">
                                          <p:stCondLst>
                                            <p:cond delay="1999"/>
                                          </p:stCondLst>
                                        </p:cTn>
                                        <p:tgtEl>
                                          <p:spTgt spid="4"/>
                                        </p:tgtEl>
                                        <p:attrNameLst>
                                          <p:attrName>style.visibility</p:attrName>
                                        </p:attrNameLst>
                                      </p:cBhvr>
                                      <p:to>
                                        <p:strVal val="hidden"/>
                                      </p:to>
                                    </p:set>
                                  </p:childTnLst>
                                </p:cTn>
                              </p:par>
                              <p:par>
                                <p:cTn id="395" presetID="8" presetClass="exit" presetSubtype="16" fill="hold" grpId="3" nodeType="withEffect">
                                  <p:stCondLst>
                                    <p:cond delay="0"/>
                                  </p:stCondLst>
                                  <p:childTnLst>
                                    <p:animEffect transition="out" filter="diamond(in)">
                                      <p:cBhvr>
                                        <p:cTn id="396" dur="2000"/>
                                        <p:tgtEl>
                                          <p:spTgt spid="5"/>
                                        </p:tgtEl>
                                      </p:cBhvr>
                                    </p:animEffect>
                                    <p:set>
                                      <p:cBhvr>
                                        <p:cTn id="397" dur="1" fill="hold">
                                          <p:stCondLst>
                                            <p:cond delay="1999"/>
                                          </p:stCondLst>
                                        </p:cTn>
                                        <p:tgtEl>
                                          <p:spTgt spid="5"/>
                                        </p:tgtEl>
                                        <p:attrNameLst>
                                          <p:attrName>style.visibility</p:attrName>
                                        </p:attrNameLst>
                                      </p:cBhvr>
                                      <p:to>
                                        <p:strVal val="hidden"/>
                                      </p:to>
                                    </p:set>
                                  </p:childTnLst>
                                </p:cTn>
                              </p:par>
                              <p:par>
                                <p:cTn id="398" presetID="8" presetClass="exit" presetSubtype="16" fill="hold" grpId="3" nodeType="withEffect">
                                  <p:stCondLst>
                                    <p:cond delay="0"/>
                                  </p:stCondLst>
                                  <p:childTnLst>
                                    <p:animEffect transition="out" filter="diamond(in)">
                                      <p:cBhvr>
                                        <p:cTn id="399" dur="2000"/>
                                        <p:tgtEl>
                                          <p:spTgt spid="6"/>
                                        </p:tgtEl>
                                      </p:cBhvr>
                                    </p:animEffect>
                                    <p:set>
                                      <p:cBhvr>
                                        <p:cTn id="400" dur="1" fill="hold">
                                          <p:stCondLst>
                                            <p:cond delay="1999"/>
                                          </p:stCondLst>
                                        </p:cTn>
                                        <p:tgtEl>
                                          <p:spTgt spid="6"/>
                                        </p:tgtEl>
                                        <p:attrNameLst>
                                          <p:attrName>style.visibility</p:attrName>
                                        </p:attrNameLst>
                                      </p:cBhvr>
                                      <p:to>
                                        <p:strVal val="hidden"/>
                                      </p:to>
                                    </p:set>
                                  </p:childTnLst>
                                </p:cTn>
                              </p:par>
                              <p:par>
                                <p:cTn id="401" presetID="8" presetClass="exit" presetSubtype="16" fill="hold" grpId="3" nodeType="withEffect">
                                  <p:stCondLst>
                                    <p:cond delay="0"/>
                                  </p:stCondLst>
                                  <p:childTnLst>
                                    <p:animEffect transition="out" filter="diamond(in)">
                                      <p:cBhvr>
                                        <p:cTn id="402" dur="2000"/>
                                        <p:tgtEl>
                                          <p:spTgt spid="7"/>
                                        </p:tgtEl>
                                      </p:cBhvr>
                                    </p:animEffect>
                                    <p:set>
                                      <p:cBhvr>
                                        <p:cTn id="403" dur="1" fill="hold">
                                          <p:stCondLst>
                                            <p:cond delay="1999"/>
                                          </p:stCondLst>
                                        </p:cTn>
                                        <p:tgtEl>
                                          <p:spTgt spid="7"/>
                                        </p:tgtEl>
                                        <p:attrNameLst>
                                          <p:attrName>style.visibility</p:attrName>
                                        </p:attrNameLst>
                                      </p:cBhvr>
                                      <p:to>
                                        <p:strVal val="hidden"/>
                                      </p:to>
                                    </p:set>
                                  </p:childTnLst>
                                </p:cTn>
                              </p:par>
                              <p:par>
                                <p:cTn id="404" presetID="8" presetClass="exit" presetSubtype="16" fill="hold" grpId="3" nodeType="withEffect">
                                  <p:stCondLst>
                                    <p:cond delay="0"/>
                                  </p:stCondLst>
                                  <p:childTnLst>
                                    <p:animEffect transition="out" filter="diamond(in)">
                                      <p:cBhvr>
                                        <p:cTn id="405" dur="2000"/>
                                        <p:tgtEl>
                                          <p:spTgt spid="8"/>
                                        </p:tgtEl>
                                      </p:cBhvr>
                                    </p:animEffect>
                                    <p:set>
                                      <p:cBhvr>
                                        <p:cTn id="406" dur="1" fill="hold">
                                          <p:stCondLst>
                                            <p:cond delay="1999"/>
                                          </p:stCondLst>
                                        </p:cTn>
                                        <p:tgtEl>
                                          <p:spTgt spid="8"/>
                                        </p:tgtEl>
                                        <p:attrNameLst>
                                          <p:attrName>style.visibility</p:attrName>
                                        </p:attrNameLst>
                                      </p:cBhvr>
                                      <p:to>
                                        <p:strVal val="hidden"/>
                                      </p:to>
                                    </p:set>
                                  </p:childTnLst>
                                </p:cTn>
                              </p:par>
                              <p:par>
                                <p:cTn id="407" presetID="8" presetClass="exit" presetSubtype="16" fill="hold" grpId="3" nodeType="withEffect">
                                  <p:stCondLst>
                                    <p:cond delay="0"/>
                                  </p:stCondLst>
                                  <p:childTnLst>
                                    <p:animEffect transition="out" filter="diamond(in)">
                                      <p:cBhvr>
                                        <p:cTn id="408" dur="2000"/>
                                        <p:tgtEl>
                                          <p:spTgt spid="9"/>
                                        </p:tgtEl>
                                      </p:cBhvr>
                                    </p:animEffect>
                                    <p:set>
                                      <p:cBhvr>
                                        <p:cTn id="409" dur="1" fill="hold">
                                          <p:stCondLst>
                                            <p:cond delay="1999"/>
                                          </p:stCondLst>
                                        </p:cTn>
                                        <p:tgtEl>
                                          <p:spTgt spid="9"/>
                                        </p:tgtEl>
                                        <p:attrNameLst>
                                          <p:attrName>style.visibility</p:attrName>
                                        </p:attrNameLst>
                                      </p:cBhvr>
                                      <p:to>
                                        <p:strVal val="hidden"/>
                                      </p:to>
                                    </p:set>
                                  </p:childTnLst>
                                </p:cTn>
                              </p:par>
                              <p:par>
                                <p:cTn id="410" presetID="8" presetClass="exit" presetSubtype="16" fill="hold" grpId="3" nodeType="withEffect">
                                  <p:stCondLst>
                                    <p:cond delay="0"/>
                                  </p:stCondLst>
                                  <p:childTnLst>
                                    <p:animEffect transition="out" filter="diamond(in)">
                                      <p:cBhvr>
                                        <p:cTn id="411" dur="2000"/>
                                        <p:tgtEl>
                                          <p:spTgt spid="10"/>
                                        </p:tgtEl>
                                      </p:cBhvr>
                                    </p:animEffect>
                                    <p:set>
                                      <p:cBhvr>
                                        <p:cTn id="412" dur="1" fill="hold">
                                          <p:stCondLst>
                                            <p:cond delay="1999"/>
                                          </p:stCondLst>
                                        </p:cTn>
                                        <p:tgtEl>
                                          <p:spTgt spid="10"/>
                                        </p:tgtEl>
                                        <p:attrNameLst>
                                          <p:attrName>style.visibility</p:attrName>
                                        </p:attrNameLst>
                                      </p:cBhvr>
                                      <p:to>
                                        <p:strVal val="hidden"/>
                                      </p:to>
                                    </p:set>
                                  </p:childTnLst>
                                </p:cTn>
                              </p:par>
                              <p:par>
                                <p:cTn id="413" presetID="8" presetClass="exit" presetSubtype="16" fill="hold" grpId="3" nodeType="withEffect">
                                  <p:stCondLst>
                                    <p:cond delay="0"/>
                                  </p:stCondLst>
                                  <p:childTnLst>
                                    <p:animEffect transition="out" filter="diamond(in)">
                                      <p:cBhvr>
                                        <p:cTn id="414" dur="2000"/>
                                        <p:tgtEl>
                                          <p:spTgt spid="11"/>
                                        </p:tgtEl>
                                      </p:cBhvr>
                                    </p:animEffect>
                                    <p:set>
                                      <p:cBhvr>
                                        <p:cTn id="415" dur="1" fill="hold">
                                          <p:stCondLst>
                                            <p:cond delay="1999"/>
                                          </p:stCondLst>
                                        </p:cTn>
                                        <p:tgtEl>
                                          <p:spTgt spid="11"/>
                                        </p:tgtEl>
                                        <p:attrNameLst>
                                          <p:attrName>style.visibility</p:attrName>
                                        </p:attrNameLst>
                                      </p:cBhvr>
                                      <p:to>
                                        <p:strVal val="hidden"/>
                                      </p:to>
                                    </p:set>
                                  </p:childTnLst>
                                </p:cTn>
                              </p:par>
                              <p:par>
                                <p:cTn id="416" presetID="8" presetClass="exit" presetSubtype="16" fill="hold" grpId="3" nodeType="withEffect">
                                  <p:stCondLst>
                                    <p:cond delay="0"/>
                                  </p:stCondLst>
                                  <p:childTnLst>
                                    <p:animEffect transition="out" filter="diamond(in)">
                                      <p:cBhvr>
                                        <p:cTn id="417" dur="2000"/>
                                        <p:tgtEl>
                                          <p:spTgt spid="12"/>
                                        </p:tgtEl>
                                      </p:cBhvr>
                                    </p:animEffect>
                                    <p:set>
                                      <p:cBhvr>
                                        <p:cTn id="418" dur="1" fill="hold">
                                          <p:stCondLst>
                                            <p:cond delay="1999"/>
                                          </p:stCondLst>
                                        </p:cTn>
                                        <p:tgtEl>
                                          <p:spTgt spid="12"/>
                                        </p:tgtEl>
                                        <p:attrNameLst>
                                          <p:attrName>style.visibility</p:attrName>
                                        </p:attrNameLst>
                                      </p:cBhvr>
                                      <p:to>
                                        <p:strVal val="hidden"/>
                                      </p:to>
                                    </p:set>
                                  </p:childTnLst>
                                </p:cTn>
                              </p:par>
                              <p:par>
                                <p:cTn id="419" presetID="8" presetClass="exit" presetSubtype="16" fill="hold" grpId="3" nodeType="withEffect">
                                  <p:stCondLst>
                                    <p:cond delay="0"/>
                                  </p:stCondLst>
                                  <p:childTnLst>
                                    <p:animEffect transition="out" filter="diamond(in)">
                                      <p:cBhvr>
                                        <p:cTn id="420" dur="2000"/>
                                        <p:tgtEl>
                                          <p:spTgt spid="13"/>
                                        </p:tgtEl>
                                      </p:cBhvr>
                                    </p:animEffect>
                                    <p:set>
                                      <p:cBhvr>
                                        <p:cTn id="421" dur="1" fill="hold">
                                          <p:stCondLst>
                                            <p:cond delay="1999"/>
                                          </p:stCondLst>
                                        </p:cTn>
                                        <p:tgtEl>
                                          <p:spTgt spid="13"/>
                                        </p:tgtEl>
                                        <p:attrNameLst>
                                          <p:attrName>style.visibility</p:attrName>
                                        </p:attrNameLst>
                                      </p:cBhvr>
                                      <p:to>
                                        <p:strVal val="hidden"/>
                                      </p:to>
                                    </p:set>
                                  </p:childTnLst>
                                </p:cTn>
                              </p:par>
                              <p:par>
                                <p:cTn id="422" presetID="8" presetClass="exit" presetSubtype="16" fill="hold" grpId="3" nodeType="withEffect">
                                  <p:stCondLst>
                                    <p:cond delay="0"/>
                                  </p:stCondLst>
                                  <p:childTnLst>
                                    <p:animEffect transition="out" filter="diamond(in)">
                                      <p:cBhvr>
                                        <p:cTn id="423" dur="2000"/>
                                        <p:tgtEl>
                                          <p:spTgt spid="14"/>
                                        </p:tgtEl>
                                      </p:cBhvr>
                                    </p:animEffect>
                                    <p:set>
                                      <p:cBhvr>
                                        <p:cTn id="424" dur="1" fill="hold">
                                          <p:stCondLst>
                                            <p:cond delay="1999"/>
                                          </p:stCondLst>
                                        </p:cTn>
                                        <p:tgtEl>
                                          <p:spTgt spid="14"/>
                                        </p:tgtEl>
                                        <p:attrNameLst>
                                          <p:attrName>style.visibility</p:attrName>
                                        </p:attrNameLst>
                                      </p:cBhvr>
                                      <p:to>
                                        <p:strVal val="hidden"/>
                                      </p:to>
                                    </p:set>
                                  </p:childTnLst>
                                </p:cTn>
                              </p:par>
                              <p:par>
                                <p:cTn id="425" presetID="8" presetClass="exit" presetSubtype="16" fill="hold" grpId="3" nodeType="withEffect">
                                  <p:stCondLst>
                                    <p:cond delay="0"/>
                                  </p:stCondLst>
                                  <p:childTnLst>
                                    <p:animEffect transition="out" filter="diamond(in)">
                                      <p:cBhvr>
                                        <p:cTn id="426" dur="2000"/>
                                        <p:tgtEl>
                                          <p:spTgt spid="15"/>
                                        </p:tgtEl>
                                      </p:cBhvr>
                                    </p:animEffect>
                                    <p:set>
                                      <p:cBhvr>
                                        <p:cTn id="427" dur="1" fill="hold">
                                          <p:stCondLst>
                                            <p:cond delay="1999"/>
                                          </p:stCondLst>
                                        </p:cTn>
                                        <p:tgtEl>
                                          <p:spTgt spid="15"/>
                                        </p:tgtEl>
                                        <p:attrNameLst>
                                          <p:attrName>style.visibility</p:attrName>
                                        </p:attrNameLst>
                                      </p:cBhvr>
                                      <p:to>
                                        <p:strVal val="hidden"/>
                                      </p:to>
                                    </p:set>
                                  </p:childTnLst>
                                </p:cTn>
                              </p:par>
                              <p:par>
                                <p:cTn id="428" presetID="8" presetClass="exit" presetSubtype="16" fill="hold" grpId="3" nodeType="withEffect">
                                  <p:stCondLst>
                                    <p:cond delay="0"/>
                                  </p:stCondLst>
                                  <p:childTnLst>
                                    <p:animEffect transition="out" filter="diamond(in)">
                                      <p:cBhvr>
                                        <p:cTn id="429" dur="2000"/>
                                        <p:tgtEl>
                                          <p:spTgt spid="16"/>
                                        </p:tgtEl>
                                      </p:cBhvr>
                                    </p:animEffect>
                                    <p:set>
                                      <p:cBhvr>
                                        <p:cTn id="430" dur="1" fill="hold">
                                          <p:stCondLst>
                                            <p:cond delay="1999"/>
                                          </p:stCondLst>
                                        </p:cTn>
                                        <p:tgtEl>
                                          <p:spTgt spid="16"/>
                                        </p:tgtEl>
                                        <p:attrNameLst>
                                          <p:attrName>style.visibility</p:attrName>
                                        </p:attrNameLst>
                                      </p:cBhvr>
                                      <p:to>
                                        <p:strVal val="hidden"/>
                                      </p:to>
                                    </p:set>
                                  </p:childTnLst>
                                </p:cTn>
                              </p:par>
                              <p:par>
                                <p:cTn id="431" presetID="8" presetClass="exit" presetSubtype="16" fill="hold" grpId="3" nodeType="withEffect">
                                  <p:stCondLst>
                                    <p:cond delay="0"/>
                                  </p:stCondLst>
                                  <p:childTnLst>
                                    <p:animEffect transition="out" filter="diamond(in)">
                                      <p:cBhvr>
                                        <p:cTn id="432" dur="2000"/>
                                        <p:tgtEl>
                                          <p:spTgt spid="17"/>
                                        </p:tgtEl>
                                      </p:cBhvr>
                                    </p:animEffect>
                                    <p:set>
                                      <p:cBhvr>
                                        <p:cTn id="433" dur="1" fill="hold">
                                          <p:stCondLst>
                                            <p:cond delay="1999"/>
                                          </p:stCondLst>
                                        </p:cTn>
                                        <p:tgtEl>
                                          <p:spTgt spid="17"/>
                                        </p:tgtEl>
                                        <p:attrNameLst>
                                          <p:attrName>style.visibility</p:attrName>
                                        </p:attrNameLst>
                                      </p:cBhvr>
                                      <p:to>
                                        <p:strVal val="hidden"/>
                                      </p:to>
                                    </p:set>
                                  </p:childTnLst>
                                </p:cTn>
                              </p:par>
                              <p:par>
                                <p:cTn id="434" presetID="8" presetClass="exit" presetSubtype="16" fill="hold" grpId="3" nodeType="withEffect">
                                  <p:stCondLst>
                                    <p:cond delay="0"/>
                                  </p:stCondLst>
                                  <p:childTnLst>
                                    <p:animEffect transition="out" filter="diamond(in)">
                                      <p:cBhvr>
                                        <p:cTn id="435" dur="2000"/>
                                        <p:tgtEl>
                                          <p:spTgt spid="18"/>
                                        </p:tgtEl>
                                      </p:cBhvr>
                                    </p:animEffect>
                                    <p:set>
                                      <p:cBhvr>
                                        <p:cTn id="436" dur="1" fill="hold">
                                          <p:stCondLst>
                                            <p:cond delay="1999"/>
                                          </p:stCondLst>
                                        </p:cTn>
                                        <p:tgtEl>
                                          <p:spTgt spid="18"/>
                                        </p:tgtEl>
                                        <p:attrNameLst>
                                          <p:attrName>style.visibility</p:attrName>
                                        </p:attrNameLst>
                                      </p:cBhvr>
                                      <p:to>
                                        <p:strVal val="hidden"/>
                                      </p:to>
                                    </p:set>
                                  </p:childTnLst>
                                </p:cTn>
                              </p:par>
                              <p:par>
                                <p:cTn id="437" presetID="8" presetClass="exit" presetSubtype="16" fill="hold" grpId="3" nodeType="withEffect">
                                  <p:stCondLst>
                                    <p:cond delay="0"/>
                                  </p:stCondLst>
                                  <p:childTnLst>
                                    <p:animEffect transition="out" filter="diamond(in)">
                                      <p:cBhvr>
                                        <p:cTn id="438" dur="2000"/>
                                        <p:tgtEl>
                                          <p:spTgt spid="19"/>
                                        </p:tgtEl>
                                      </p:cBhvr>
                                    </p:animEffect>
                                    <p:set>
                                      <p:cBhvr>
                                        <p:cTn id="439" dur="1" fill="hold">
                                          <p:stCondLst>
                                            <p:cond delay="1999"/>
                                          </p:stCondLst>
                                        </p:cTn>
                                        <p:tgtEl>
                                          <p:spTgt spid="19"/>
                                        </p:tgtEl>
                                        <p:attrNameLst>
                                          <p:attrName>style.visibility</p:attrName>
                                        </p:attrNameLst>
                                      </p:cBhvr>
                                      <p:to>
                                        <p:strVal val="hidden"/>
                                      </p:to>
                                    </p:set>
                                  </p:childTnLst>
                                </p:cTn>
                              </p:par>
                              <p:par>
                                <p:cTn id="440" presetID="8" presetClass="exit" presetSubtype="16" fill="hold" grpId="3" nodeType="withEffect">
                                  <p:stCondLst>
                                    <p:cond delay="0"/>
                                  </p:stCondLst>
                                  <p:childTnLst>
                                    <p:animEffect transition="out" filter="diamond(in)">
                                      <p:cBhvr>
                                        <p:cTn id="441" dur="2000"/>
                                        <p:tgtEl>
                                          <p:spTgt spid="20"/>
                                        </p:tgtEl>
                                      </p:cBhvr>
                                    </p:animEffect>
                                    <p:set>
                                      <p:cBhvr>
                                        <p:cTn id="442" dur="1" fill="hold">
                                          <p:stCondLst>
                                            <p:cond delay="1999"/>
                                          </p:stCondLst>
                                        </p:cTn>
                                        <p:tgtEl>
                                          <p:spTgt spid="20"/>
                                        </p:tgtEl>
                                        <p:attrNameLst>
                                          <p:attrName>style.visibility</p:attrName>
                                        </p:attrNameLst>
                                      </p:cBhvr>
                                      <p:to>
                                        <p:strVal val="hidden"/>
                                      </p:to>
                                    </p:set>
                                  </p:childTnLst>
                                </p:cTn>
                              </p:par>
                              <p:par>
                                <p:cTn id="443" presetID="8" presetClass="exit" presetSubtype="16" fill="hold" grpId="3" nodeType="withEffect">
                                  <p:stCondLst>
                                    <p:cond delay="0"/>
                                  </p:stCondLst>
                                  <p:childTnLst>
                                    <p:animEffect transition="out" filter="diamond(in)">
                                      <p:cBhvr>
                                        <p:cTn id="444" dur="2000"/>
                                        <p:tgtEl>
                                          <p:spTgt spid="21"/>
                                        </p:tgtEl>
                                      </p:cBhvr>
                                    </p:animEffect>
                                    <p:set>
                                      <p:cBhvr>
                                        <p:cTn id="445" dur="1" fill="hold">
                                          <p:stCondLst>
                                            <p:cond delay="1999"/>
                                          </p:stCondLst>
                                        </p:cTn>
                                        <p:tgtEl>
                                          <p:spTgt spid="21"/>
                                        </p:tgtEl>
                                        <p:attrNameLst>
                                          <p:attrName>style.visibility</p:attrName>
                                        </p:attrNameLst>
                                      </p:cBhvr>
                                      <p:to>
                                        <p:strVal val="hidden"/>
                                      </p:to>
                                    </p:set>
                                  </p:childTnLst>
                                </p:cTn>
                              </p:par>
                              <p:par>
                                <p:cTn id="446" presetID="8" presetClass="exit" presetSubtype="16" fill="hold" grpId="3" nodeType="withEffect">
                                  <p:stCondLst>
                                    <p:cond delay="0"/>
                                  </p:stCondLst>
                                  <p:childTnLst>
                                    <p:animEffect transition="out" filter="diamond(in)">
                                      <p:cBhvr>
                                        <p:cTn id="447" dur="2000"/>
                                        <p:tgtEl>
                                          <p:spTgt spid="22"/>
                                        </p:tgtEl>
                                      </p:cBhvr>
                                    </p:animEffect>
                                    <p:set>
                                      <p:cBhvr>
                                        <p:cTn id="448" dur="1" fill="hold">
                                          <p:stCondLst>
                                            <p:cond delay="1999"/>
                                          </p:stCondLst>
                                        </p:cTn>
                                        <p:tgtEl>
                                          <p:spTgt spid="22"/>
                                        </p:tgtEl>
                                        <p:attrNameLst>
                                          <p:attrName>style.visibility</p:attrName>
                                        </p:attrNameLst>
                                      </p:cBhvr>
                                      <p:to>
                                        <p:strVal val="hidden"/>
                                      </p:to>
                                    </p:set>
                                  </p:childTnLst>
                                </p:cTn>
                              </p:par>
                              <p:par>
                                <p:cTn id="449" presetID="8" presetClass="exit" presetSubtype="16" fill="hold" grpId="3" nodeType="withEffect">
                                  <p:stCondLst>
                                    <p:cond delay="0"/>
                                  </p:stCondLst>
                                  <p:childTnLst>
                                    <p:animEffect transition="out" filter="diamond(in)">
                                      <p:cBhvr>
                                        <p:cTn id="450" dur="2000"/>
                                        <p:tgtEl>
                                          <p:spTgt spid="23"/>
                                        </p:tgtEl>
                                      </p:cBhvr>
                                    </p:animEffect>
                                    <p:set>
                                      <p:cBhvr>
                                        <p:cTn id="451" dur="1" fill="hold">
                                          <p:stCondLst>
                                            <p:cond delay="1999"/>
                                          </p:stCondLst>
                                        </p:cTn>
                                        <p:tgtEl>
                                          <p:spTgt spid="23"/>
                                        </p:tgtEl>
                                        <p:attrNameLst>
                                          <p:attrName>style.visibility</p:attrName>
                                        </p:attrNameLst>
                                      </p:cBhvr>
                                      <p:to>
                                        <p:strVal val="hidden"/>
                                      </p:to>
                                    </p:set>
                                  </p:childTnLst>
                                </p:cTn>
                              </p:par>
                              <p:par>
                                <p:cTn id="452" presetID="8" presetClass="exit" presetSubtype="16" fill="hold" grpId="3" nodeType="withEffect">
                                  <p:stCondLst>
                                    <p:cond delay="0"/>
                                  </p:stCondLst>
                                  <p:childTnLst>
                                    <p:animEffect transition="out" filter="diamond(in)">
                                      <p:cBhvr>
                                        <p:cTn id="453" dur="2000"/>
                                        <p:tgtEl>
                                          <p:spTgt spid="24"/>
                                        </p:tgtEl>
                                      </p:cBhvr>
                                    </p:animEffect>
                                    <p:set>
                                      <p:cBhvr>
                                        <p:cTn id="454" dur="1" fill="hold">
                                          <p:stCondLst>
                                            <p:cond delay="1999"/>
                                          </p:stCondLst>
                                        </p:cTn>
                                        <p:tgtEl>
                                          <p:spTgt spid="24"/>
                                        </p:tgtEl>
                                        <p:attrNameLst>
                                          <p:attrName>style.visibility</p:attrName>
                                        </p:attrNameLst>
                                      </p:cBhvr>
                                      <p:to>
                                        <p:strVal val="hidden"/>
                                      </p:to>
                                    </p:set>
                                  </p:childTnLst>
                                </p:cTn>
                              </p:par>
                              <p:par>
                                <p:cTn id="455" presetID="8" presetClass="exit" presetSubtype="16" fill="hold" grpId="3" nodeType="withEffect">
                                  <p:stCondLst>
                                    <p:cond delay="0"/>
                                  </p:stCondLst>
                                  <p:childTnLst>
                                    <p:animEffect transition="out" filter="diamond(in)">
                                      <p:cBhvr>
                                        <p:cTn id="456" dur="2000"/>
                                        <p:tgtEl>
                                          <p:spTgt spid="25"/>
                                        </p:tgtEl>
                                      </p:cBhvr>
                                    </p:animEffect>
                                    <p:set>
                                      <p:cBhvr>
                                        <p:cTn id="457" dur="1" fill="hold">
                                          <p:stCondLst>
                                            <p:cond delay="1999"/>
                                          </p:stCondLst>
                                        </p:cTn>
                                        <p:tgtEl>
                                          <p:spTgt spid="25"/>
                                        </p:tgtEl>
                                        <p:attrNameLst>
                                          <p:attrName>style.visibility</p:attrName>
                                        </p:attrNameLst>
                                      </p:cBhvr>
                                      <p:to>
                                        <p:strVal val="hidden"/>
                                      </p:to>
                                    </p:set>
                                  </p:childTnLst>
                                </p:cTn>
                              </p:par>
                              <p:par>
                                <p:cTn id="458" presetID="8" presetClass="exit" presetSubtype="16" fill="hold" grpId="3" nodeType="withEffect">
                                  <p:stCondLst>
                                    <p:cond delay="0"/>
                                  </p:stCondLst>
                                  <p:childTnLst>
                                    <p:animEffect transition="out" filter="diamond(in)">
                                      <p:cBhvr>
                                        <p:cTn id="459" dur="2000"/>
                                        <p:tgtEl>
                                          <p:spTgt spid="26"/>
                                        </p:tgtEl>
                                      </p:cBhvr>
                                    </p:animEffect>
                                    <p:set>
                                      <p:cBhvr>
                                        <p:cTn id="460" dur="1" fill="hold">
                                          <p:stCondLst>
                                            <p:cond delay="1999"/>
                                          </p:stCondLst>
                                        </p:cTn>
                                        <p:tgtEl>
                                          <p:spTgt spid="26"/>
                                        </p:tgtEl>
                                        <p:attrNameLst>
                                          <p:attrName>style.visibility</p:attrName>
                                        </p:attrNameLst>
                                      </p:cBhvr>
                                      <p:to>
                                        <p:strVal val="hidden"/>
                                      </p:to>
                                    </p:set>
                                  </p:childTnLst>
                                </p:cTn>
                              </p:par>
                              <p:par>
                                <p:cTn id="461" presetID="8" presetClass="exit" presetSubtype="16" fill="hold" grpId="3" nodeType="withEffect">
                                  <p:stCondLst>
                                    <p:cond delay="0"/>
                                  </p:stCondLst>
                                  <p:childTnLst>
                                    <p:animEffect transition="out" filter="diamond(in)">
                                      <p:cBhvr>
                                        <p:cTn id="462" dur="2000"/>
                                        <p:tgtEl>
                                          <p:spTgt spid="27"/>
                                        </p:tgtEl>
                                      </p:cBhvr>
                                    </p:animEffect>
                                    <p:set>
                                      <p:cBhvr>
                                        <p:cTn id="463" dur="1" fill="hold">
                                          <p:stCondLst>
                                            <p:cond delay="1999"/>
                                          </p:stCondLst>
                                        </p:cTn>
                                        <p:tgtEl>
                                          <p:spTgt spid="27"/>
                                        </p:tgtEl>
                                        <p:attrNameLst>
                                          <p:attrName>style.visibility</p:attrName>
                                        </p:attrNameLst>
                                      </p:cBhvr>
                                      <p:to>
                                        <p:strVal val="hidden"/>
                                      </p:to>
                                    </p:set>
                                  </p:childTnLst>
                                </p:cTn>
                              </p:par>
                              <p:par>
                                <p:cTn id="464" presetID="8" presetClass="exit" presetSubtype="16" fill="hold" grpId="3" nodeType="withEffect">
                                  <p:stCondLst>
                                    <p:cond delay="0"/>
                                  </p:stCondLst>
                                  <p:childTnLst>
                                    <p:animEffect transition="out" filter="diamond(in)">
                                      <p:cBhvr>
                                        <p:cTn id="465" dur="2000"/>
                                        <p:tgtEl>
                                          <p:spTgt spid="28"/>
                                        </p:tgtEl>
                                      </p:cBhvr>
                                    </p:animEffect>
                                    <p:set>
                                      <p:cBhvr>
                                        <p:cTn id="466" dur="1" fill="hold">
                                          <p:stCondLst>
                                            <p:cond delay="1999"/>
                                          </p:stCondLst>
                                        </p:cTn>
                                        <p:tgtEl>
                                          <p:spTgt spid="28"/>
                                        </p:tgtEl>
                                        <p:attrNameLst>
                                          <p:attrName>style.visibility</p:attrName>
                                        </p:attrNameLst>
                                      </p:cBhvr>
                                      <p:to>
                                        <p:strVal val="hidden"/>
                                      </p:to>
                                    </p:set>
                                  </p:childTnLst>
                                </p:cTn>
                              </p:par>
                              <p:par>
                                <p:cTn id="467" presetID="8" presetClass="exit" presetSubtype="16" fill="hold" grpId="3" nodeType="withEffect">
                                  <p:stCondLst>
                                    <p:cond delay="0"/>
                                  </p:stCondLst>
                                  <p:childTnLst>
                                    <p:animEffect transition="out" filter="diamond(in)">
                                      <p:cBhvr>
                                        <p:cTn id="468" dur="2000"/>
                                        <p:tgtEl>
                                          <p:spTgt spid="29"/>
                                        </p:tgtEl>
                                      </p:cBhvr>
                                    </p:animEffect>
                                    <p:set>
                                      <p:cBhvr>
                                        <p:cTn id="469" dur="1" fill="hold">
                                          <p:stCondLst>
                                            <p:cond delay="1999"/>
                                          </p:stCondLst>
                                        </p:cTn>
                                        <p:tgtEl>
                                          <p:spTgt spid="29"/>
                                        </p:tgtEl>
                                        <p:attrNameLst>
                                          <p:attrName>style.visibility</p:attrName>
                                        </p:attrNameLst>
                                      </p:cBhvr>
                                      <p:to>
                                        <p:strVal val="hidden"/>
                                      </p:to>
                                    </p:set>
                                  </p:childTnLst>
                                </p:cTn>
                              </p:par>
                              <p:par>
                                <p:cTn id="470" presetID="8" presetClass="exit" presetSubtype="16" fill="hold" grpId="3" nodeType="withEffect">
                                  <p:stCondLst>
                                    <p:cond delay="0"/>
                                  </p:stCondLst>
                                  <p:childTnLst>
                                    <p:animEffect transition="out" filter="diamond(in)">
                                      <p:cBhvr>
                                        <p:cTn id="471" dur="2000"/>
                                        <p:tgtEl>
                                          <p:spTgt spid="30"/>
                                        </p:tgtEl>
                                      </p:cBhvr>
                                    </p:animEffect>
                                    <p:set>
                                      <p:cBhvr>
                                        <p:cTn id="472" dur="1" fill="hold">
                                          <p:stCondLst>
                                            <p:cond delay="1999"/>
                                          </p:stCondLst>
                                        </p:cTn>
                                        <p:tgtEl>
                                          <p:spTgt spid="30"/>
                                        </p:tgtEl>
                                        <p:attrNameLst>
                                          <p:attrName>style.visibility</p:attrName>
                                        </p:attrNameLst>
                                      </p:cBhvr>
                                      <p:to>
                                        <p:strVal val="hidden"/>
                                      </p:to>
                                    </p:set>
                                  </p:childTnLst>
                                </p:cTn>
                              </p:par>
                              <p:par>
                                <p:cTn id="473" presetID="8" presetClass="exit" presetSubtype="16" fill="hold" grpId="3" nodeType="withEffect">
                                  <p:stCondLst>
                                    <p:cond delay="0"/>
                                  </p:stCondLst>
                                  <p:childTnLst>
                                    <p:animEffect transition="out" filter="diamond(in)">
                                      <p:cBhvr>
                                        <p:cTn id="474" dur="2000"/>
                                        <p:tgtEl>
                                          <p:spTgt spid="31"/>
                                        </p:tgtEl>
                                      </p:cBhvr>
                                    </p:animEffect>
                                    <p:set>
                                      <p:cBhvr>
                                        <p:cTn id="475" dur="1" fill="hold">
                                          <p:stCondLst>
                                            <p:cond delay="1999"/>
                                          </p:stCondLst>
                                        </p:cTn>
                                        <p:tgtEl>
                                          <p:spTgt spid="31"/>
                                        </p:tgtEl>
                                        <p:attrNameLst>
                                          <p:attrName>style.visibility</p:attrName>
                                        </p:attrNameLst>
                                      </p:cBhvr>
                                      <p:to>
                                        <p:strVal val="hidden"/>
                                      </p:to>
                                    </p:set>
                                  </p:childTnLst>
                                </p:cTn>
                              </p:par>
                              <p:par>
                                <p:cTn id="476" presetID="8" presetClass="exit" presetSubtype="16" fill="hold" grpId="3" nodeType="withEffect">
                                  <p:stCondLst>
                                    <p:cond delay="0"/>
                                  </p:stCondLst>
                                  <p:childTnLst>
                                    <p:animEffect transition="out" filter="diamond(in)">
                                      <p:cBhvr>
                                        <p:cTn id="477" dur="2000"/>
                                        <p:tgtEl>
                                          <p:spTgt spid="32"/>
                                        </p:tgtEl>
                                      </p:cBhvr>
                                    </p:animEffect>
                                    <p:set>
                                      <p:cBhvr>
                                        <p:cTn id="478" dur="1" fill="hold">
                                          <p:stCondLst>
                                            <p:cond delay="1999"/>
                                          </p:stCondLst>
                                        </p:cTn>
                                        <p:tgtEl>
                                          <p:spTgt spid="32"/>
                                        </p:tgtEl>
                                        <p:attrNameLst>
                                          <p:attrName>style.visibility</p:attrName>
                                        </p:attrNameLst>
                                      </p:cBhvr>
                                      <p:to>
                                        <p:strVal val="hidden"/>
                                      </p:to>
                                    </p:set>
                                  </p:childTnLst>
                                </p:cTn>
                              </p:par>
                              <p:par>
                                <p:cTn id="479" presetID="8" presetClass="exit" presetSubtype="16" fill="hold" grpId="3" nodeType="withEffect">
                                  <p:stCondLst>
                                    <p:cond delay="0"/>
                                  </p:stCondLst>
                                  <p:childTnLst>
                                    <p:animEffect transition="out" filter="diamond(in)">
                                      <p:cBhvr>
                                        <p:cTn id="480" dur="2000"/>
                                        <p:tgtEl>
                                          <p:spTgt spid="33"/>
                                        </p:tgtEl>
                                      </p:cBhvr>
                                    </p:animEffect>
                                    <p:set>
                                      <p:cBhvr>
                                        <p:cTn id="481" dur="1" fill="hold">
                                          <p:stCondLst>
                                            <p:cond delay="1999"/>
                                          </p:stCondLst>
                                        </p:cTn>
                                        <p:tgtEl>
                                          <p:spTgt spid="33"/>
                                        </p:tgtEl>
                                        <p:attrNameLst>
                                          <p:attrName>style.visibility</p:attrName>
                                        </p:attrNameLst>
                                      </p:cBhvr>
                                      <p:to>
                                        <p:strVal val="hidden"/>
                                      </p:to>
                                    </p:set>
                                  </p:childTnLst>
                                </p:cTn>
                              </p:par>
                              <p:par>
                                <p:cTn id="482" presetID="8" presetClass="exit" presetSubtype="16" fill="hold" grpId="3" nodeType="withEffect">
                                  <p:stCondLst>
                                    <p:cond delay="0"/>
                                  </p:stCondLst>
                                  <p:childTnLst>
                                    <p:animEffect transition="out" filter="diamond(in)">
                                      <p:cBhvr>
                                        <p:cTn id="483" dur="2000"/>
                                        <p:tgtEl>
                                          <p:spTgt spid="34"/>
                                        </p:tgtEl>
                                      </p:cBhvr>
                                    </p:animEffect>
                                    <p:set>
                                      <p:cBhvr>
                                        <p:cTn id="484" dur="1" fill="hold">
                                          <p:stCondLst>
                                            <p:cond delay="1999"/>
                                          </p:stCondLst>
                                        </p:cTn>
                                        <p:tgtEl>
                                          <p:spTgt spid="34"/>
                                        </p:tgtEl>
                                        <p:attrNameLst>
                                          <p:attrName>style.visibility</p:attrName>
                                        </p:attrNameLst>
                                      </p:cBhvr>
                                      <p:to>
                                        <p:strVal val="hidden"/>
                                      </p:to>
                                    </p:set>
                                  </p:childTnLst>
                                </p:cTn>
                              </p:par>
                              <p:par>
                                <p:cTn id="485" presetID="8" presetClass="exit" presetSubtype="16" fill="hold" grpId="3" nodeType="withEffect">
                                  <p:stCondLst>
                                    <p:cond delay="0"/>
                                  </p:stCondLst>
                                  <p:childTnLst>
                                    <p:animEffect transition="out" filter="diamond(in)">
                                      <p:cBhvr>
                                        <p:cTn id="486" dur="2000"/>
                                        <p:tgtEl>
                                          <p:spTgt spid="35"/>
                                        </p:tgtEl>
                                      </p:cBhvr>
                                    </p:animEffect>
                                    <p:set>
                                      <p:cBhvr>
                                        <p:cTn id="487" dur="1" fill="hold">
                                          <p:stCondLst>
                                            <p:cond delay="1999"/>
                                          </p:stCondLst>
                                        </p:cTn>
                                        <p:tgtEl>
                                          <p:spTgt spid="35"/>
                                        </p:tgtEl>
                                        <p:attrNameLst>
                                          <p:attrName>style.visibility</p:attrName>
                                        </p:attrNameLst>
                                      </p:cBhvr>
                                      <p:to>
                                        <p:strVal val="hidden"/>
                                      </p:to>
                                    </p:se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par>
                          <p:cTn id="495" fill="hold">
                            <p:stCondLst>
                              <p:cond delay="4000"/>
                            </p:stCondLst>
                            <p:childTnLst>
                              <p:par>
                                <p:cTn id="496" presetID="23" presetClass="entr" presetSubtype="16" fill="hold" grpId="0" nodeType="afterEffect">
                                  <p:stCondLst>
                                    <p:cond delay="0"/>
                                  </p:stCondLst>
                                  <p:childTnLst>
                                    <p:set>
                                      <p:cBhvr>
                                        <p:cTn id="497" dur="1" fill="hold">
                                          <p:stCondLst>
                                            <p:cond delay="0"/>
                                          </p:stCondLst>
                                        </p:cTn>
                                        <p:tgtEl>
                                          <p:spTgt spid="36"/>
                                        </p:tgtEl>
                                        <p:attrNameLst>
                                          <p:attrName>style.visibility</p:attrName>
                                        </p:attrNameLst>
                                      </p:cBhvr>
                                      <p:to>
                                        <p:strVal val="visible"/>
                                      </p:to>
                                    </p:set>
                                    <p:anim calcmode="lin" valueType="num">
                                      <p:cBhvr>
                                        <p:cTn id="498" dur="2000" fill="hold"/>
                                        <p:tgtEl>
                                          <p:spTgt spid="36"/>
                                        </p:tgtEl>
                                        <p:attrNameLst>
                                          <p:attrName>ppt_w</p:attrName>
                                        </p:attrNameLst>
                                      </p:cBhvr>
                                      <p:tavLst>
                                        <p:tav tm="0">
                                          <p:val>
                                            <p:fltVal val="0"/>
                                          </p:val>
                                        </p:tav>
                                        <p:tav tm="100000">
                                          <p:val>
                                            <p:strVal val="#ppt_w"/>
                                          </p:val>
                                        </p:tav>
                                      </p:tavLst>
                                    </p:anim>
                                    <p:anim calcmode="lin" valueType="num">
                                      <p:cBhvr>
                                        <p:cTn id="499" dur="2000" fill="hold"/>
                                        <p:tgtEl>
                                          <p:spTgt spid="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p:bldP spid="3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Sauvignon Blanc ,VINO.png"/>
          <p:cNvPicPr>
            <a:picLocks noChangeAspect="1"/>
          </p:cNvPicPr>
          <p:nvPr/>
        </p:nvPicPr>
        <p:blipFill>
          <a:blip r:embed="rId2"/>
          <a:stretch>
            <a:fillRect/>
          </a:stretch>
        </p:blipFill>
        <p:spPr>
          <a:xfrm>
            <a:off x="-142908" y="0"/>
            <a:ext cx="2023110" cy="5143500"/>
          </a:xfrm>
          <a:prstGeom prst="rect">
            <a:avLst/>
          </a:prstGeom>
        </p:spPr>
      </p:pic>
      <p:pic>
        <p:nvPicPr>
          <p:cNvPr id="6" name="5 Imagen" descr="verre_vin_blanc.png"/>
          <p:cNvPicPr>
            <a:picLocks noChangeAspect="1"/>
          </p:cNvPicPr>
          <p:nvPr/>
        </p:nvPicPr>
        <p:blipFill>
          <a:blip r:embed="rId3"/>
          <a:stretch>
            <a:fillRect/>
          </a:stretch>
        </p:blipFill>
        <p:spPr>
          <a:xfrm>
            <a:off x="1643042" y="2500312"/>
            <a:ext cx="804863" cy="2414588"/>
          </a:xfrm>
          <a:prstGeom prst="rect">
            <a:avLst/>
          </a:prstGeom>
        </p:spPr>
      </p:pic>
      <p:sp>
        <p:nvSpPr>
          <p:cNvPr id="7" name="6 CuadroTexto"/>
          <p:cNvSpPr txBox="1"/>
          <p:nvPr/>
        </p:nvSpPr>
        <p:spPr>
          <a:xfrm>
            <a:off x="2500298" y="285734"/>
            <a:ext cx="3145413"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Sauvignon</a:t>
            </a:r>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Blanc</a:t>
            </a:r>
            <a:endParaRPr lang="es-PE" sz="2400" b="1" dirty="0">
              <a:ln>
                <a:solidFill>
                  <a:srgbClr val="CC9900"/>
                </a:solidFill>
              </a:ln>
              <a:solidFill>
                <a:srgbClr val="760000"/>
              </a:solidFill>
              <a:effectLst>
                <a:outerShdw blurRad="38100" dist="38100" dir="2700000" algn="tl">
                  <a:srgbClr val="000000">
                    <a:alpha val="43137"/>
                  </a:srgbClr>
                </a:outerShdw>
              </a:effectLst>
            </a:endParaRPr>
          </a:p>
        </p:txBody>
      </p:sp>
      <p:sp>
        <p:nvSpPr>
          <p:cNvPr id="8" name="7 CuadroTexto"/>
          <p:cNvSpPr txBox="1"/>
          <p:nvPr/>
        </p:nvSpPr>
        <p:spPr>
          <a:xfrm>
            <a:off x="2571736" y="785800"/>
            <a:ext cx="3000396" cy="3785652"/>
          </a:xfrm>
          <a:prstGeom prst="rect">
            <a:avLst/>
          </a:prstGeom>
          <a:noFill/>
        </p:spPr>
        <p:txBody>
          <a:bodyPr wrap="square" rtlCol="0">
            <a:spAutoFit/>
          </a:bodyPr>
          <a:lstStyle/>
          <a:p>
            <a:r>
              <a:rPr lang="es-PE" sz="1200" b="1" dirty="0" smtClean="0">
                <a:latin typeface="Agency FB" pitchFamily="34" charset="0"/>
              </a:rPr>
              <a:t>Original de las tierras del valle de Loire y del sur de Burdeos en Francia, el </a:t>
            </a:r>
            <a:r>
              <a:rPr lang="es-PE" sz="1200" b="1" dirty="0" err="1" smtClean="0">
                <a:latin typeface="Agency FB" pitchFamily="34" charset="0"/>
              </a:rPr>
              <a:t>Sauvignon</a:t>
            </a:r>
            <a:r>
              <a:rPr lang="es-PE" sz="1200" b="1" dirty="0" smtClean="0">
                <a:latin typeface="Agency FB" pitchFamily="34" charset="0"/>
              </a:rPr>
              <a:t> </a:t>
            </a:r>
            <a:r>
              <a:rPr lang="es-PE" sz="1200" b="1" dirty="0" err="1" smtClean="0">
                <a:latin typeface="Agency FB" pitchFamily="34" charset="0"/>
              </a:rPr>
              <a:t>Blanc</a:t>
            </a:r>
            <a:r>
              <a:rPr lang="es-PE" sz="1200" b="1" dirty="0" smtClean="0">
                <a:latin typeface="Agency FB" pitchFamily="34" charset="0"/>
              </a:rPr>
              <a:t>, luego del </a:t>
            </a:r>
            <a:r>
              <a:rPr lang="es-PE" sz="1200" b="1" dirty="0" err="1" smtClean="0">
                <a:latin typeface="Agency FB" pitchFamily="34" charset="0"/>
              </a:rPr>
              <a:t>Chardonnay</a:t>
            </a:r>
            <a:r>
              <a:rPr lang="es-PE" sz="1200" b="1" dirty="0" smtClean="0">
                <a:latin typeface="Agency FB" pitchFamily="34" charset="0"/>
              </a:rPr>
              <a:t>, es la cepa blanca más fina del mundo, cuya producción se extendió para ser una de las más importantes en el “Nuevo Mundo” vitícola.</a:t>
            </a:r>
          </a:p>
          <a:p>
            <a:r>
              <a:rPr lang="es-PE" sz="1200" b="1" dirty="0" smtClean="0">
                <a:latin typeface="Agency FB" pitchFamily="34" charset="0"/>
              </a:rPr>
              <a:t> Así, esta variedad se puede encontrar en Nueva Zelanda, Italia, Sudáfrica, Australia, Canadá, España y en Chile, principalmente en el valle de Casablanca y San Antonio.</a:t>
            </a:r>
          </a:p>
          <a:p>
            <a:r>
              <a:rPr lang="es-PE" sz="1200" b="1" dirty="0" smtClean="0">
                <a:latin typeface="Agency FB" pitchFamily="34" charset="0"/>
              </a:rPr>
              <a:t> Los vinos </a:t>
            </a:r>
            <a:r>
              <a:rPr lang="es-PE" sz="1200" b="1" dirty="0" err="1" smtClean="0">
                <a:latin typeface="Agency FB" pitchFamily="34" charset="0"/>
              </a:rPr>
              <a:t>Sauvignon</a:t>
            </a:r>
            <a:r>
              <a:rPr lang="es-PE" sz="1200" b="1" dirty="0" smtClean="0">
                <a:latin typeface="Agency FB" pitchFamily="34" charset="0"/>
              </a:rPr>
              <a:t> </a:t>
            </a:r>
            <a:r>
              <a:rPr lang="es-PE" sz="1200" b="1" dirty="0" err="1" smtClean="0">
                <a:latin typeface="Agency FB" pitchFamily="34" charset="0"/>
              </a:rPr>
              <a:t>Blanc</a:t>
            </a:r>
            <a:r>
              <a:rPr lang="es-PE" sz="1200" b="1" dirty="0" smtClean="0">
                <a:latin typeface="Agency FB" pitchFamily="34" charset="0"/>
              </a:rPr>
              <a:t> son perfectos como aperitivo, frescos, de color amarillo verdoso brillante y en algunos casos hasta con burbujas; con aromas enérgicos e intensos a frutas cítricas, hierbas, manzanas verdes y limas.</a:t>
            </a:r>
          </a:p>
          <a:p>
            <a:r>
              <a:rPr lang="es-PE" sz="1200" b="1" dirty="0" smtClean="0">
                <a:latin typeface="Agency FB" pitchFamily="34" charset="0"/>
              </a:rPr>
              <a:t> Su sabor ácido, cítrico, persistente y de agradable frescura, lo hace un acompañante perfecto para un ceviche o mariscos, quesos blancos y ensaladas, en versiones maduras incluso, puede maridar pescados a las brasas. Ideal servirlo entre 9° y 11° C.</a:t>
            </a:r>
          </a:p>
          <a:p>
            <a:endParaRPr lang="es-PE" sz="1200" b="1" dirty="0">
              <a:latin typeface="Agency FB" pitchFamily="34" charset="0"/>
            </a:endParaRPr>
          </a:p>
        </p:txBody>
      </p:sp>
      <p:pic>
        <p:nvPicPr>
          <p:cNvPr id="10" name="9 Imagen" descr="01.png"/>
          <p:cNvPicPr>
            <a:picLocks noChangeAspect="1"/>
          </p:cNvPicPr>
          <p:nvPr/>
        </p:nvPicPr>
        <p:blipFill>
          <a:blip r:embed="rId4">
            <a:lum contrast="20000"/>
          </a:blip>
          <a:stretch>
            <a:fillRect/>
          </a:stretch>
        </p:blipFill>
        <p:spPr>
          <a:xfrm>
            <a:off x="5214942" y="714362"/>
            <a:ext cx="3786178" cy="3786178"/>
          </a:xfrm>
          <a:prstGeom prst="rect">
            <a:avLst/>
          </a:prstGeom>
        </p:spPr>
      </p:pic>
      <p:sp>
        <p:nvSpPr>
          <p:cNvPr id="9" name="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E1727"/>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petit-verdot  cepa.jpg"/>
          <p:cNvPicPr>
            <a:picLocks noChangeAspect="1"/>
          </p:cNvPicPr>
          <p:nvPr/>
        </p:nvPicPr>
        <p:blipFill>
          <a:blip r:embed="rId2"/>
          <a:stretch>
            <a:fillRect/>
          </a:stretch>
        </p:blipFill>
        <p:spPr>
          <a:xfrm>
            <a:off x="1116" y="0"/>
            <a:ext cx="9141768" cy="5143500"/>
          </a:xfrm>
          <a:prstGeom prst="rect">
            <a:avLst/>
          </a:prstGeom>
        </p:spPr>
      </p:pic>
      <p:sp>
        <p:nvSpPr>
          <p:cNvPr id="4" name="3 Anillo"/>
          <p:cNvSpPr/>
          <p:nvPr/>
        </p:nvSpPr>
        <p:spPr>
          <a:xfrm>
            <a:off x="-14284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7143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222"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57150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85728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07157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35735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57163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85738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07167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35745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57173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52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071802"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35758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357186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378627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400056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28634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450062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78641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000692"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28647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50075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578651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6000792"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628657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650085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6786642"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00092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286708"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500990"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7715304"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929586" y="928676"/>
            <a:ext cx="1214414" cy="2786058"/>
          </a:xfrm>
          <a:prstGeom prst="donut">
            <a:avLst>
              <a:gd name="adj" fmla="val 7703"/>
            </a:avLst>
          </a:prstGeom>
          <a:gradFill flip="none" rotWithShape="1">
            <a:gsLst>
              <a:gs pos="0">
                <a:schemeClr val="accent3">
                  <a:lumMod val="60000"/>
                  <a:lumOff val="40000"/>
                </a:schemeClr>
              </a:gs>
              <a:gs pos="50000">
                <a:srgbClr val="1B6911">
                  <a:shade val="67500"/>
                  <a:satMod val="115000"/>
                </a:srgbClr>
              </a:gs>
              <a:gs pos="100000">
                <a:srgbClr val="1B6911">
                  <a:shade val="100000"/>
                  <a:satMod val="115000"/>
                </a:srgbClr>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uadroTexto"/>
          <p:cNvSpPr txBox="1"/>
          <p:nvPr/>
        </p:nvSpPr>
        <p:spPr>
          <a:xfrm>
            <a:off x="3286116" y="428610"/>
            <a:ext cx="2872902" cy="738664"/>
          </a:xfrm>
          <a:prstGeom prst="rect">
            <a:avLst/>
          </a:prstGeom>
          <a:noFill/>
        </p:spPr>
        <p:txBody>
          <a:bodyPr wrap="none" rtlCol="0">
            <a:spAutoFit/>
          </a:bodyPr>
          <a:lstStyle/>
          <a:p>
            <a:r>
              <a:rPr lang="es-PE" dirty="0" smtClean="0"/>
              <a:t> </a:t>
            </a:r>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Petit</a:t>
            </a:r>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Verdot</a:t>
            </a:r>
            <a:endParaRPr lang="es-PE"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39" name="38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8"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ppt_y"/>
                                          </p:val>
                                        </p:tav>
                                        <p:tav tm="100000">
                                          <p:val>
                                            <p:strVal val="#ppt_y"/>
                                          </p:val>
                                        </p:tav>
                                      </p:tavLst>
                                    </p:anim>
                                  </p:childTnLst>
                                </p:cTn>
                              </p:par>
                              <p:par>
                                <p:cTn id="123" presetID="2" presetClass="entr" presetSubtype="8"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ppt_y"/>
                                          </p:val>
                                        </p:tav>
                                        <p:tav tm="100000">
                                          <p:val>
                                            <p:strVal val="#ppt_y"/>
                                          </p:val>
                                        </p:tav>
                                      </p:tavLst>
                                    </p:anim>
                                  </p:childTnLst>
                                </p:cTn>
                              </p:par>
                              <p:par>
                                <p:cTn id="127" presetID="2" presetClass="entr" presetSubtype="8" fill="hold" grpId="0"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0-#ppt_w/2"/>
                                          </p:val>
                                        </p:tav>
                                        <p:tav tm="100000">
                                          <p:val>
                                            <p:strVal val="#ppt_x"/>
                                          </p:val>
                                        </p:tav>
                                      </p:tavLst>
                                    </p:anim>
                                    <p:anim calcmode="lin" valueType="num">
                                      <p:cBhvr additive="base">
                                        <p:cTn id="130" dur="2000" fill="hold"/>
                                        <p:tgtEl>
                                          <p:spTgt spid="34"/>
                                        </p:tgtEl>
                                        <p:attrNameLst>
                                          <p:attrName>ppt_y</p:attrName>
                                        </p:attrNameLst>
                                      </p:cBhvr>
                                      <p:tavLst>
                                        <p:tav tm="0">
                                          <p:val>
                                            <p:strVal val="#ppt_y"/>
                                          </p:val>
                                        </p:tav>
                                        <p:tav tm="100000">
                                          <p:val>
                                            <p:strVal val="#ppt_y"/>
                                          </p:val>
                                        </p:tav>
                                      </p:tavLst>
                                    </p:anim>
                                  </p:childTnLst>
                                </p:cTn>
                              </p:par>
                              <p:par>
                                <p:cTn id="131" presetID="2" presetClass="entr" presetSubtype="8"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0-#ppt_w/2"/>
                                          </p:val>
                                        </p:tav>
                                        <p:tav tm="100000">
                                          <p:val>
                                            <p:strVal val="#ppt_x"/>
                                          </p:val>
                                        </p:tav>
                                      </p:tavLst>
                                    </p:anim>
                                    <p:anim calcmode="lin" valueType="num">
                                      <p:cBhvr additive="base">
                                        <p:cTn id="134" dur="2000" fill="hold"/>
                                        <p:tgtEl>
                                          <p:spTgt spid="35"/>
                                        </p:tgtEl>
                                        <p:attrNameLst>
                                          <p:attrName>ppt_y</p:attrName>
                                        </p:attrNameLst>
                                      </p:cBhvr>
                                      <p:tavLst>
                                        <p:tav tm="0">
                                          <p:val>
                                            <p:strVal val="#ppt_y"/>
                                          </p:val>
                                        </p:tav>
                                        <p:tav tm="100000">
                                          <p:val>
                                            <p:strVal val="#ppt_y"/>
                                          </p:val>
                                        </p:tav>
                                      </p:tavLst>
                                    </p:anim>
                                  </p:childTnLst>
                                </p:cTn>
                              </p:par>
                              <p:par>
                                <p:cTn id="135" presetID="2" presetClass="entr" presetSubtype="8"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0-#ppt_w/2"/>
                                          </p:val>
                                        </p:tav>
                                        <p:tav tm="100000">
                                          <p:val>
                                            <p:strVal val="#ppt_x"/>
                                          </p:val>
                                        </p:tav>
                                      </p:tavLst>
                                    </p:anim>
                                    <p:anim calcmode="lin" valueType="num">
                                      <p:cBhvr additive="base">
                                        <p:cTn id="138" dur="2000" fill="hold"/>
                                        <p:tgtEl>
                                          <p:spTgt spid="36"/>
                                        </p:tgtEl>
                                        <p:attrNameLst>
                                          <p:attrName>ppt_y</p:attrName>
                                        </p:attrNameLst>
                                      </p:cBhvr>
                                      <p:tavLst>
                                        <p:tav tm="0">
                                          <p:val>
                                            <p:strVal val="#ppt_y"/>
                                          </p:val>
                                        </p:tav>
                                        <p:tav tm="100000">
                                          <p:val>
                                            <p:strVal val="#ppt_y"/>
                                          </p:val>
                                        </p:tav>
                                      </p:tavLst>
                                    </p:anim>
                                  </p:childTnLst>
                                </p:cTn>
                              </p:par>
                              <p:par>
                                <p:cTn id="139" presetID="2" presetClass="entr" presetSubtype="8"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0-#ppt_w/2"/>
                                          </p:val>
                                        </p:tav>
                                        <p:tav tm="100000">
                                          <p:val>
                                            <p:strVal val="#ppt_x"/>
                                          </p:val>
                                        </p:tav>
                                      </p:tavLst>
                                    </p:anim>
                                    <p:anim calcmode="lin" valueType="num">
                                      <p:cBhvr additive="base">
                                        <p:cTn id="142" dur="2000" fill="hold"/>
                                        <p:tgtEl>
                                          <p:spTgt spid="37"/>
                                        </p:tgtEl>
                                        <p:attrNameLst>
                                          <p:attrName>ppt_y</p:attrName>
                                        </p:attrNameLst>
                                      </p:cBhvr>
                                      <p:tavLst>
                                        <p:tav tm="0">
                                          <p:val>
                                            <p:strVal val="#ppt_y"/>
                                          </p:val>
                                        </p:tav>
                                        <p:tav tm="100000">
                                          <p:val>
                                            <p:strVal val="#ppt_y"/>
                                          </p:val>
                                        </p:tav>
                                      </p:tavLst>
                                    </p:anim>
                                  </p:childTnLst>
                                </p:cTn>
                              </p:par>
                              <p:par>
                                <p:cTn id="143" presetID="8" presetClass="emph" presetSubtype="0" fill="hold" grpId="1" nodeType="withEffect">
                                  <p:stCondLst>
                                    <p:cond delay="0"/>
                                  </p:stCondLst>
                                  <p:childTnLst>
                                    <p:animRot by="21600000">
                                      <p:cBhvr>
                                        <p:cTn id="144" dur="2000" fill="hold"/>
                                        <p:tgtEl>
                                          <p:spTgt spid="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1"/>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2"/>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3"/>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4"/>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5"/>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9"/>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20"/>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21"/>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2"/>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3"/>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24"/>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2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26"/>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27"/>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28"/>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29"/>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3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31"/>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32"/>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3"/>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4"/>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35"/>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36"/>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37"/>
                                        </p:tgtEl>
                                        <p:attrNameLst>
                                          <p:attrName>r</p:attrName>
                                        </p:attrNameLst>
                                      </p:cBhvr>
                                    </p:animRot>
                                  </p:childTnLst>
                                </p:cTn>
                              </p:par>
                            </p:childTnLst>
                          </p:cTn>
                        </p:par>
                        <p:par>
                          <p:cTn id="211" fill="hold">
                            <p:stCondLst>
                              <p:cond delay="2000"/>
                            </p:stCondLst>
                            <p:childTnLst>
                              <p:par>
                                <p:cTn id="212" presetID="2" presetClass="exit" presetSubtype="8" fill="hold" grpId="2" nodeType="afterEffect">
                                  <p:stCondLst>
                                    <p:cond delay="0"/>
                                  </p:stCondLst>
                                  <p:childTnLst>
                                    <p:anim calcmode="lin" valueType="num">
                                      <p:cBhvr additive="base">
                                        <p:cTn id="213" dur="2000"/>
                                        <p:tgtEl>
                                          <p:spTgt spid="4"/>
                                        </p:tgtEl>
                                        <p:attrNameLst>
                                          <p:attrName>ppt_x</p:attrName>
                                        </p:attrNameLst>
                                      </p:cBhvr>
                                      <p:tavLst>
                                        <p:tav tm="0">
                                          <p:val>
                                            <p:strVal val="ppt_x"/>
                                          </p:val>
                                        </p:tav>
                                        <p:tav tm="100000">
                                          <p:val>
                                            <p:strVal val="0-ppt_w/2"/>
                                          </p:val>
                                        </p:tav>
                                      </p:tavLst>
                                    </p:anim>
                                    <p:anim calcmode="lin" valueType="num">
                                      <p:cBhvr additive="base">
                                        <p:cTn id="214" dur="2000"/>
                                        <p:tgtEl>
                                          <p:spTgt spid="4"/>
                                        </p:tgtEl>
                                        <p:attrNameLst>
                                          <p:attrName>ppt_y</p:attrName>
                                        </p:attrNameLst>
                                      </p:cBhvr>
                                      <p:tavLst>
                                        <p:tav tm="0">
                                          <p:val>
                                            <p:strVal val="ppt_y"/>
                                          </p:val>
                                        </p:tav>
                                        <p:tav tm="100000">
                                          <p:val>
                                            <p:strVal val="ppt_y"/>
                                          </p:val>
                                        </p:tav>
                                      </p:tavLst>
                                    </p:anim>
                                    <p:set>
                                      <p:cBhvr>
                                        <p:cTn id="215" dur="1" fill="hold">
                                          <p:stCondLst>
                                            <p:cond delay="1999"/>
                                          </p:stCondLst>
                                        </p:cTn>
                                        <p:tgtEl>
                                          <p:spTgt spid="4"/>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ppt_y"/>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0-ppt_w/2"/>
                                          </p:val>
                                        </p:tav>
                                      </p:tavLst>
                                    </p:anim>
                                    <p:anim calcmode="lin" valueType="num">
                                      <p:cBhvr additive="base">
                                        <p:cTn id="222" dur="2000"/>
                                        <p:tgtEl>
                                          <p:spTgt spid="6"/>
                                        </p:tgtEl>
                                        <p:attrNameLst>
                                          <p:attrName>ppt_y</p:attrName>
                                        </p:attrNameLst>
                                      </p:cBhvr>
                                      <p:tavLst>
                                        <p:tav tm="0">
                                          <p:val>
                                            <p:strVal val="ppt_y"/>
                                          </p:val>
                                        </p:tav>
                                        <p:tav tm="100000">
                                          <p:val>
                                            <p:strVal val="ppt_y"/>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7"/>
                                        </p:tgtEl>
                                        <p:attrNameLst>
                                          <p:attrName>ppt_x</p:attrName>
                                        </p:attrNameLst>
                                      </p:cBhvr>
                                      <p:tavLst>
                                        <p:tav tm="0">
                                          <p:val>
                                            <p:strVal val="ppt_x"/>
                                          </p:val>
                                        </p:tav>
                                        <p:tav tm="100000">
                                          <p:val>
                                            <p:strVal val="0-ppt_w/2"/>
                                          </p:val>
                                        </p:tav>
                                      </p:tavLst>
                                    </p:anim>
                                    <p:anim calcmode="lin" valueType="num">
                                      <p:cBhvr additive="base">
                                        <p:cTn id="226" dur="2000"/>
                                        <p:tgtEl>
                                          <p:spTgt spid="7"/>
                                        </p:tgtEl>
                                        <p:attrNameLst>
                                          <p:attrName>ppt_y</p:attrName>
                                        </p:attrNameLst>
                                      </p:cBhvr>
                                      <p:tavLst>
                                        <p:tav tm="0">
                                          <p:val>
                                            <p:strVal val="ppt_y"/>
                                          </p:val>
                                        </p:tav>
                                        <p:tav tm="100000">
                                          <p:val>
                                            <p:strVal val="ppt_y"/>
                                          </p:val>
                                        </p:tav>
                                      </p:tavLst>
                                    </p:anim>
                                    <p:set>
                                      <p:cBhvr>
                                        <p:cTn id="227" dur="1" fill="hold">
                                          <p:stCondLst>
                                            <p:cond delay="1999"/>
                                          </p:stCondLst>
                                        </p:cTn>
                                        <p:tgtEl>
                                          <p:spTgt spid="7"/>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8"/>
                                        </p:tgtEl>
                                        <p:attrNameLst>
                                          <p:attrName>ppt_x</p:attrName>
                                        </p:attrNameLst>
                                      </p:cBhvr>
                                      <p:tavLst>
                                        <p:tav tm="0">
                                          <p:val>
                                            <p:strVal val="ppt_x"/>
                                          </p:val>
                                        </p:tav>
                                        <p:tav tm="100000">
                                          <p:val>
                                            <p:strVal val="0-ppt_w/2"/>
                                          </p:val>
                                        </p:tav>
                                      </p:tavLst>
                                    </p:anim>
                                    <p:anim calcmode="lin" valueType="num">
                                      <p:cBhvr additive="base">
                                        <p:cTn id="230" dur="2000"/>
                                        <p:tgtEl>
                                          <p:spTgt spid="8"/>
                                        </p:tgtEl>
                                        <p:attrNameLst>
                                          <p:attrName>ppt_y</p:attrName>
                                        </p:attrNameLst>
                                      </p:cBhvr>
                                      <p:tavLst>
                                        <p:tav tm="0">
                                          <p:val>
                                            <p:strVal val="ppt_y"/>
                                          </p:val>
                                        </p:tav>
                                        <p:tav tm="100000">
                                          <p:val>
                                            <p:strVal val="ppt_y"/>
                                          </p:val>
                                        </p:tav>
                                      </p:tavLst>
                                    </p:anim>
                                    <p:set>
                                      <p:cBhvr>
                                        <p:cTn id="231" dur="1" fill="hold">
                                          <p:stCondLst>
                                            <p:cond delay="1999"/>
                                          </p:stCondLst>
                                        </p:cTn>
                                        <p:tgtEl>
                                          <p:spTgt spid="8"/>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9"/>
                                        </p:tgtEl>
                                        <p:attrNameLst>
                                          <p:attrName>ppt_x</p:attrName>
                                        </p:attrNameLst>
                                      </p:cBhvr>
                                      <p:tavLst>
                                        <p:tav tm="0">
                                          <p:val>
                                            <p:strVal val="ppt_x"/>
                                          </p:val>
                                        </p:tav>
                                        <p:tav tm="100000">
                                          <p:val>
                                            <p:strVal val="0-ppt_w/2"/>
                                          </p:val>
                                        </p:tav>
                                      </p:tavLst>
                                    </p:anim>
                                    <p:anim calcmode="lin" valueType="num">
                                      <p:cBhvr additive="base">
                                        <p:cTn id="234" dur="2000"/>
                                        <p:tgtEl>
                                          <p:spTgt spid="9"/>
                                        </p:tgtEl>
                                        <p:attrNameLst>
                                          <p:attrName>ppt_y</p:attrName>
                                        </p:attrNameLst>
                                      </p:cBhvr>
                                      <p:tavLst>
                                        <p:tav tm="0">
                                          <p:val>
                                            <p:strVal val="ppt_y"/>
                                          </p:val>
                                        </p:tav>
                                        <p:tav tm="100000">
                                          <p:val>
                                            <p:strVal val="ppt_y"/>
                                          </p:val>
                                        </p:tav>
                                      </p:tavLst>
                                    </p:anim>
                                    <p:set>
                                      <p:cBhvr>
                                        <p:cTn id="235" dur="1" fill="hold">
                                          <p:stCondLst>
                                            <p:cond delay="1999"/>
                                          </p:stCondLst>
                                        </p:cTn>
                                        <p:tgtEl>
                                          <p:spTgt spid="9"/>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ppt_y"/>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0-ppt_w/2"/>
                                          </p:val>
                                        </p:tav>
                                      </p:tavLst>
                                    </p:anim>
                                    <p:anim calcmode="lin" valueType="num">
                                      <p:cBhvr additive="base">
                                        <p:cTn id="242" dur="2000"/>
                                        <p:tgtEl>
                                          <p:spTgt spid="11"/>
                                        </p:tgtEl>
                                        <p:attrNameLst>
                                          <p:attrName>ppt_y</p:attrName>
                                        </p:attrNameLst>
                                      </p:cBhvr>
                                      <p:tavLst>
                                        <p:tav tm="0">
                                          <p:val>
                                            <p:strVal val="ppt_y"/>
                                          </p:val>
                                        </p:tav>
                                        <p:tav tm="100000">
                                          <p:val>
                                            <p:strVal val="ppt_y"/>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2"/>
                                        </p:tgtEl>
                                        <p:attrNameLst>
                                          <p:attrName>ppt_x</p:attrName>
                                        </p:attrNameLst>
                                      </p:cBhvr>
                                      <p:tavLst>
                                        <p:tav tm="0">
                                          <p:val>
                                            <p:strVal val="ppt_x"/>
                                          </p:val>
                                        </p:tav>
                                        <p:tav tm="100000">
                                          <p:val>
                                            <p:strVal val="0-ppt_w/2"/>
                                          </p:val>
                                        </p:tav>
                                      </p:tavLst>
                                    </p:anim>
                                    <p:anim calcmode="lin" valueType="num">
                                      <p:cBhvr additive="base">
                                        <p:cTn id="246" dur="2000"/>
                                        <p:tgtEl>
                                          <p:spTgt spid="12"/>
                                        </p:tgtEl>
                                        <p:attrNameLst>
                                          <p:attrName>ppt_y</p:attrName>
                                        </p:attrNameLst>
                                      </p:cBhvr>
                                      <p:tavLst>
                                        <p:tav tm="0">
                                          <p:val>
                                            <p:strVal val="ppt_y"/>
                                          </p:val>
                                        </p:tav>
                                        <p:tav tm="100000">
                                          <p:val>
                                            <p:strVal val="ppt_y"/>
                                          </p:val>
                                        </p:tav>
                                      </p:tavLst>
                                    </p:anim>
                                    <p:set>
                                      <p:cBhvr>
                                        <p:cTn id="247" dur="1" fill="hold">
                                          <p:stCondLst>
                                            <p:cond delay="1999"/>
                                          </p:stCondLst>
                                        </p:cTn>
                                        <p:tgtEl>
                                          <p:spTgt spid="12"/>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0-ppt_w/2"/>
                                          </p:val>
                                        </p:tav>
                                      </p:tavLst>
                                    </p:anim>
                                    <p:anim calcmode="lin" valueType="num">
                                      <p:cBhvr additive="base">
                                        <p:cTn id="250" dur="2000"/>
                                        <p:tgtEl>
                                          <p:spTgt spid="13"/>
                                        </p:tgtEl>
                                        <p:attrNameLst>
                                          <p:attrName>ppt_y</p:attrName>
                                        </p:attrNameLst>
                                      </p:cBhvr>
                                      <p:tavLst>
                                        <p:tav tm="0">
                                          <p:val>
                                            <p:strVal val="ppt_y"/>
                                          </p:val>
                                        </p:tav>
                                        <p:tav tm="100000">
                                          <p:val>
                                            <p:strVal val="ppt_y"/>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14"/>
                                        </p:tgtEl>
                                        <p:attrNameLst>
                                          <p:attrName>ppt_x</p:attrName>
                                        </p:attrNameLst>
                                      </p:cBhvr>
                                      <p:tavLst>
                                        <p:tav tm="0">
                                          <p:val>
                                            <p:strVal val="ppt_x"/>
                                          </p:val>
                                        </p:tav>
                                        <p:tav tm="100000">
                                          <p:val>
                                            <p:strVal val="0-ppt_w/2"/>
                                          </p:val>
                                        </p:tav>
                                      </p:tavLst>
                                    </p:anim>
                                    <p:anim calcmode="lin" valueType="num">
                                      <p:cBhvr additive="base">
                                        <p:cTn id="254" dur="2000"/>
                                        <p:tgtEl>
                                          <p:spTgt spid="14"/>
                                        </p:tgtEl>
                                        <p:attrNameLst>
                                          <p:attrName>ppt_y</p:attrName>
                                        </p:attrNameLst>
                                      </p:cBhvr>
                                      <p:tavLst>
                                        <p:tav tm="0">
                                          <p:val>
                                            <p:strVal val="ppt_y"/>
                                          </p:val>
                                        </p:tav>
                                        <p:tav tm="100000">
                                          <p:val>
                                            <p:strVal val="ppt_y"/>
                                          </p:val>
                                        </p:tav>
                                      </p:tavLst>
                                    </p:anim>
                                    <p:set>
                                      <p:cBhvr>
                                        <p:cTn id="255" dur="1" fill="hold">
                                          <p:stCondLst>
                                            <p:cond delay="1999"/>
                                          </p:stCondLst>
                                        </p:cTn>
                                        <p:tgtEl>
                                          <p:spTgt spid="14"/>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15"/>
                                        </p:tgtEl>
                                        <p:attrNameLst>
                                          <p:attrName>ppt_x</p:attrName>
                                        </p:attrNameLst>
                                      </p:cBhvr>
                                      <p:tavLst>
                                        <p:tav tm="0">
                                          <p:val>
                                            <p:strVal val="ppt_x"/>
                                          </p:val>
                                        </p:tav>
                                        <p:tav tm="100000">
                                          <p:val>
                                            <p:strVal val="0-ppt_w/2"/>
                                          </p:val>
                                        </p:tav>
                                      </p:tavLst>
                                    </p:anim>
                                    <p:anim calcmode="lin" valueType="num">
                                      <p:cBhvr additive="base">
                                        <p:cTn id="258" dur="2000"/>
                                        <p:tgtEl>
                                          <p:spTgt spid="15"/>
                                        </p:tgtEl>
                                        <p:attrNameLst>
                                          <p:attrName>ppt_y</p:attrName>
                                        </p:attrNameLst>
                                      </p:cBhvr>
                                      <p:tavLst>
                                        <p:tav tm="0">
                                          <p:val>
                                            <p:strVal val="ppt_y"/>
                                          </p:val>
                                        </p:tav>
                                        <p:tav tm="100000">
                                          <p:val>
                                            <p:strVal val="ppt_y"/>
                                          </p:val>
                                        </p:tav>
                                      </p:tavLst>
                                    </p:anim>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6"/>
                                        </p:tgtEl>
                                        <p:attrNameLst>
                                          <p:attrName>ppt_x</p:attrName>
                                        </p:attrNameLst>
                                      </p:cBhvr>
                                      <p:tavLst>
                                        <p:tav tm="0">
                                          <p:val>
                                            <p:strVal val="ppt_x"/>
                                          </p:val>
                                        </p:tav>
                                        <p:tav tm="100000">
                                          <p:val>
                                            <p:strVal val="0-ppt_w/2"/>
                                          </p:val>
                                        </p:tav>
                                      </p:tavLst>
                                    </p:anim>
                                    <p:anim calcmode="lin" valueType="num">
                                      <p:cBhvr additive="base">
                                        <p:cTn id="262" dur="2000"/>
                                        <p:tgtEl>
                                          <p:spTgt spid="16"/>
                                        </p:tgtEl>
                                        <p:attrNameLst>
                                          <p:attrName>ppt_y</p:attrName>
                                        </p:attrNameLst>
                                      </p:cBhvr>
                                      <p:tavLst>
                                        <p:tav tm="0">
                                          <p:val>
                                            <p:strVal val="ppt_y"/>
                                          </p:val>
                                        </p:tav>
                                        <p:tav tm="100000">
                                          <p:val>
                                            <p:strVal val="ppt_y"/>
                                          </p:val>
                                        </p:tav>
                                      </p:tavLst>
                                    </p:anim>
                                    <p:set>
                                      <p:cBhvr>
                                        <p:cTn id="263" dur="1" fill="hold">
                                          <p:stCondLst>
                                            <p:cond delay="1999"/>
                                          </p:stCondLst>
                                        </p:cTn>
                                        <p:tgtEl>
                                          <p:spTgt spid="16"/>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7"/>
                                        </p:tgtEl>
                                        <p:attrNameLst>
                                          <p:attrName>ppt_x</p:attrName>
                                        </p:attrNameLst>
                                      </p:cBhvr>
                                      <p:tavLst>
                                        <p:tav tm="0">
                                          <p:val>
                                            <p:strVal val="ppt_x"/>
                                          </p:val>
                                        </p:tav>
                                        <p:tav tm="100000">
                                          <p:val>
                                            <p:strVal val="0-ppt_w/2"/>
                                          </p:val>
                                        </p:tav>
                                      </p:tavLst>
                                    </p:anim>
                                    <p:anim calcmode="lin" valueType="num">
                                      <p:cBhvr additive="base">
                                        <p:cTn id="266" dur="2000"/>
                                        <p:tgtEl>
                                          <p:spTgt spid="17"/>
                                        </p:tgtEl>
                                        <p:attrNameLst>
                                          <p:attrName>ppt_y</p:attrName>
                                        </p:attrNameLst>
                                      </p:cBhvr>
                                      <p:tavLst>
                                        <p:tav tm="0">
                                          <p:val>
                                            <p:strVal val="ppt_y"/>
                                          </p:val>
                                        </p:tav>
                                        <p:tav tm="100000">
                                          <p:val>
                                            <p:strVal val="ppt_y"/>
                                          </p:val>
                                        </p:tav>
                                      </p:tavLst>
                                    </p:anim>
                                    <p:set>
                                      <p:cBhvr>
                                        <p:cTn id="267" dur="1" fill="hold">
                                          <p:stCondLst>
                                            <p:cond delay="1999"/>
                                          </p:stCondLst>
                                        </p:cTn>
                                        <p:tgtEl>
                                          <p:spTgt spid="17"/>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8"/>
                                        </p:tgtEl>
                                        <p:attrNameLst>
                                          <p:attrName>ppt_x</p:attrName>
                                        </p:attrNameLst>
                                      </p:cBhvr>
                                      <p:tavLst>
                                        <p:tav tm="0">
                                          <p:val>
                                            <p:strVal val="ppt_x"/>
                                          </p:val>
                                        </p:tav>
                                        <p:tav tm="100000">
                                          <p:val>
                                            <p:strVal val="0-ppt_w/2"/>
                                          </p:val>
                                        </p:tav>
                                      </p:tavLst>
                                    </p:anim>
                                    <p:anim calcmode="lin" valueType="num">
                                      <p:cBhvr additive="base">
                                        <p:cTn id="270" dur="2000"/>
                                        <p:tgtEl>
                                          <p:spTgt spid="18"/>
                                        </p:tgtEl>
                                        <p:attrNameLst>
                                          <p:attrName>ppt_y</p:attrName>
                                        </p:attrNameLst>
                                      </p:cBhvr>
                                      <p:tavLst>
                                        <p:tav tm="0">
                                          <p:val>
                                            <p:strVal val="ppt_y"/>
                                          </p:val>
                                        </p:tav>
                                        <p:tav tm="100000">
                                          <p:val>
                                            <p:strVal val="ppt_y"/>
                                          </p:val>
                                        </p:tav>
                                      </p:tavLst>
                                    </p:anim>
                                    <p:set>
                                      <p:cBhvr>
                                        <p:cTn id="271" dur="1" fill="hold">
                                          <p:stCondLst>
                                            <p:cond delay="1999"/>
                                          </p:stCondLst>
                                        </p:cTn>
                                        <p:tgtEl>
                                          <p:spTgt spid="18"/>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19"/>
                                        </p:tgtEl>
                                        <p:attrNameLst>
                                          <p:attrName>ppt_x</p:attrName>
                                        </p:attrNameLst>
                                      </p:cBhvr>
                                      <p:tavLst>
                                        <p:tav tm="0">
                                          <p:val>
                                            <p:strVal val="ppt_x"/>
                                          </p:val>
                                        </p:tav>
                                        <p:tav tm="100000">
                                          <p:val>
                                            <p:strVal val="0-ppt_w/2"/>
                                          </p:val>
                                        </p:tav>
                                      </p:tavLst>
                                    </p:anim>
                                    <p:anim calcmode="lin" valueType="num">
                                      <p:cBhvr additive="base">
                                        <p:cTn id="274" dur="2000"/>
                                        <p:tgtEl>
                                          <p:spTgt spid="19"/>
                                        </p:tgtEl>
                                        <p:attrNameLst>
                                          <p:attrName>ppt_y</p:attrName>
                                        </p:attrNameLst>
                                      </p:cBhvr>
                                      <p:tavLst>
                                        <p:tav tm="0">
                                          <p:val>
                                            <p:strVal val="ppt_y"/>
                                          </p:val>
                                        </p:tav>
                                        <p:tav tm="100000">
                                          <p:val>
                                            <p:strVal val="ppt_y"/>
                                          </p:val>
                                        </p:tav>
                                      </p:tavLst>
                                    </p:anim>
                                    <p:set>
                                      <p:cBhvr>
                                        <p:cTn id="275" dur="1" fill="hold">
                                          <p:stCondLst>
                                            <p:cond delay="1999"/>
                                          </p:stCondLst>
                                        </p:cTn>
                                        <p:tgtEl>
                                          <p:spTgt spid="19"/>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ppt_y"/>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2"/>
                                        </p:tgtEl>
                                        <p:attrNameLst>
                                          <p:attrName>ppt_x</p:attrName>
                                        </p:attrNameLst>
                                      </p:cBhvr>
                                      <p:tavLst>
                                        <p:tav tm="0">
                                          <p:val>
                                            <p:strVal val="ppt_x"/>
                                          </p:val>
                                        </p:tav>
                                        <p:tav tm="100000">
                                          <p:val>
                                            <p:strVal val="0-ppt_w/2"/>
                                          </p:val>
                                        </p:tav>
                                      </p:tavLst>
                                    </p:anim>
                                    <p:anim calcmode="lin" valueType="num">
                                      <p:cBhvr additive="base">
                                        <p:cTn id="286" dur="2000"/>
                                        <p:tgtEl>
                                          <p:spTgt spid="22"/>
                                        </p:tgtEl>
                                        <p:attrNameLst>
                                          <p:attrName>ppt_y</p:attrName>
                                        </p:attrNameLst>
                                      </p:cBhvr>
                                      <p:tavLst>
                                        <p:tav tm="0">
                                          <p:val>
                                            <p:strVal val="ppt_y"/>
                                          </p:val>
                                        </p:tav>
                                        <p:tav tm="100000">
                                          <p:val>
                                            <p:strVal val="ppt_y"/>
                                          </p:val>
                                        </p:tav>
                                      </p:tavLst>
                                    </p:anim>
                                    <p:set>
                                      <p:cBhvr>
                                        <p:cTn id="287" dur="1" fill="hold">
                                          <p:stCondLst>
                                            <p:cond delay="1999"/>
                                          </p:stCondLst>
                                        </p:cTn>
                                        <p:tgtEl>
                                          <p:spTgt spid="22"/>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3"/>
                                        </p:tgtEl>
                                        <p:attrNameLst>
                                          <p:attrName>ppt_x</p:attrName>
                                        </p:attrNameLst>
                                      </p:cBhvr>
                                      <p:tavLst>
                                        <p:tav tm="0">
                                          <p:val>
                                            <p:strVal val="ppt_x"/>
                                          </p:val>
                                        </p:tav>
                                        <p:tav tm="100000">
                                          <p:val>
                                            <p:strVal val="0-ppt_w/2"/>
                                          </p:val>
                                        </p:tav>
                                      </p:tavLst>
                                    </p:anim>
                                    <p:anim calcmode="lin" valueType="num">
                                      <p:cBhvr additive="base">
                                        <p:cTn id="290" dur="2000"/>
                                        <p:tgtEl>
                                          <p:spTgt spid="23"/>
                                        </p:tgtEl>
                                        <p:attrNameLst>
                                          <p:attrName>ppt_y</p:attrName>
                                        </p:attrNameLst>
                                      </p:cBhvr>
                                      <p:tavLst>
                                        <p:tav tm="0">
                                          <p:val>
                                            <p:strVal val="ppt_y"/>
                                          </p:val>
                                        </p:tav>
                                        <p:tav tm="100000">
                                          <p:val>
                                            <p:strVal val="ppt_y"/>
                                          </p:val>
                                        </p:tav>
                                      </p:tavLst>
                                    </p:anim>
                                    <p:set>
                                      <p:cBhvr>
                                        <p:cTn id="291" dur="1" fill="hold">
                                          <p:stCondLst>
                                            <p:cond delay="1999"/>
                                          </p:stCondLst>
                                        </p:cTn>
                                        <p:tgtEl>
                                          <p:spTgt spid="23"/>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4"/>
                                        </p:tgtEl>
                                        <p:attrNameLst>
                                          <p:attrName>ppt_x</p:attrName>
                                        </p:attrNameLst>
                                      </p:cBhvr>
                                      <p:tavLst>
                                        <p:tav tm="0">
                                          <p:val>
                                            <p:strVal val="ppt_x"/>
                                          </p:val>
                                        </p:tav>
                                        <p:tav tm="100000">
                                          <p:val>
                                            <p:strVal val="0-ppt_w/2"/>
                                          </p:val>
                                        </p:tav>
                                      </p:tavLst>
                                    </p:anim>
                                    <p:anim calcmode="lin" valueType="num">
                                      <p:cBhvr additive="base">
                                        <p:cTn id="294" dur="2000"/>
                                        <p:tgtEl>
                                          <p:spTgt spid="24"/>
                                        </p:tgtEl>
                                        <p:attrNameLst>
                                          <p:attrName>ppt_y</p:attrName>
                                        </p:attrNameLst>
                                      </p:cBhvr>
                                      <p:tavLst>
                                        <p:tav tm="0">
                                          <p:val>
                                            <p:strVal val="ppt_y"/>
                                          </p:val>
                                        </p:tav>
                                        <p:tav tm="100000">
                                          <p:val>
                                            <p:strVal val="ppt_y"/>
                                          </p:val>
                                        </p:tav>
                                      </p:tavLst>
                                    </p:anim>
                                    <p:set>
                                      <p:cBhvr>
                                        <p:cTn id="295" dur="1" fill="hold">
                                          <p:stCondLst>
                                            <p:cond delay="1999"/>
                                          </p:stCondLst>
                                        </p:cTn>
                                        <p:tgtEl>
                                          <p:spTgt spid="24"/>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5"/>
                                        </p:tgtEl>
                                        <p:attrNameLst>
                                          <p:attrName>ppt_x</p:attrName>
                                        </p:attrNameLst>
                                      </p:cBhvr>
                                      <p:tavLst>
                                        <p:tav tm="0">
                                          <p:val>
                                            <p:strVal val="ppt_x"/>
                                          </p:val>
                                        </p:tav>
                                        <p:tav tm="100000">
                                          <p:val>
                                            <p:strVal val="0-ppt_w/2"/>
                                          </p:val>
                                        </p:tav>
                                      </p:tavLst>
                                    </p:anim>
                                    <p:anim calcmode="lin" valueType="num">
                                      <p:cBhvr additive="base">
                                        <p:cTn id="298" dur="2000"/>
                                        <p:tgtEl>
                                          <p:spTgt spid="25"/>
                                        </p:tgtEl>
                                        <p:attrNameLst>
                                          <p:attrName>ppt_y</p:attrName>
                                        </p:attrNameLst>
                                      </p:cBhvr>
                                      <p:tavLst>
                                        <p:tav tm="0">
                                          <p:val>
                                            <p:strVal val="ppt_y"/>
                                          </p:val>
                                        </p:tav>
                                        <p:tav tm="100000">
                                          <p:val>
                                            <p:strVal val="ppt_y"/>
                                          </p:val>
                                        </p:tav>
                                      </p:tavLst>
                                    </p:anim>
                                    <p:set>
                                      <p:cBhvr>
                                        <p:cTn id="299" dur="1" fill="hold">
                                          <p:stCondLst>
                                            <p:cond delay="1999"/>
                                          </p:stCondLst>
                                        </p:cTn>
                                        <p:tgtEl>
                                          <p:spTgt spid="25"/>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6"/>
                                        </p:tgtEl>
                                        <p:attrNameLst>
                                          <p:attrName>ppt_x</p:attrName>
                                        </p:attrNameLst>
                                      </p:cBhvr>
                                      <p:tavLst>
                                        <p:tav tm="0">
                                          <p:val>
                                            <p:strVal val="ppt_x"/>
                                          </p:val>
                                        </p:tav>
                                        <p:tav tm="100000">
                                          <p:val>
                                            <p:strVal val="0-ppt_w/2"/>
                                          </p:val>
                                        </p:tav>
                                      </p:tavLst>
                                    </p:anim>
                                    <p:anim calcmode="lin" valueType="num">
                                      <p:cBhvr additive="base">
                                        <p:cTn id="302" dur="2000"/>
                                        <p:tgtEl>
                                          <p:spTgt spid="26"/>
                                        </p:tgtEl>
                                        <p:attrNameLst>
                                          <p:attrName>ppt_y</p:attrName>
                                        </p:attrNameLst>
                                      </p:cBhvr>
                                      <p:tavLst>
                                        <p:tav tm="0">
                                          <p:val>
                                            <p:strVal val="ppt_y"/>
                                          </p:val>
                                        </p:tav>
                                        <p:tav tm="100000">
                                          <p:val>
                                            <p:strVal val="ppt_y"/>
                                          </p:val>
                                        </p:tav>
                                      </p:tavLst>
                                    </p:anim>
                                    <p:set>
                                      <p:cBhvr>
                                        <p:cTn id="303" dur="1" fill="hold">
                                          <p:stCondLst>
                                            <p:cond delay="1999"/>
                                          </p:stCondLst>
                                        </p:cTn>
                                        <p:tgtEl>
                                          <p:spTgt spid="26"/>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7"/>
                                        </p:tgtEl>
                                        <p:attrNameLst>
                                          <p:attrName>ppt_x</p:attrName>
                                        </p:attrNameLst>
                                      </p:cBhvr>
                                      <p:tavLst>
                                        <p:tav tm="0">
                                          <p:val>
                                            <p:strVal val="ppt_x"/>
                                          </p:val>
                                        </p:tav>
                                        <p:tav tm="100000">
                                          <p:val>
                                            <p:strVal val="0-ppt_w/2"/>
                                          </p:val>
                                        </p:tav>
                                      </p:tavLst>
                                    </p:anim>
                                    <p:anim calcmode="lin" valueType="num">
                                      <p:cBhvr additive="base">
                                        <p:cTn id="306" dur="2000"/>
                                        <p:tgtEl>
                                          <p:spTgt spid="27"/>
                                        </p:tgtEl>
                                        <p:attrNameLst>
                                          <p:attrName>ppt_y</p:attrName>
                                        </p:attrNameLst>
                                      </p:cBhvr>
                                      <p:tavLst>
                                        <p:tav tm="0">
                                          <p:val>
                                            <p:strVal val="ppt_y"/>
                                          </p:val>
                                        </p:tav>
                                        <p:tav tm="100000">
                                          <p:val>
                                            <p:strVal val="ppt_y"/>
                                          </p:val>
                                        </p:tav>
                                      </p:tavLst>
                                    </p:anim>
                                    <p:set>
                                      <p:cBhvr>
                                        <p:cTn id="307" dur="1" fill="hold">
                                          <p:stCondLst>
                                            <p:cond delay="1999"/>
                                          </p:stCondLst>
                                        </p:cTn>
                                        <p:tgtEl>
                                          <p:spTgt spid="27"/>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8"/>
                                        </p:tgtEl>
                                        <p:attrNameLst>
                                          <p:attrName>ppt_x</p:attrName>
                                        </p:attrNameLst>
                                      </p:cBhvr>
                                      <p:tavLst>
                                        <p:tav tm="0">
                                          <p:val>
                                            <p:strVal val="ppt_x"/>
                                          </p:val>
                                        </p:tav>
                                        <p:tav tm="100000">
                                          <p:val>
                                            <p:strVal val="0-ppt_w/2"/>
                                          </p:val>
                                        </p:tav>
                                      </p:tavLst>
                                    </p:anim>
                                    <p:anim calcmode="lin" valueType="num">
                                      <p:cBhvr additive="base">
                                        <p:cTn id="310" dur="2000"/>
                                        <p:tgtEl>
                                          <p:spTgt spid="28"/>
                                        </p:tgtEl>
                                        <p:attrNameLst>
                                          <p:attrName>ppt_y</p:attrName>
                                        </p:attrNameLst>
                                      </p:cBhvr>
                                      <p:tavLst>
                                        <p:tav tm="0">
                                          <p:val>
                                            <p:strVal val="ppt_y"/>
                                          </p:val>
                                        </p:tav>
                                        <p:tav tm="100000">
                                          <p:val>
                                            <p:strVal val="ppt_y"/>
                                          </p:val>
                                        </p:tav>
                                      </p:tavLst>
                                    </p:anim>
                                    <p:set>
                                      <p:cBhvr>
                                        <p:cTn id="311" dur="1" fill="hold">
                                          <p:stCondLst>
                                            <p:cond delay="1999"/>
                                          </p:stCondLst>
                                        </p:cTn>
                                        <p:tgtEl>
                                          <p:spTgt spid="28"/>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29"/>
                                        </p:tgtEl>
                                        <p:attrNameLst>
                                          <p:attrName>ppt_x</p:attrName>
                                        </p:attrNameLst>
                                      </p:cBhvr>
                                      <p:tavLst>
                                        <p:tav tm="0">
                                          <p:val>
                                            <p:strVal val="ppt_x"/>
                                          </p:val>
                                        </p:tav>
                                        <p:tav tm="100000">
                                          <p:val>
                                            <p:strVal val="0-ppt_w/2"/>
                                          </p:val>
                                        </p:tav>
                                      </p:tavLst>
                                    </p:anim>
                                    <p:anim calcmode="lin" valueType="num">
                                      <p:cBhvr additive="base">
                                        <p:cTn id="314" dur="2000"/>
                                        <p:tgtEl>
                                          <p:spTgt spid="29"/>
                                        </p:tgtEl>
                                        <p:attrNameLst>
                                          <p:attrName>ppt_y</p:attrName>
                                        </p:attrNameLst>
                                      </p:cBhvr>
                                      <p:tavLst>
                                        <p:tav tm="0">
                                          <p:val>
                                            <p:strVal val="ppt_y"/>
                                          </p:val>
                                        </p:tav>
                                        <p:tav tm="100000">
                                          <p:val>
                                            <p:strVal val="ppt_y"/>
                                          </p:val>
                                        </p:tav>
                                      </p:tavLst>
                                    </p:anim>
                                    <p:set>
                                      <p:cBhvr>
                                        <p:cTn id="315" dur="1" fill="hold">
                                          <p:stCondLst>
                                            <p:cond delay="1999"/>
                                          </p:stCondLst>
                                        </p:cTn>
                                        <p:tgtEl>
                                          <p:spTgt spid="29"/>
                                        </p:tgtEl>
                                        <p:attrNameLst>
                                          <p:attrName>style.visibility</p:attrName>
                                        </p:attrNameLst>
                                      </p:cBhvr>
                                      <p:to>
                                        <p:strVal val="hidden"/>
                                      </p:to>
                                    </p:set>
                                  </p:childTnLst>
                                </p:cTn>
                              </p:par>
                              <p:par>
                                <p:cTn id="316" presetID="2" presetClass="exit" presetSubtype="8" fill="hold" grpId="2" nodeType="withEffect">
                                  <p:stCondLst>
                                    <p:cond delay="0"/>
                                  </p:stCondLst>
                                  <p:childTnLst>
                                    <p:anim calcmode="lin" valueType="num">
                                      <p:cBhvr additive="base">
                                        <p:cTn id="317" dur="2000"/>
                                        <p:tgtEl>
                                          <p:spTgt spid="30"/>
                                        </p:tgtEl>
                                        <p:attrNameLst>
                                          <p:attrName>ppt_x</p:attrName>
                                        </p:attrNameLst>
                                      </p:cBhvr>
                                      <p:tavLst>
                                        <p:tav tm="0">
                                          <p:val>
                                            <p:strVal val="ppt_x"/>
                                          </p:val>
                                        </p:tav>
                                        <p:tav tm="100000">
                                          <p:val>
                                            <p:strVal val="0-ppt_w/2"/>
                                          </p:val>
                                        </p:tav>
                                      </p:tavLst>
                                    </p:anim>
                                    <p:anim calcmode="lin" valueType="num">
                                      <p:cBhvr additive="base">
                                        <p:cTn id="318" dur="2000"/>
                                        <p:tgtEl>
                                          <p:spTgt spid="30"/>
                                        </p:tgtEl>
                                        <p:attrNameLst>
                                          <p:attrName>ppt_y</p:attrName>
                                        </p:attrNameLst>
                                      </p:cBhvr>
                                      <p:tavLst>
                                        <p:tav tm="0">
                                          <p:val>
                                            <p:strVal val="ppt_y"/>
                                          </p:val>
                                        </p:tav>
                                        <p:tav tm="100000">
                                          <p:val>
                                            <p:strVal val="ppt_y"/>
                                          </p:val>
                                        </p:tav>
                                      </p:tavLst>
                                    </p:anim>
                                    <p:set>
                                      <p:cBhvr>
                                        <p:cTn id="319" dur="1" fill="hold">
                                          <p:stCondLst>
                                            <p:cond delay="1999"/>
                                          </p:stCondLst>
                                        </p:cTn>
                                        <p:tgtEl>
                                          <p:spTgt spid="30"/>
                                        </p:tgtEl>
                                        <p:attrNameLst>
                                          <p:attrName>style.visibility</p:attrName>
                                        </p:attrNameLst>
                                      </p:cBhvr>
                                      <p:to>
                                        <p:strVal val="hidden"/>
                                      </p:to>
                                    </p:set>
                                  </p:childTnLst>
                                </p:cTn>
                              </p:par>
                              <p:par>
                                <p:cTn id="320" presetID="2" presetClass="exit" presetSubtype="8" fill="hold" grpId="2" nodeType="withEffect">
                                  <p:stCondLst>
                                    <p:cond delay="0"/>
                                  </p:stCondLst>
                                  <p:childTnLst>
                                    <p:anim calcmode="lin" valueType="num">
                                      <p:cBhvr additive="base">
                                        <p:cTn id="321" dur="2000"/>
                                        <p:tgtEl>
                                          <p:spTgt spid="31"/>
                                        </p:tgtEl>
                                        <p:attrNameLst>
                                          <p:attrName>ppt_x</p:attrName>
                                        </p:attrNameLst>
                                      </p:cBhvr>
                                      <p:tavLst>
                                        <p:tav tm="0">
                                          <p:val>
                                            <p:strVal val="ppt_x"/>
                                          </p:val>
                                        </p:tav>
                                        <p:tav tm="100000">
                                          <p:val>
                                            <p:strVal val="0-ppt_w/2"/>
                                          </p:val>
                                        </p:tav>
                                      </p:tavLst>
                                    </p:anim>
                                    <p:anim calcmode="lin" valueType="num">
                                      <p:cBhvr additive="base">
                                        <p:cTn id="322" dur="2000"/>
                                        <p:tgtEl>
                                          <p:spTgt spid="31"/>
                                        </p:tgtEl>
                                        <p:attrNameLst>
                                          <p:attrName>ppt_y</p:attrName>
                                        </p:attrNameLst>
                                      </p:cBhvr>
                                      <p:tavLst>
                                        <p:tav tm="0">
                                          <p:val>
                                            <p:strVal val="ppt_y"/>
                                          </p:val>
                                        </p:tav>
                                        <p:tav tm="100000">
                                          <p:val>
                                            <p:strVal val="ppt_y"/>
                                          </p:val>
                                        </p:tav>
                                      </p:tavLst>
                                    </p:anim>
                                    <p:set>
                                      <p:cBhvr>
                                        <p:cTn id="323" dur="1" fill="hold">
                                          <p:stCondLst>
                                            <p:cond delay="1999"/>
                                          </p:stCondLst>
                                        </p:cTn>
                                        <p:tgtEl>
                                          <p:spTgt spid="31"/>
                                        </p:tgtEl>
                                        <p:attrNameLst>
                                          <p:attrName>style.visibility</p:attrName>
                                        </p:attrNameLst>
                                      </p:cBhvr>
                                      <p:to>
                                        <p:strVal val="hidden"/>
                                      </p:to>
                                    </p:set>
                                  </p:childTnLst>
                                </p:cTn>
                              </p:par>
                              <p:par>
                                <p:cTn id="324" presetID="2" presetClass="exit" presetSubtype="8" fill="hold" grpId="2" nodeType="withEffect">
                                  <p:stCondLst>
                                    <p:cond delay="0"/>
                                  </p:stCondLst>
                                  <p:childTnLst>
                                    <p:anim calcmode="lin" valueType="num">
                                      <p:cBhvr additive="base">
                                        <p:cTn id="325" dur="2000"/>
                                        <p:tgtEl>
                                          <p:spTgt spid="32"/>
                                        </p:tgtEl>
                                        <p:attrNameLst>
                                          <p:attrName>ppt_x</p:attrName>
                                        </p:attrNameLst>
                                      </p:cBhvr>
                                      <p:tavLst>
                                        <p:tav tm="0">
                                          <p:val>
                                            <p:strVal val="ppt_x"/>
                                          </p:val>
                                        </p:tav>
                                        <p:tav tm="100000">
                                          <p:val>
                                            <p:strVal val="0-ppt_w/2"/>
                                          </p:val>
                                        </p:tav>
                                      </p:tavLst>
                                    </p:anim>
                                    <p:anim calcmode="lin" valueType="num">
                                      <p:cBhvr additive="base">
                                        <p:cTn id="326" dur="2000"/>
                                        <p:tgtEl>
                                          <p:spTgt spid="32"/>
                                        </p:tgtEl>
                                        <p:attrNameLst>
                                          <p:attrName>ppt_y</p:attrName>
                                        </p:attrNameLst>
                                      </p:cBhvr>
                                      <p:tavLst>
                                        <p:tav tm="0">
                                          <p:val>
                                            <p:strVal val="ppt_y"/>
                                          </p:val>
                                        </p:tav>
                                        <p:tav tm="100000">
                                          <p:val>
                                            <p:strVal val="ppt_y"/>
                                          </p:val>
                                        </p:tav>
                                      </p:tavLst>
                                    </p:anim>
                                    <p:set>
                                      <p:cBhvr>
                                        <p:cTn id="327" dur="1" fill="hold">
                                          <p:stCondLst>
                                            <p:cond delay="1999"/>
                                          </p:stCondLst>
                                        </p:cTn>
                                        <p:tgtEl>
                                          <p:spTgt spid="32"/>
                                        </p:tgtEl>
                                        <p:attrNameLst>
                                          <p:attrName>style.visibility</p:attrName>
                                        </p:attrNameLst>
                                      </p:cBhvr>
                                      <p:to>
                                        <p:strVal val="hidden"/>
                                      </p:to>
                                    </p:set>
                                  </p:childTnLst>
                                </p:cTn>
                              </p:par>
                              <p:par>
                                <p:cTn id="328" presetID="2" presetClass="exit" presetSubtype="8" fill="hold" grpId="2" nodeType="withEffect">
                                  <p:stCondLst>
                                    <p:cond delay="0"/>
                                  </p:stCondLst>
                                  <p:childTnLst>
                                    <p:anim calcmode="lin" valueType="num">
                                      <p:cBhvr additive="base">
                                        <p:cTn id="329" dur="2000"/>
                                        <p:tgtEl>
                                          <p:spTgt spid="33"/>
                                        </p:tgtEl>
                                        <p:attrNameLst>
                                          <p:attrName>ppt_x</p:attrName>
                                        </p:attrNameLst>
                                      </p:cBhvr>
                                      <p:tavLst>
                                        <p:tav tm="0">
                                          <p:val>
                                            <p:strVal val="ppt_x"/>
                                          </p:val>
                                        </p:tav>
                                        <p:tav tm="100000">
                                          <p:val>
                                            <p:strVal val="0-ppt_w/2"/>
                                          </p:val>
                                        </p:tav>
                                      </p:tavLst>
                                    </p:anim>
                                    <p:anim calcmode="lin" valueType="num">
                                      <p:cBhvr additive="base">
                                        <p:cTn id="330" dur="2000"/>
                                        <p:tgtEl>
                                          <p:spTgt spid="33"/>
                                        </p:tgtEl>
                                        <p:attrNameLst>
                                          <p:attrName>ppt_y</p:attrName>
                                        </p:attrNameLst>
                                      </p:cBhvr>
                                      <p:tavLst>
                                        <p:tav tm="0">
                                          <p:val>
                                            <p:strVal val="ppt_y"/>
                                          </p:val>
                                        </p:tav>
                                        <p:tav tm="100000">
                                          <p:val>
                                            <p:strVal val="ppt_y"/>
                                          </p:val>
                                        </p:tav>
                                      </p:tavLst>
                                    </p:anim>
                                    <p:set>
                                      <p:cBhvr>
                                        <p:cTn id="331" dur="1" fill="hold">
                                          <p:stCondLst>
                                            <p:cond delay="1999"/>
                                          </p:stCondLst>
                                        </p:cTn>
                                        <p:tgtEl>
                                          <p:spTgt spid="33"/>
                                        </p:tgtEl>
                                        <p:attrNameLst>
                                          <p:attrName>style.visibility</p:attrName>
                                        </p:attrNameLst>
                                      </p:cBhvr>
                                      <p:to>
                                        <p:strVal val="hidden"/>
                                      </p:to>
                                    </p:set>
                                  </p:childTnLst>
                                </p:cTn>
                              </p:par>
                              <p:par>
                                <p:cTn id="332" presetID="2" presetClass="exit" presetSubtype="8" fill="hold" grpId="2" nodeType="withEffect">
                                  <p:stCondLst>
                                    <p:cond delay="0"/>
                                  </p:stCondLst>
                                  <p:childTnLst>
                                    <p:anim calcmode="lin" valueType="num">
                                      <p:cBhvr additive="base">
                                        <p:cTn id="333" dur="2000"/>
                                        <p:tgtEl>
                                          <p:spTgt spid="34"/>
                                        </p:tgtEl>
                                        <p:attrNameLst>
                                          <p:attrName>ppt_x</p:attrName>
                                        </p:attrNameLst>
                                      </p:cBhvr>
                                      <p:tavLst>
                                        <p:tav tm="0">
                                          <p:val>
                                            <p:strVal val="ppt_x"/>
                                          </p:val>
                                        </p:tav>
                                        <p:tav tm="100000">
                                          <p:val>
                                            <p:strVal val="0-ppt_w/2"/>
                                          </p:val>
                                        </p:tav>
                                      </p:tavLst>
                                    </p:anim>
                                    <p:anim calcmode="lin" valueType="num">
                                      <p:cBhvr additive="base">
                                        <p:cTn id="334" dur="2000"/>
                                        <p:tgtEl>
                                          <p:spTgt spid="34"/>
                                        </p:tgtEl>
                                        <p:attrNameLst>
                                          <p:attrName>ppt_y</p:attrName>
                                        </p:attrNameLst>
                                      </p:cBhvr>
                                      <p:tavLst>
                                        <p:tav tm="0">
                                          <p:val>
                                            <p:strVal val="ppt_y"/>
                                          </p:val>
                                        </p:tav>
                                        <p:tav tm="100000">
                                          <p:val>
                                            <p:strVal val="ppt_y"/>
                                          </p:val>
                                        </p:tav>
                                      </p:tavLst>
                                    </p:anim>
                                    <p:set>
                                      <p:cBhvr>
                                        <p:cTn id="335" dur="1" fill="hold">
                                          <p:stCondLst>
                                            <p:cond delay="1999"/>
                                          </p:stCondLst>
                                        </p:cTn>
                                        <p:tgtEl>
                                          <p:spTgt spid="34"/>
                                        </p:tgtEl>
                                        <p:attrNameLst>
                                          <p:attrName>style.visibility</p:attrName>
                                        </p:attrNameLst>
                                      </p:cBhvr>
                                      <p:to>
                                        <p:strVal val="hidden"/>
                                      </p:to>
                                    </p:set>
                                  </p:childTnLst>
                                </p:cTn>
                              </p:par>
                              <p:par>
                                <p:cTn id="336" presetID="2" presetClass="exit" presetSubtype="8" fill="hold" grpId="2" nodeType="withEffect">
                                  <p:stCondLst>
                                    <p:cond delay="0"/>
                                  </p:stCondLst>
                                  <p:childTnLst>
                                    <p:anim calcmode="lin" valueType="num">
                                      <p:cBhvr additive="base">
                                        <p:cTn id="337" dur="2000"/>
                                        <p:tgtEl>
                                          <p:spTgt spid="35"/>
                                        </p:tgtEl>
                                        <p:attrNameLst>
                                          <p:attrName>ppt_x</p:attrName>
                                        </p:attrNameLst>
                                      </p:cBhvr>
                                      <p:tavLst>
                                        <p:tav tm="0">
                                          <p:val>
                                            <p:strVal val="ppt_x"/>
                                          </p:val>
                                        </p:tav>
                                        <p:tav tm="100000">
                                          <p:val>
                                            <p:strVal val="0-ppt_w/2"/>
                                          </p:val>
                                        </p:tav>
                                      </p:tavLst>
                                    </p:anim>
                                    <p:anim calcmode="lin" valueType="num">
                                      <p:cBhvr additive="base">
                                        <p:cTn id="338" dur="2000"/>
                                        <p:tgtEl>
                                          <p:spTgt spid="35"/>
                                        </p:tgtEl>
                                        <p:attrNameLst>
                                          <p:attrName>ppt_y</p:attrName>
                                        </p:attrNameLst>
                                      </p:cBhvr>
                                      <p:tavLst>
                                        <p:tav tm="0">
                                          <p:val>
                                            <p:strVal val="ppt_y"/>
                                          </p:val>
                                        </p:tav>
                                        <p:tav tm="100000">
                                          <p:val>
                                            <p:strVal val="ppt_y"/>
                                          </p:val>
                                        </p:tav>
                                      </p:tavLst>
                                    </p:anim>
                                    <p:set>
                                      <p:cBhvr>
                                        <p:cTn id="339" dur="1" fill="hold">
                                          <p:stCondLst>
                                            <p:cond delay="1999"/>
                                          </p:stCondLst>
                                        </p:cTn>
                                        <p:tgtEl>
                                          <p:spTgt spid="35"/>
                                        </p:tgtEl>
                                        <p:attrNameLst>
                                          <p:attrName>style.visibility</p:attrName>
                                        </p:attrNameLst>
                                      </p:cBhvr>
                                      <p:to>
                                        <p:strVal val="hidden"/>
                                      </p:to>
                                    </p:set>
                                  </p:childTnLst>
                                </p:cTn>
                              </p:par>
                              <p:par>
                                <p:cTn id="340" presetID="2" presetClass="exit" presetSubtype="8" fill="hold" grpId="2" nodeType="withEffect">
                                  <p:stCondLst>
                                    <p:cond delay="0"/>
                                  </p:stCondLst>
                                  <p:childTnLst>
                                    <p:anim calcmode="lin" valueType="num">
                                      <p:cBhvr additive="base">
                                        <p:cTn id="341" dur="2000"/>
                                        <p:tgtEl>
                                          <p:spTgt spid="36"/>
                                        </p:tgtEl>
                                        <p:attrNameLst>
                                          <p:attrName>ppt_x</p:attrName>
                                        </p:attrNameLst>
                                      </p:cBhvr>
                                      <p:tavLst>
                                        <p:tav tm="0">
                                          <p:val>
                                            <p:strVal val="ppt_x"/>
                                          </p:val>
                                        </p:tav>
                                        <p:tav tm="100000">
                                          <p:val>
                                            <p:strVal val="0-ppt_w/2"/>
                                          </p:val>
                                        </p:tav>
                                      </p:tavLst>
                                    </p:anim>
                                    <p:anim calcmode="lin" valueType="num">
                                      <p:cBhvr additive="base">
                                        <p:cTn id="342" dur="2000"/>
                                        <p:tgtEl>
                                          <p:spTgt spid="36"/>
                                        </p:tgtEl>
                                        <p:attrNameLst>
                                          <p:attrName>ppt_y</p:attrName>
                                        </p:attrNameLst>
                                      </p:cBhvr>
                                      <p:tavLst>
                                        <p:tav tm="0">
                                          <p:val>
                                            <p:strVal val="ppt_y"/>
                                          </p:val>
                                        </p:tav>
                                        <p:tav tm="100000">
                                          <p:val>
                                            <p:strVal val="ppt_y"/>
                                          </p:val>
                                        </p:tav>
                                      </p:tavLst>
                                    </p:anim>
                                    <p:set>
                                      <p:cBhvr>
                                        <p:cTn id="343" dur="1" fill="hold">
                                          <p:stCondLst>
                                            <p:cond delay="1999"/>
                                          </p:stCondLst>
                                        </p:cTn>
                                        <p:tgtEl>
                                          <p:spTgt spid="36"/>
                                        </p:tgtEl>
                                        <p:attrNameLst>
                                          <p:attrName>style.visibility</p:attrName>
                                        </p:attrNameLst>
                                      </p:cBhvr>
                                      <p:to>
                                        <p:strVal val="hidden"/>
                                      </p:to>
                                    </p:set>
                                  </p:childTnLst>
                                </p:cTn>
                              </p:par>
                              <p:par>
                                <p:cTn id="344" presetID="2" presetClass="exit" presetSubtype="8" fill="hold" grpId="2" nodeType="withEffect">
                                  <p:stCondLst>
                                    <p:cond delay="0"/>
                                  </p:stCondLst>
                                  <p:childTnLst>
                                    <p:anim calcmode="lin" valueType="num">
                                      <p:cBhvr additive="base">
                                        <p:cTn id="345" dur="2000"/>
                                        <p:tgtEl>
                                          <p:spTgt spid="37"/>
                                        </p:tgtEl>
                                        <p:attrNameLst>
                                          <p:attrName>ppt_x</p:attrName>
                                        </p:attrNameLst>
                                      </p:cBhvr>
                                      <p:tavLst>
                                        <p:tav tm="0">
                                          <p:val>
                                            <p:strVal val="ppt_x"/>
                                          </p:val>
                                        </p:tav>
                                        <p:tav tm="100000">
                                          <p:val>
                                            <p:strVal val="0-ppt_w/2"/>
                                          </p:val>
                                        </p:tav>
                                      </p:tavLst>
                                    </p:anim>
                                    <p:anim calcmode="lin" valueType="num">
                                      <p:cBhvr additive="base">
                                        <p:cTn id="346" dur="2000"/>
                                        <p:tgtEl>
                                          <p:spTgt spid="37"/>
                                        </p:tgtEl>
                                        <p:attrNameLst>
                                          <p:attrName>ppt_y</p:attrName>
                                        </p:attrNameLst>
                                      </p:cBhvr>
                                      <p:tavLst>
                                        <p:tav tm="0">
                                          <p:val>
                                            <p:strVal val="ppt_y"/>
                                          </p:val>
                                        </p:tav>
                                        <p:tav tm="100000">
                                          <p:val>
                                            <p:strVal val="ppt_y"/>
                                          </p:val>
                                        </p:tav>
                                      </p:tavLst>
                                    </p:anim>
                                    <p:set>
                                      <p:cBhvr>
                                        <p:cTn id="347" dur="1" fill="hold">
                                          <p:stCondLst>
                                            <p:cond delay="1999"/>
                                          </p:stCondLst>
                                        </p:cTn>
                                        <p:tgtEl>
                                          <p:spTgt spid="37"/>
                                        </p:tgtEl>
                                        <p:attrNameLst>
                                          <p:attrName>style.visibility</p:attrName>
                                        </p:attrNameLst>
                                      </p:cBhvr>
                                      <p:to>
                                        <p:strVal val="hidden"/>
                                      </p:to>
                                    </p:set>
                                  </p:childTnLst>
                                </p:cTn>
                              </p:par>
                              <p:par>
                                <p:cTn id="348" presetID="3" presetClass="exit" presetSubtype="10" fill="hold" grpId="3" nodeType="withEffect">
                                  <p:stCondLst>
                                    <p:cond delay="0"/>
                                  </p:stCondLst>
                                  <p:childTnLst>
                                    <p:animEffect transition="out" filter="blinds(horizontal)">
                                      <p:cBhvr>
                                        <p:cTn id="349" dur="2000"/>
                                        <p:tgtEl>
                                          <p:spTgt spid="4"/>
                                        </p:tgtEl>
                                      </p:cBhvr>
                                    </p:animEffect>
                                    <p:set>
                                      <p:cBhvr>
                                        <p:cTn id="350" dur="1" fill="hold">
                                          <p:stCondLst>
                                            <p:cond delay="1999"/>
                                          </p:stCondLst>
                                        </p:cTn>
                                        <p:tgtEl>
                                          <p:spTgt spid="4"/>
                                        </p:tgtEl>
                                        <p:attrNameLst>
                                          <p:attrName>style.visibility</p:attrName>
                                        </p:attrNameLst>
                                      </p:cBhvr>
                                      <p:to>
                                        <p:strVal val="hidden"/>
                                      </p:to>
                                    </p:set>
                                  </p:childTnLst>
                                </p:cTn>
                              </p:par>
                              <p:par>
                                <p:cTn id="351" presetID="3" presetClass="exit" presetSubtype="10" fill="hold" grpId="3" nodeType="withEffect">
                                  <p:stCondLst>
                                    <p:cond delay="0"/>
                                  </p:stCondLst>
                                  <p:childTnLst>
                                    <p:animEffect transition="out" filter="blinds(horizontal)">
                                      <p:cBhvr>
                                        <p:cTn id="352" dur="2000"/>
                                        <p:tgtEl>
                                          <p:spTgt spid="5"/>
                                        </p:tgtEl>
                                      </p:cBhvr>
                                    </p:animEffect>
                                    <p:set>
                                      <p:cBhvr>
                                        <p:cTn id="353" dur="1" fill="hold">
                                          <p:stCondLst>
                                            <p:cond delay="1999"/>
                                          </p:stCondLst>
                                        </p:cTn>
                                        <p:tgtEl>
                                          <p:spTgt spid="5"/>
                                        </p:tgtEl>
                                        <p:attrNameLst>
                                          <p:attrName>style.visibility</p:attrName>
                                        </p:attrNameLst>
                                      </p:cBhvr>
                                      <p:to>
                                        <p:strVal val="hidden"/>
                                      </p:to>
                                    </p:set>
                                  </p:childTnLst>
                                </p:cTn>
                              </p:par>
                              <p:par>
                                <p:cTn id="354" presetID="3" presetClass="exit" presetSubtype="10" fill="hold" grpId="3" nodeType="withEffect">
                                  <p:stCondLst>
                                    <p:cond delay="0"/>
                                  </p:stCondLst>
                                  <p:childTnLst>
                                    <p:animEffect transition="out" filter="blinds(horizontal)">
                                      <p:cBhvr>
                                        <p:cTn id="355" dur="2000"/>
                                        <p:tgtEl>
                                          <p:spTgt spid="6"/>
                                        </p:tgtEl>
                                      </p:cBhvr>
                                    </p:animEffect>
                                    <p:set>
                                      <p:cBhvr>
                                        <p:cTn id="356" dur="1" fill="hold">
                                          <p:stCondLst>
                                            <p:cond delay="1999"/>
                                          </p:stCondLst>
                                        </p:cTn>
                                        <p:tgtEl>
                                          <p:spTgt spid="6"/>
                                        </p:tgtEl>
                                        <p:attrNameLst>
                                          <p:attrName>style.visibility</p:attrName>
                                        </p:attrNameLst>
                                      </p:cBhvr>
                                      <p:to>
                                        <p:strVal val="hidden"/>
                                      </p:to>
                                    </p:set>
                                  </p:childTnLst>
                                </p:cTn>
                              </p:par>
                              <p:par>
                                <p:cTn id="357" presetID="3" presetClass="exit" presetSubtype="10" fill="hold" grpId="3" nodeType="withEffect">
                                  <p:stCondLst>
                                    <p:cond delay="0"/>
                                  </p:stCondLst>
                                  <p:childTnLst>
                                    <p:animEffect transition="out" filter="blinds(horizontal)">
                                      <p:cBhvr>
                                        <p:cTn id="358" dur="2000"/>
                                        <p:tgtEl>
                                          <p:spTgt spid="7"/>
                                        </p:tgtEl>
                                      </p:cBhvr>
                                    </p:animEffect>
                                    <p:set>
                                      <p:cBhvr>
                                        <p:cTn id="359" dur="1" fill="hold">
                                          <p:stCondLst>
                                            <p:cond delay="1999"/>
                                          </p:stCondLst>
                                        </p:cTn>
                                        <p:tgtEl>
                                          <p:spTgt spid="7"/>
                                        </p:tgtEl>
                                        <p:attrNameLst>
                                          <p:attrName>style.visibility</p:attrName>
                                        </p:attrNameLst>
                                      </p:cBhvr>
                                      <p:to>
                                        <p:strVal val="hidden"/>
                                      </p:to>
                                    </p:set>
                                  </p:childTnLst>
                                </p:cTn>
                              </p:par>
                              <p:par>
                                <p:cTn id="360" presetID="3" presetClass="exit" presetSubtype="10" fill="hold" grpId="3" nodeType="withEffect">
                                  <p:stCondLst>
                                    <p:cond delay="0"/>
                                  </p:stCondLst>
                                  <p:childTnLst>
                                    <p:animEffect transition="out" filter="blinds(horizontal)">
                                      <p:cBhvr>
                                        <p:cTn id="361" dur="2000"/>
                                        <p:tgtEl>
                                          <p:spTgt spid="8"/>
                                        </p:tgtEl>
                                      </p:cBhvr>
                                    </p:animEffect>
                                    <p:set>
                                      <p:cBhvr>
                                        <p:cTn id="362" dur="1" fill="hold">
                                          <p:stCondLst>
                                            <p:cond delay="1999"/>
                                          </p:stCondLst>
                                        </p:cTn>
                                        <p:tgtEl>
                                          <p:spTgt spid="8"/>
                                        </p:tgtEl>
                                        <p:attrNameLst>
                                          <p:attrName>style.visibility</p:attrName>
                                        </p:attrNameLst>
                                      </p:cBhvr>
                                      <p:to>
                                        <p:strVal val="hidden"/>
                                      </p:to>
                                    </p:set>
                                  </p:childTnLst>
                                </p:cTn>
                              </p:par>
                              <p:par>
                                <p:cTn id="363" presetID="3" presetClass="exit" presetSubtype="10" fill="hold" grpId="3" nodeType="withEffect">
                                  <p:stCondLst>
                                    <p:cond delay="0"/>
                                  </p:stCondLst>
                                  <p:childTnLst>
                                    <p:animEffect transition="out" filter="blinds(horizontal)">
                                      <p:cBhvr>
                                        <p:cTn id="364" dur="2000"/>
                                        <p:tgtEl>
                                          <p:spTgt spid="9"/>
                                        </p:tgtEl>
                                      </p:cBhvr>
                                    </p:animEffect>
                                    <p:set>
                                      <p:cBhvr>
                                        <p:cTn id="365" dur="1" fill="hold">
                                          <p:stCondLst>
                                            <p:cond delay="1999"/>
                                          </p:stCondLst>
                                        </p:cTn>
                                        <p:tgtEl>
                                          <p:spTgt spid="9"/>
                                        </p:tgtEl>
                                        <p:attrNameLst>
                                          <p:attrName>style.visibility</p:attrName>
                                        </p:attrNameLst>
                                      </p:cBhvr>
                                      <p:to>
                                        <p:strVal val="hidden"/>
                                      </p:to>
                                    </p:set>
                                  </p:childTnLst>
                                </p:cTn>
                              </p:par>
                              <p:par>
                                <p:cTn id="366" presetID="3" presetClass="exit" presetSubtype="10" fill="hold" grpId="3" nodeType="withEffect">
                                  <p:stCondLst>
                                    <p:cond delay="0"/>
                                  </p:stCondLst>
                                  <p:childTnLst>
                                    <p:animEffect transition="out" filter="blinds(horizontal)">
                                      <p:cBhvr>
                                        <p:cTn id="367" dur="2000"/>
                                        <p:tgtEl>
                                          <p:spTgt spid="10"/>
                                        </p:tgtEl>
                                      </p:cBhvr>
                                    </p:animEffect>
                                    <p:set>
                                      <p:cBhvr>
                                        <p:cTn id="368" dur="1" fill="hold">
                                          <p:stCondLst>
                                            <p:cond delay="1999"/>
                                          </p:stCondLst>
                                        </p:cTn>
                                        <p:tgtEl>
                                          <p:spTgt spid="10"/>
                                        </p:tgtEl>
                                        <p:attrNameLst>
                                          <p:attrName>style.visibility</p:attrName>
                                        </p:attrNameLst>
                                      </p:cBhvr>
                                      <p:to>
                                        <p:strVal val="hidden"/>
                                      </p:to>
                                    </p:set>
                                  </p:childTnLst>
                                </p:cTn>
                              </p:par>
                              <p:par>
                                <p:cTn id="369" presetID="3" presetClass="exit" presetSubtype="10" fill="hold" grpId="3" nodeType="withEffect">
                                  <p:stCondLst>
                                    <p:cond delay="0"/>
                                  </p:stCondLst>
                                  <p:childTnLst>
                                    <p:animEffect transition="out" filter="blinds(horizontal)">
                                      <p:cBhvr>
                                        <p:cTn id="370" dur="2000"/>
                                        <p:tgtEl>
                                          <p:spTgt spid="11"/>
                                        </p:tgtEl>
                                      </p:cBhvr>
                                    </p:animEffect>
                                    <p:set>
                                      <p:cBhvr>
                                        <p:cTn id="371" dur="1" fill="hold">
                                          <p:stCondLst>
                                            <p:cond delay="1999"/>
                                          </p:stCondLst>
                                        </p:cTn>
                                        <p:tgtEl>
                                          <p:spTgt spid="11"/>
                                        </p:tgtEl>
                                        <p:attrNameLst>
                                          <p:attrName>style.visibility</p:attrName>
                                        </p:attrNameLst>
                                      </p:cBhvr>
                                      <p:to>
                                        <p:strVal val="hidden"/>
                                      </p:to>
                                    </p:set>
                                  </p:childTnLst>
                                </p:cTn>
                              </p:par>
                              <p:par>
                                <p:cTn id="372" presetID="3" presetClass="exit" presetSubtype="10" fill="hold" grpId="3" nodeType="withEffect">
                                  <p:stCondLst>
                                    <p:cond delay="0"/>
                                  </p:stCondLst>
                                  <p:childTnLst>
                                    <p:animEffect transition="out" filter="blinds(horizontal)">
                                      <p:cBhvr>
                                        <p:cTn id="373" dur="2000"/>
                                        <p:tgtEl>
                                          <p:spTgt spid="12"/>
                                        </p:tgtEl>
                                      </p:cBhvr>
                                    </p:animEffect>
                                    <p:set>
                                      <p:cBhvr>
                                        <p:cTn id="374" dur="1" fill="hold">
                                          <p:stCondLst>
                                            <p:cond delay="1999"/>
                                          </p:stCondLst>
                                        </p:cTn>
                                        <p:tgtEl>
                                          <p:spTgt spid="12"/>
                                        </p:tgtEl>
                                        <p:attrNameLst>
                                          <p:attrName>style.visibility</p:attrName>
                                        </p:attrNameLst>
                                      </p:cBhvr>
                                      <p:to>
                                        <p:strVal val="hidden"/>
                                      </p:to>
                                    </p:set>
                                  </p:childTnLst>
                                </p:cTn>
                              </p:par>
                              <p:par>
                                <p:cTn id="375" presetID="3" presetClass="exit" presetSubtype="10" fill="hold" grpId="3" nodeType="withEffect">
                                  <p:stCondLst>
                                    <p:cond delay="0"/>
                                  </p:stCondLst>
                                  <p:childTnLst>
                                    <p:animEffect transition="out" filter="blinds(horizontal)">
                                      <p:cBhvr>
                                        <p:cTn id="376" dur="2000"/>
                                        <p:tgtEl>
                                          <p:spTgt spid="13"/>
                                        </p:tgtEl>
                                      </p:cBhvr>
                                    </p:animEffect>
                                    <p:set>
                                      <p:cBhvr>
                                        <p:cTn id="377" dur="1" fill="hold">
                                          <p:stCondLst>
                                            <p:cond delay="1999"/>
                                          </p:stCondLst>
                                        </p:cTn>
                                        <p:tgtEl>
                                          <p:spTgt spid="13"/>
                                        </p:tgtEl>
                                        <p:attrNameLst>
                                          <p:attrName>style.visibility</p:attrName>
                                        </p:attrNameLst>
                                      </p:cBhvr>
                                      <p:to>
                                        <p:strVal val="hidden"/>
                                      </p:to>
                                    </p:set>
                                  </p:childTnLst>
                                </p:cTn>
                              </p:par>
                              <p:par>
                                <p:cTn id="378" presetID="3" presetClass="exit" presetSubtype="10" fill="hold" grpId="3" nodeType="withEffect">
                                  <p:stCondLst>
                                    <p:cond delay="0"/>
                                  </p:stCondLst>
                                  <p:childTnLst>
                                    <p:animEffect transition="out" filter="blinds(horizontal)">
                                      <p:cBhvr>
                                        <p:cTn id="379" dur="2000"/>
                                        <p:tgtEl>
                                          <p:spTgt spid="14"/>
                                        </p:tgtEl>
                                      </p:cBhvr>
                                    </p:animEffect>
                                    <p:set>
                                      <p:cBhvr>
                                        <p:cTn id="380" dur="1" fill="hold">
                                          <p:stCondLst>
                                            <p:cond delay="1999"/>
                                          </p:stCondLst>
                                        </p:cTn>
                                        <p:tgtEl>
                                          <p:spTgt spid="14"/>
                                        </p:tgtEl>
                                        <p:attrNameLst>
                                          <p:attrName>style.visibility</p:attrName>
                                        </p:attrNameLst>
                                      </p:cBhvr>
                                      <p:to>
                                        <p:strVal val="hidden"/>
                                      </p:to>
                                    </p:set>
                                  </p:childTnLst>
                                </p:cTn>
                              </p:par>
                              <p:par>
                                <p:cTn id="381" presetID="3" presetClass="exit" presetSubtype="10" fill="hold" grpId="3" nodeType="withEffect">
                                  <p:stCondLst>
                                    <p:cond delay="0"/>
                                  </p:stCondLst>
                                  <p:childTnLst>
                                    <p:animEffect transition="out" filter="blinds(horizontal)">
                                      <p:cBhvr>
                                        <p:cTn id="382" dur="2000"/>
                                        <p:tgtEl>
                                          <p:spTgt spid="15"/>
                                        </p:tgtEl>
                                      </p:cBhvr>
                                    </p:animEffect>
                                    <p:set>
                                      <p:cBhvr>
                                        <p:cTn id="383" dur="1" fill="hold">
                                          <p:stCondLst>
                                            <p:cond delay="1999"/>
                                          </p:stCondLst>
                                        </p:cTn>
                                        <p:tgtEl>
                                          <p:spTgt spid="15"/>
                                        </p:tgtEl>
                                        <p:attrNameLst>
                                          <p:attrName>style.visibility</p:attrName>
                                        </p:attrNameLst>
                                      </p:cBhvr>
                                      <p:to>
                                        <p:strVal val="hidden"/>
                                      </p:to>
                                    </p:set>
                                  </p:childTnLst>
                                </p:cTn>
                              </p:par>
                              <p:par>
                                <p:cTn id="384" presetID="3" presetClass="exit" presetSubtype="10" fill="hold" grpId="3" nodeType="withEffect">
                                  <p:stCondLst>
                                    <p:cond delay="0"/>
                                  </p:stCondLst>
                                  <p:childTnLst>
                                    <p:animEffect transition="out" filter="blinds(horizontal)">
                                      <p:cBhvr>
                                        <p:cTn id="385" dur="2000"/>
                                        <p:tgtEl>
                                          <p:spTgt spid="16"/>
                                        </p:tgtEl>
                                      </p:cBhvr>
                                    </p:animEffect>
                                    <p:set>
                                      <p:cBhvr>
                                        <p:cTn id="386" dur="1" fill="hold">
                                          <p:stCondLst>
                                            <p:cond delay="1999"/>
                                          </p:stCondLst>
                                        </p:cTn>
                                        <p:tgtEl>
                                          <p:spTgt spid="16"/>
                                        </p:tgtEl>
                                        <p:attrNameLst>
                                          <p:attrName>style.visibility</p:attrName>
                                        </p:attrNameLst>
                                      </p:cBhvr>
                                      <p:to>
                                        <p:strVal val="hidden"/>
                                      </p:to>
                                    </p:set>
                                  </p:childTnLst>
                                </p:cTn>
                              </p:par>
                              <p:par>
                                <p:cTn id="387" presetID="3" presetClass="exit" presetSubtype="10" fill="hold" grpId="3" nodeType="withEffect">
                                  <p:stCondLst>
                                    <p:cond delay="0"/>
                                  </p:stCondLst>
                                  <p:childTnLst>
                                    <p:animEffect transition="out" filter="blinds(horizontal)">
                                      <p:cBhvr>
                                        <p:cTn id="388" dur="2000"/>
                                        <p:tgtEl>
                                          <p:spTgt spid="17"/>
                                        </p:tgtEl>
                                      </p:cBhvr>
                                    </p:animEffect>
                                    <p:set>
                                      <p:cBhvr>
                                        <p:cTn id="389" dur="1" fill="hold">
                                          <p:stCondLst>
                                            <p:cond delay="1999"/>
                                          </p:stCondLst>
                                        </p:cTn>
                                        <p:tgtEl>
                                          <p:spTgt spid="17"/>
                                        </p:tgtEl>
                                        <p:attrNameLst>
                                          <p:attrName>style.visibility</p:attrName>
                                        </p:attrNameLst>
                                      </p:cBhvr>
                                      <p:to>
                                        <p:strVal val="hidden"/>
                                      </p:to>
                                    </p:set>
                                  </p:childTnLst>
                                </p:cTn>
                              </p:par>
                              <p:par>
                                <p:cTn id="390" presetID="3" presetClass="exit" presetSubtype="10" fill="hold" grpId="3" nodeType="withEffect">
                                  <p:stCondLst>
                                    <p:cond delay="0"/>
                                  </p:stCondLst>
                                  <p:childTnLst>
                                    <p:animEffect transition="out" filter="blinds(horizontal)">
                                      <p:cBhvr>
                                        <p:cTn id="391" dur="2000"/>
                                        <p:tgtEl>
                                          <p:spTgt spid="18"/>
                                        </p:tgtEl>
                                      </p:cBhvr>
                                    </p:animEffect>
                                    <p:set>
                                      <p:cBhvr>
                                        <p:cTn id="392" dur="1" fill="hold">
                                          <p:stCondLst>
                                            <p:cond delay="1999"/>
                                          </p:stCondLst>
                                        </p:cTn>
                                        <p:tgtEl>
                                          <p:spTgt spid="18"/>
                                        </p:tgtEl>
                                        <p:attrNameLst>
                                          <p:attrName>style.visibility</p:attrName>
                                        </p:attrNameLst>
                                      </p:cBhvr>
                                      <p:to>
                                        <p:strVal val="hidden"/>
                                      </p:to>
                                    </p:set>
                                  </p:childTnLst>
                                </p:cTn>
                              </p:par>
                              <p:par>
                                <p:cTn id="393" presetID="3" presetClass="exit" presetSubtype="10" fill="hold" grpId="3" nodeType="withEffect">
                                  <p:stCondLst>
                                    <p:cond delay="0"/>
                                  </p:stCondLst>
                                  <p:childTnLst>
                                    <p:animEffect transition="out" filter="blinds(horizontal)">
                                      <p:cBhvr>
                                        <p:cTn id="394" dur="2000"/>
                                        <p:tgtEl>
                                          <p:spTgt spid="19"/>
                                        </p:tgtEl>
                                      </p:cBhvr>
                                    </p:animEffect>
                                    <p:set>
                                      <p:cBhvr>
                                        <p:cTn id="395" dur="1" fill="hold">
                                          <p:stCondLst>
                                            <p:cond delay="1999"/>
                                          </p:stCondLst>
                                        </p:cTn>
                                        <p:tgtEl>
                                          <p:spTgt spid="19"/>
                                        </p:tgtEl>
                                        <p:attrNameLst>
                                          <p:attrName>style.visibility</p:attrName>
                                        </p:attrNameLst>
                                      </p:cBhvr>
                                      <p:to>
                                        <p:strVal val="hidden"/>
                                      </p:to>
                                    </p:set>
                                  </p:childTnLst>
                                </p:cTn>
                              </p:par>
                              <p:par>
                                <p:cTn id="396" presetID="3" presetClass="exit" presetSubtype="10" fill="hold" grpId="3" nodeType="withEffect">
                                  <p:stCondLst>
                                    <p:cond delay="0"/>
                                  </p:stCondLst>
                                  <p:childTnLst>
                                    <p:animEffect transition="out" filter="blinds(horizontal)">
                                      <p:cBhvr>
                                        <p:cTn id="397" dur="2000"/>
                                        <p:tgtEl>
                                          <p:spTgt spid="20"/>
                                        </p:tgtEl>
                                      </p:cBhvr>
                                    </p:animEffect>
                                    <p:set>
                                      <p:cBhvr>
                                        <p:cTn id="398" dur="1" fill="hold">
                                          <p:stCondLst>
                                            <p:cond delay="1999"/>
                                          </p:stCondLst>
                                        </p:cTn>
                                        <p:tgtEl>
                                          <p:spTgt spid="20"/>
                                        </p:tgtEl>
                                        <p:attrNameLst>
                                          <p:attrName>style.visibility</p:attrName>
                                        </p:attrNameLst>
                                      </p:cBhvr>
                                      <p:to>
                                        <p:strVal val="hidden"/>
                                      </p:to>
                                    </p:set>
                                  </p:childTnLst>
                                </p:cTn>
                              </p:par>
                              <p:par>
                                <p:cTn id="399" presetID="3" presetClass="exit" presetSubtype="10" fill="hold" grpId="3" nodeType="withEffect">
                                  <p:stCondLst>
                                    <p:cond delay="0"/>
                                  </p:stCondLst>
                                  <p:childTnLst>
                                    <p:animEffect transition="out" filter="blinds(horizontal)">
                                      <p:cBhvr>
                                        <p:cTn id="400" dur="2000"/>
                                        <p:tgtEl>
                                          <p:spTgt spid="21"/>
                                        </p:tgtEl>
                                      </p:cBhvr>
                                    </p:animEffect>
                                    <p:set>
                                      <p:cBhvr>
                                        <p:cTn id="401" dur="1" fill="hold">
                                          <p:stCondLst>
                                            <p:cond delay="1999"/>
                                          </p:stCondLst>
                                        </p:cTn>
                                        <p:tgtEl>
                                          <p:spTgt spid="21"/>
                                        </p:tgtEl>
                                        <p:attrNameLst>
                                          <p:attrName>style.visibility</p:attrName>
                                        </p:attrNameLst>
                                      </p:cBhvr>
                                      <p:to>
                                        <p:strVal val="hidden"/>
                                      </p:to>
                                    </p:set>
                                  </p:childTnLst>
                                </p:cTn>
                              </p:par>
                              <p:par>
                                <p:cTn id="402" presetID="3" presetClass="exit" presetSubtype="10" fill="hold" grpId="3" nodeType="withEffect">
                                  <p:stCondLst>
                                    <p:cond delay="0"/>
                                  </p:stCondLst>
                                  <p:childTnLst>
                                    <p:animEffect transition="out" filter="blinds(horizontal)">
                                      <p:cBhvr>
                                        <p:cTn id="403" dur="2000"/>
                                        <p:tgtEl>
                                          <p:spTgt spid="22"/>
                                        </p:tgtEl>
                                      </p:cBhvr>
                                    </p:animEffect>
                                    <p:set>
                                      <p:cBhvr>
                                        <p:cTn id="404" dur="1" fill="hold">
                                          <p:stCondLst>
                                            <p:cond delay="1999"/>
                                          </p:stCondLst>
                                        </p:cTn>
                                        <p:tgtEl>
                                          <p:spTgt spid="22"/>
                                        </p:tgtEl>
                                        <p:attrNameLst>
                                          <p:attrName>style.visibility</p:attrName>
                                        </p:attrNameLst>
                                      </p:cBhvr>
                                      <p:to>
                                        <p:strVal val="hidden"/>
                                      </p:to>
                                    </p:set>
                                  </p:childTnLst>
                                </p:cTn>
                              </p:par>
                              <p:par>
                                <p:cTn id="405" presetID="3" presetClass="exit" presetSubtype="10" fill="hold" grpId="3" nodeType="withEffect">
                                  <p:stCondLst>
                                    <p:cond delay="0"/>
                                  </p:stCondLst>
                                  <p:childTnLst>
                                    <p:animEffect transition="out" filter="blinds(horizontal)">
                                      <p:cBhvr>
                                        <p:cTn id="406" dur="2000"/>
                                        <p:tgtEl>
                                          <p:spTgt spid="23"/>
                                        </p:tgtEl>
                                      </p:cBhvr>
                                    </p:animEffect>
                                    <p:set>
                                      <p:cBhvr>
                                        <p:cTn id="407" dur="1" fill="hold">
                                          <p:stCondLst>
                                            <p:cond delay="1999"/>
                                          </p:stCondLst>
                                        </p:cTn>
                                        <p:tgtEl>
                                          <p:spTgt spid="23"/>
                                        </p:tgtEl>
                                        <p:attrNameLst>
                                          <p:attrName>style.visibility</p:attrName>
                                        </p:attrNameLst>
                                      </p:cBhvr>
                                      <p:to>
                                        <p:strVal val="hidden"/>
                                      </p:to>
                                    </p:set>
                                  </p:childTnLst>
                                </p:cTn>
                              </p:par>
                              <p:par>
                                <p:cTn id="408" presetID="3" presetClass="exit" presetSubtype="10" fill="hold" grpId="3" nodeType="withEffect">
                                  <p:stCondLst>
                                    <p:cond delay="0"/>
                                  </p:stCondLst>
                                  <p:childTnLst>
                                    <p:animEffect transition="out" filter="blinds(horizontal)">
                                      <p:cBhvr>
                                        <p:cTn id="409" dur="2000"/>
                                        <p:tgtEl>
                                          <p:spTgt spid="24"/>
                                        </p:tgtEl>
                                      </p:cBhvr>
                                    </p:animEffect>
                                    <p:set>
                                      <p:cBhvr>
                                        <p:cTn id="410" dur="1" fill="hold">
                                          <p:stCondLst>
                                            <p:cond delay="1999"/>
                                          </p:stCondLst>
                                        </p:cTn>
                                        <p:tgtEl>
                                          <p:spTgt spid="24"/>
                                        </p:tgtEl>
                                        <p:attrNameLst>
                                          <p:attrName>style.visibility</p:attrName>
                                        </p:attrNameLst>
                                      </p:cBhvr>
                                      <p:to>
                                        <p:strVal val="hidden"/>
                                      </p:to>
                                    </p:set>
                                  </p:childTnLst>
                                </p:cTn>
                              </p:par>
                              <p:par>
                                <p:cTn id="411" presetID="3" presetClass="exit" presetSubtype="10" fill="hold" grpId="3" nodeType="withEffect">
                                  <p:stCondLst>
                                    <p:cond delay="0"/>
                                  </p:stCondLst>
                                  <p:childTnLst>
                                    <p:animEffect transition="out" filter="blinds(horizontal)">
                                      <p:cBhvr>
                                        <p:cTn id="412" dur="2000"/>
                                        <p:tgtEl>
                                          <p:spTgt spid="25"/>
                                        </p:tgtEl>
                                      </p:cBhvr>
                                    </p:animEffect>
                                    <p:set>
                                      <p:cBhvr>
                                        <p:cTn id="413" dur="1" fill="hold">
                                          <p:stCondLst>
                                            <p:cond delay="1999"/>
                                          </p:stCondLst>
                                        </p:cTn>
                                        <p:tgtEl>
                                          <p:spTgt spid="25"/>
                                        </p:tgtEl>
                                        <p:attrNameLst>
                                          <p:attrName>style.visibility</p:attrName>
                                        </p:attrNameLst>
                                      </p:cBhvr>
                                      <p:to>
                                        <p:strVal val="hidden"/>
                                      </p:to>
                                    </p:set>
                                  </p:childTnLst>
                                </p:cTn>
                              </p:par>
                              <p:par>
                                <p:cTn id="414" presetID="3" presetClass="exit" presetSubtype="10" fill="hold" grpId="3" nodeType="withEffect">
                                  <p:stCondLst>
                                    <p:cond delay="0"/>
                                  </p:stCondLst>
                                  <p:childTnLst>
                                    <p:animEffect transition="out" filter="blinds(horizontal)">
                                      <p:cBhvr>
                                        <p:cTn id="415" dur="2000"/>
                                        <p:tgtEl>
                                          <p:spTgt spid="26"/>
                                        </p:tgtEl>
                                      </p:cBhvr>
                                    </p:animEffect>
                                    <p:set>
                                      <p:cBhvr>
                                        <p:cTn id="416" dur="1" fill="hold">
                                          <p:stCondLst>
                                            <p:cond delay="1999"/>
                                          </p:stCondLst>
                                        </p:cTn>
                                        <p:tgtEl>
                                          <p:spTgt spid="26"/>
                                        </p:tgtEl>
                                        <p:attrNameLst>
                                          <p:attrName>style.visibility</p:attrName>
                                        </p:attrNameLst>
                                      </p:cBhvr>
                                      <p:to>
                                        <p:strVal val="hidden"/>
                                      </p:to>
                                    </p:set>
                                  </p:childTnLst>
                                </p:cTn>
                              </p:par>
                              <p:par>
                                <p:cTn id="417" presetID="3" presetClass="exit" presetSubtype="10" fill="hold" grpId="3" nodeType="withEffect">
                                  <p:stCondLst>
                                    <p:cond delay="0"/>
                                  </p:stCondLst>
                                  <p:childTnLst>
                                    <p:animEffect transition="out" filter="blinds(horizontal)">
                                      <p:cBhvr>
                                        <p:cTn id="418" dur="2000"/>
                                        <p:tgtEl>
                                          <p:spTgt spid="27"/>
                                        </p:tgtEl>
                                      </p:cBhvr>
                                    </p:animEffect>
                                    <p:set>
                                      <p:cBhvr>
                                        <p:cTn id="419" dur="1" fill="hold">
                                          <p:stCondLst>
                                            <p:cond delay="1999"/>
                                          </p:stCondLst>
                                        </p:cTn>
                                        <p:tgtEl>
                                          <p:spTgt spid="27"/>
                                        </p:tgtEl>
                                        <p:attrNameLst>
                                          <p:attrName>style.visibility</p:attrName>
                                        </p:attrNameLst>
                                      </p:cBhvr>
                                      <p:to>
                                        <p:strVal val="hidden"/>
                                      </p:to>
                                    </p:set>
                                  </p:childTnLst>
                                </p:cTn>
                              </p:par>
                              <p:par>
                                <p:cTn id="420" presetID="3" presetClass="exit" presetSubtype="10" fill="hold" grpId="3" nodeType="withEffect">
                                  <p:stCondLst>
                                    <p:cond delay="0"/>
                                  </p:stCondLst>
                                  <p:childTnLst>
                                    <p:animEffect transition="out" filter="blinds(horizontal)">
                                      <p:cBhvr>
                                        <p:cTn id="421" dur="2000"/>
                                        <p:tgtEl>
                                          <p:spTgt spid="28"/>
                                        </p:tgtEl>
                                      </p:cBhvr>
                                    </p:animEffect>
                                    <p:set>
                                      <p:cBhvr>
                                        <p:cTn id="422" dur="1" fill="hold">
                                          <p:stCondLst>
                                            <p:cond delay="1999"/>
                                          </p:stCondLst>
                                        </p:cTn>
                                        <p:tgtEl>
                                          <p:spTgt spid="28"/>
                                        </p:tgtEl>
                                        <p:attrNameLst>
                                          <p:attrName>style.visibility</p:attrName>
                                        </p:attrNameLst>
                                      </p:cBhvr>
                                      <p:to>
                                        <p:strVal val="hidden"/>
                                      </p:to>
                                    </p:set>
                                  </p:childTnLst>
                                </p:cTn>
                              </p:par>
                              <p:par>
                                <p:cTn id="423" presetID="3" presetClass="exit" presetSubtype="10" fill="hold" grpId="3" nodeType="withEffect">
                                  <p:stCondLst>
                                    <p:cond delay="0"/>
                                  </p:stCondLst>
                                  <p:childTnLst>
                                    <p:animEffect transition="out" filter="blinds(horizontal)">
                                      <p:cBhvr>
                                        <p:cTn id="424" dur="2000"/>
                                        <p:tgtEl>
                                          <p:spTgt spid="29"/>
                                        </p:tgtEl>
                                      </p:cBhvr>
                                    </p:animEffect>
                                    <p:set>
                                      <p:cBhvr>
                                        <p:cTn id="425" dur="1" fill="hold">
                                          <p:stCondLst>
                                            <p:cond delay="1999"/>
                                          </p:stCondLst>
                                        </p:cTn>
                                        <p:tgtEl>
                                          <p:spTgt spid="29"/>
                                        </p:tgtEl>
                                        <p:attrNameLst>
                                          <p:attrName>style.visibility</p:attrName>
                                        </p:attrNameLst>
                                      </p:cBhvr>
                                      <p:to>
                                        <p:strVal val="hidden"/>
                                      </p:to>
                                    </p:set>
                                  </p:childTnLst>
                                </p:cTn>
                              </p:par>
                              <p:par>
                                <p:cTn id="426" presetID="3" presetClass="exit" presetSubtype="10" fill="hold" grpId="3" nodeType="withEffect">
                                  <p:stCondLst>
                                    <p:cond delay="0"/>
                                  </p:stCondLst>
                                  <p:childTnLst>
                                    <p:animEffect transition="out" filter="blinds(horizontal)">
                                      <p:cBhvr>
                                        <p:cTn id="427" dur="2000"/>
                                        <p:tgtEl>
                                          <p:spTgt spid="30"/>
                                        </p:tgtEl>
                                      </p:cBhvr>
                                    </p:animEffect>
                                    <p:set>
                                      <p:cBhvr>
                                        <p:cTn id="428" dur="1" fill="hold">
                                          <p:stCondLst>
                                            <p:cond delay="1999"/>
                                          </p:stCondLst>
                                        </p:cTn>
                                        <p:tgtEl>
                                          <p:spTgt spid="30"/>
                                        </p:tgtEl>
                                        <p:attrNameLst>
                                          <p:attrName>style.visibility</p:attrName>
                                        </p:attrNameLst>
                                      </p:cBhvr>
                                      <p:to>
                                        <p:strVal val="hidden"/>
                                      </p:to>
                                    </p:set>
                                  </p:childTnLst>
                                </p:cTn>
                              </p:par>
                              <p:par>
                                <p:cTn id="429" presetID="3" presetClass="exit" presetSubtype="10" fill="hold" grpId="3" nodeType="withEffect">
                                  <p:stCondLst>
                                    <p:cond delay="0"/>
                                  </p:stCondLst>
                                  <p:childTnLst>
                                    <p:animEffect transition="out" filter="blinds(horizontal)">
                                      <p:cBhvr>
                                        <p:cTn id="430" dur="2000"/>
                                        <p:tgtEl>
                                          <p:spTgt spid="31"/>
                                        </p:tgtEl>
                                      </p:cBhvr>
                                    </p:animEffect>
                                    <p:set>
                                      <p:cBhvr>
                                        <p:cTn id="431" dur="1" fill="hold">
                                          <p:stCondLst>
                                            <p:cond delay="1999"/>
                                          </p:stCondLst>
                                        </p:cTn>
                                        <p:tgtEl>
                                          <p:spTgt spid="31"/>
                                        </p:tgtEl>
                                        <p:attrNameLst>
                                          <p:attrName>style.visibility</p:attrName>
                                        </p:attrNameLst>
                                      </p:cBhvr>
                                      <p:to>
                                        <p:strVal val="hidden"/>
                                      </p:to>
                                    </p:set>
                                  </p:childTnLst>
                                </p:cTn>
                              </p:par>
                              <p:par>
                                <p:cTn id="432" presetID="3" presetClass="exit" presetSubtype="10" fill="hold" grpId="3" nodeType="withEffect">
                                  <p:stCondLst>
                                    <p:cond delay="0"/>
                                  </p:stCondLst>
                                  <p:childTnLst>
                                    <p:animEffect transition="out" filter="blinds(horizontal)">
                                      <p:cBhvr>
                                        <p:cTn id="433" dur="2000"/>
                                        <p:tgtEl>
                                          <p:spTgt spid="32"/>
                                        </p:tgtEl>
                                      </p:cBhvr>
                                    </p:animEffect>
                                    <p:set>
                                      <p:cBhvr>
                                        <p:cTn id="434" dur="1" fill="hold">
                                          <p:stCondLst>
                                            <p:cond delay="1999"/>
                                          </p:stCondLst>
                                        </p:cTn>
                                        <p:tgtEl>
                                          <p:spTgt spid="32"/>
                                        </p:tgtEl>
                                        <p:attrNameLst>
                                          <p:attrName>style.visibility</p:attrName>
                                        </p:attrNameLst>
                                      </p:cBhvr>
                                      <p:to>
                                        <p:strVal val="hidden"/>
                                      </p:to>
                                    </p:set>
                                  </p:childTnLst>
                                </p:cTn>
                              </p:par>
                              <p:par>
                                <p:cTn id="435" presetID="3" presetClass="exit" presetSubtype="10" fill="hold" grpId="3" nodeType="withEffect">
                                  <p:stCondLst>
                                    <p:cond delay="0"/>
                                  </p:stCondLst>
                                  <p:childTnLst>
                                    <p:animEffect transition="out" filter="blinds(horizontal)">
                                      <p:cBhvr>
                                        <p:cTn id="436" dur="2000"/>
                                        <p:tgtEl>
                                          <p:spTgt spid="33"/>
                                        </p:tgtEl>
                                      </p:cBhvr>
                                    </p:animEffect>
                                    <p:set>
                                      <p:cBhvr>
                                        <p:cTn id="437" dur="1" fill="hold">
                                          <p:stCondLst>
                                            <p:cond delay="1999"/>
                                          </p:stCondLst>
                                        </p:cTn>
                                        <p:tgtEl>
                                          <p:spTgt spid="33"/>
                                        </p:tgtEl>
                                        <p:attrNameLst>
                                          <p:attrName>style.visibility</p:attrName>
                                        </p:attrNameLst>
                                      </p:cBhvr>
                                      <p:to>
                                        <p:strVal val="hidden"/>
                                      </p:to>
                                    </p:set>
                                  </p:childTnLst>
                                </p:cTn>
                              </p:par>
                              <p:par>
                                <p:cTn id="438" presetID="3" presetClass="exit" presetSubtype="10" fill="hold" grpId="3" nodeType="withEffect">
                                  <p:stCondLst>
                                    <p:cond delay="0"/>
                                  </p:stCondLst>
                                  <p:childTnLst>
                                    <p:animEffect transition="out" filter="blinds(horizontal)">
                                      <p:cBhvr>
                                        <p:cTn id="439" dur="2000"/>
                                        <p:tgtEl>
                                          <p:spTgt spid="34"/>
                                        </p:tgtEl>
                                      </p:cBhvr>
                                    </p:animEffect>
                                    <p:set>
                                      <p:cBhvr>
                                        <p:cTn id="440" dur="1" fill="hold">
                                          <p:stCondLst>
                                            <p:cond delay="1999"/>
                                          </p:stCondLst>
                                        </p:cTn>
                                        <p:tgtEl>
                                          <p:spTgt spid="34"/>
                                        </p:tgtEl>
                                        <p:attrNameLst>
                                          <p:attrName>style.visibility</p:attrName>
                                        </p:attrNameLst>
                                      </p:cBhvr>
                                      <p:to>
                                        <p:strVal val="hidden"/>
                                      </p:to>
                                    </p:set>
                                  </p:childTnLst>
                                </p:cTn>
                              </p:par>
                              <p:par>
                                <p:cTn id="441" presetID="3" presetClass="exit" presetSubtype="10" fill="hold" grpId="3" nodeType="withEffect">
                                  <p:stCondLst>
                                    <p:cond delay="0"/>
                                  </p:stCondLst>
                                  <p:childTnLst>
                                    <p:animEffect transition="out" filter="blinds(horizontal)">
                                      <p:cBhvr>
                                        <p:cTn id="442" dur="2000"/>
                                        <p:tgtEl>
                                          <p:spTgt spid="35"/>
                                        </p:tgtEl>
                                      </p:cBhvr>
                                    </p:animEffect>
                                    <p:set>
                                      <p:cBhvr>
                                        <p:cTn id="443" dur="1" fill="hold">
                                          <p:stCondLst>
                                            <p:cond delay="1999"/>
                                          </p:stCondLst>
                                        </p:cTn>
                                        <p:tgtEl>
                                          <p:spTgt spid="35"/>
                                        </p:tgtEl>
                                        <p:attrNameLst>
                                          <p:attrName>style.visibility</p:attrName>
                                        </p:attrNameLst>
                                      </p:cBhvr>
                                      <p:to>
                                        <p:strVal val="hidden"/>
                                      </p:to>
                                    </p:set>
                                  </p:childTnLst>
                                </p:cTn>
                              </p:par>
                              <p:par>
                                <p:cTn id="444" presetID="3" presetClass="exit" presetSubtype="10" fill="hold" grpId="3" nodeType="withEffect">
                                  <p:stCondLst>
                                    <p:cond delay="0"/>
                                  </p:stCondLst>
                                  <p:childTnLst>
                                    <p:animEffect transition="out" filter="blinds(horizontal)">
                                      <p:cBhvr>
                                        <p:cTn id="445" dur="2000"/>
                                        <p:tgtEl>
                                          <p:spTgt spid="36"/>
                                        </p:tgtEl>
                                      </p:cBhvr>
                                    </p:animEffect>
                                    <p:set>
                                      <p:cBhvr>
                                        <p:cTn id="446" dur="1" fill="hold">
                                          <p:stCondLst>
                                            <p:cond delay="1999"/>
                                          </p:stCondLst>
                                        </p:cTn>
                                        <p:tgtEl>
                                          <p:spTgt spid="36"/>
                                        </p:tgtEl>
                                        <p:attrNameLst>
                                          <p:attrName>style.visibility</p:attrName>
                                        </p:attrNameLst>
                                      </p:cBhvr>
                                      <p:to>
                                        <p:strVal val="hidden"/>
                                      </p:to>
                                    </p:set>
                                  </p:childTnLst>
                                </p:cTn>
                              </p:par>
                              <p:par>
                                <p:cTn id="447" presetID="3" presetClass="exit" presetSubtype="10" fill="hold" grpId="3" nodeType="withEffect">
                                  <p:stCondLst>
                                    <p:cond delay="0"/>
                                  </p:stCondLst>
                                  <p:childTnLst>
                                    <p:animEffect transition="out" filter="blinds(horizontal)">
                                      <p:cBhvr>
                                        <p:cTn id="448" dur="2000"/>
                                        <p:tgtEl>
                                          <p:spTgt spid="37"/>
                                        </p:tgtEl>
                                      </p:cBhvr>
                                    </p:animEffect>
                                    <p:set>
                                      <p:cBhvr>
                                        <p:cTn id="449" dur="1" fill="hold">
                                          <p:stCondLst>
                                            <p:cond delay="1999"/>
                                          </p:stCondLst>
                                        </p:cTn>
                                        <p:tgtEl>
                                          <p:spTgt spid="37"/>
                                        </p:tgtEl>
                                        <p:attrNameLst>
                                          <p:attrName>style.visibility</p:attrName>
                                        </p:attrNameLst>
                                      </p:cBhvr>
                                      <p:to>
                                        <p:strVal val="hidden"/>
                                      </p:to>
                                    </p:set>
                                  </p:childTnLst>
                                </p:cTn>
                              </p:par>
                              <p:par>
                                <p:cTn id="450" presetID="17" presetClass="entr" presetSubtype="2" fill="hold" nodeType="withEffect">
                                  <p:stCondLst>
                                    <p:cond delay="0"/>
                                  </p:stCondLst>
                                  <p:childTnLst>
                                    <p:set>
                                      <p:cBhvr>
                                        <p:cTn id="451" dur="1" fill="hold">
                                          <p:stCondLst>
                                            <p:cond delay="0"/>
                                          </p:stCondLst>
                                        </p:cTn>
                                        <p:tgtEl>
                                          <p:spTgt spid="2"/>
                                        </p:tgtEl>
                                        <p:attrNameLst>
                                          <p:attrName>style.visibility</p:attrName>
                                        </p:attrNameLst>
                                      </p:cBhvr>
                                      <p:to>
                                        <p:strVal val="visible"/>
                                      </p:to>
                                    </p:set>
                                    <p:anim calcmode="lin" valueType="num">
                                      <p:cBhvr>
                                        <p:cTn id="452" dur="2000" fill="hold"/>
                                        <p:tgtEl>
                                          <p:spTgt spid="2"/>
                                        </p:tgtEl>
                                        <p:attrNameLst>
                                          <p:attrName>ppt_x</p:attrName>
                                        </p:attrNameLst>
                                      </p:cBhvr>
                                      <p:tavLst>
                                        <p:tav tm="0">
                                          <p:val>
                                            <p:strVal val="#ppt_x+#ppt_w/2"/>
                                          </p:val>
                                        </p:tav>
                                        <p:tav tm="100000">
                                          <p:val>
                                            <p:strVal val="#ppt_x"/>
                                          </p:val>
                                        </p:tav>
                                      </p:tavLst>
                                    </p:anim>
                                    <p:anim calcmode="lin" valueType="num">
                                      <p:cBhvr>
                                        <p:cTn id="453" dur="2000" fill="hold"/>
                                        <p:tgtEl>
                                          <p:spTgt spid="2"/>
                                        </p:tgtEl>
                                        <p:attrNameLst>
                                          <p:attrName>ppt_y</p:attrName>
                                        </p:attrNameLst>
                                      </p:cBhvr>
                                      <p:tavLst>
                                        <p:tav tm="0">
                                          <p:val>
                                            <p:strVal val="#ppt_y"/>
                                          </p:val>
                                        </p:tav>
                                        <p:tav tm="100000">
                                          <p:val>
                                            <p:strVal val="#ppt_y"/>
                                          </p:val>
                                        </p:tav>
                                      </p:tavLst>
                                    </p:anim>
                                    <p:anim calcmode="lin" valueType="num">
                                      <p:cBhvr>
                                        <p:cTn id="454" dur="2000" fill="hold"/>
                                        <p:tgtEl>
                                          <p:spTgt spid="2"/>
                                        </p:tgtEl>
                                        <p:attrNameLst>
                                          <p:attrName>ppt_w</p:attrName>
                                        </p:attrNameLst>
                                      </p:cBhvr>
                                      <p:tavLst>
                                        <p:tav tm="0">
                                          <p:val>
                                            <p:fltVal val="0"/>
                                          </p:val>
                                        </p:tav>
                                        <p:tav tm="100000">
                                          <p:val>
                                            <p:strVal val="#ppt_w"/>
                                          </p:val>
                                        </p:tav>
                                      </p:tavLst>
                                    </p:anim>
                                    <p:anim calcmode="lin" valueType="num">
                                      <p:cBhvr>
                                        <p:cTn id="455" dur="2000" fill="hold"/>
                                        <p:tgtEl>
                                          <p:spTgt spid="2"/>
                                        </p:tgtEl>
                                        <p:attrNameLst>
                                          <p:attrName>ppt_h</p:attrName>
                                        </p:attrNameLst>
                                      </p:cBhvr>
                                      <p:tavLst>
                                        <p:tav tm="0">
                                          <p:val>
                                            <p:strVal val="#ppt_h"/>
                                          </p:val>
                                        </p:tav>
                                        <p:tav tm="100000">
                                          <p:val>
                                            <p:strVal val="#ppt_h"/>
                                          </p:val>
                                        </p:tav>
                                      </p:tavLst>
                                    </p:anim>
                                  </p:childTnLst>
                                </p:cTn>
                              </p:par>
                            </p:childTnLst>
                          </p:cTn>
                        </p:par>
                        <p:par>
                          <p:cTn id="456" fill="hold">
                            <p:stCondLst>
                              <p:cond delay="4000"/>
                            </p:stCondLst>
                            <p:childTnLst>
                              <p:par>
                                <p:cTn id="457" presetID="23" presetClass="entr" presetSubtype="16" fill="hold" grpId="0" nodeType="afterEffect">
                                  <p:stCondLst>
                                    <p:cond delay="0"/>
                                  </p:stCondLst>
                                  <p:childTnLst>
                                    <p:set>
                                      <p:cBhvr>
                                        <p:cTn id="458" dur="1" fill="hold">
                                          <p:stCondLst>
                                            <p:cond delay="0"/>
                                          </p:stCondLst>
                                        </p:cTn>
                                        <p:tgtEl>
                                          <p:spTgt spid="38"/>
                                        </p:tgtEl>
                                        <p:attrNameLst>
                                          <p:attrName>style.visibility</p:attrName>
                                        </p:attrNameLst>
                                      </p:cBhvr>
                                      <p:to>
                                        <p:strVal val="visible"/>
                                      </p:to>
                                    </p:set>
                                    <p:anim calcmode="lin" valueType="num">
                                      <p:cBhvr>
                                        <p:cTn id="459" dur="2000" fill="hold"/>
                                        <p:tgtEl>
                                          <p:spTgt spid="38"/>
                                        </p:tgtEl>
                                        <p:attrNameLst>
                                          <p:attrName>ppt_w</p:attrName>
                                        </p:attrNameLst>
                                      </p:cBhvr>
                                      <p:tavLst>
                                        <p:tav tm="0">
                                          <p:val>
                                            <p:fltVal val="0"/>
                                          </p:val>
                                        </p:tav>
                                        <p:tav tm="100000">
                                          <p:val>
                                            <p:strVal val="#ppt_w"/>
                                          </p:val>
                                        </p:tav>
                                      </p:tavLst>
                                    </p:anim>
                                    <p:anim calcmode="lin" valueType="num">
                                      <p:cBhvr>
                                        <p:cTn id="460" dur="2000" fill="hold"/>
                                        <p:tgtEl>
                                          <p:spTgt spid="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p:bldP spid="3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petit-verdot VINO.png"/>
          <p:cNvPicPr>
            <a:picLocks noChangeAspect="1"/>
          </p:cNvPicPr>
          <p:nvPr/>
        </p:nvPicPr>
        <p:blipFill>
          <a:blip r:embed="rId2"/>
          <a:srcRect l="10762" r="13916"/>
          <a:stretch>
            <a:fillRect/>
          </a:stretch>
        </p:blipFill>
        <p:spPr>
          <a:xfrm>
            <a:off x="0" y="0"/>
            <a:ext cx="1500166" cy="4643452"/>
          </a:xfrm>
          <a:prstGeom prst="rect">
            <a:avLst/>
          </a:prstGeom>
        </p:spPr>
      </p:pic>
      <p:pic>
        <p:nvPicPr>
          <p:cNvPr id="6" name="5 Imagen" descr=".20_0.00_png_srz"/>
          <p:cNvPicPr>
            <a:picLocks noChangeAspect="1"/>
          </p:cNvPicPr>
          <p:nvPr/>
        </p:nvPicPr>
        <p:blipFill>
          <a:blip r:embed="rId3"/>
          <a:stretch>
            <a:fillRect/>
          </a:stretch>
        </p:blipFill>
        <p:spPr>
          <a:xfrm>
            <a:off x="1285852" y="2500312"/>
            <a:ext cx="1143008" cy="2275184"/>
          </a:xfrm>
          <a:prstGeom prst="rect">
            <a:avLst/>
          </a:prstGeom>
        </p:spPr>
      </p:pic>
      <p:sp>
        <p:nvSpPr>
          <p:cNvPr id="7" name="6 CuadroTexto"/>
          <p:cNvSpPr txBox="1"/>
          <p:nvPr/>
        </p:nvSpPr>
        <p:spPr>
          <a:xfrm>
            <a:off x="2928926" y="571486"/>
            <a:ext cx="2645276"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Petit</a:t>
            </a:r>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Verdot</a:t>
            </a:r>
            <a:endParaRPr lang="es-PE" sz="2400" dirty="0">
              <a:ln>
                <a:solidFill>
                  <a:srgbClr val="CC9900"/>
                </a:solidFill>
              </a:ln>
              <a:solidFill>
                <a:srgbClr val="760000"/>
              </a:solidFill>
            </a:endParaRPr>
          </a:p>
        </p:txBody>
      </p:sp>
      <p:sp>
        <p:nvSpPr>
          <p:cNvPr id="8" name="7 CuadroTexto"/>
          <p:cNvSpPr txBox="1"/>
          <p:nvPr/>
        </p:nvSpPr>
        <p:spPr>
          <a:xfrm>
            <a:off x="2928926" y="1142990"/>
            <a:ext cx="3143272" cy="3231654"/>
          </a:xfrm>
          <a:prstGeom prst="rect">
            <a:avLst/>
          </a:prstGeom>
          <a:noFill/>
        </p:spPr>
        <p:txBody>
          <a:bodyPr wrap="square" rtlCol="0">
            <a:spAutoFit/>
          </a:bodyPr>
          <a:lstStyle/>
          <a:p>
            <a:r>
              <a:rPr lang="es-PE" sz="1200" b="1" dirty="0" smtClean="0">
                <a:latin typeface="Agency FB" pitchFamily="34" charset="0"/>
              </a:rPr>
              <a:t>Otra variedad tinta originaria de Burdeos, reconocible por sus uvas negras, pequeñas y de maduración tardía; en algunos casos suele producir más de dos racimos por brote.</a:t>
            </a:r>
          </a:p>
          <a:p>
            <a:r>
              <a:rPr lang="es-PE" sz="1200" b="1" dirty="0" smtClean="0">
                <a:latin typeface="Agency FB" pitchFamily="34" charset="0"/>
              </a:rPr>
              <a:t> El </a:t>
            </a:r>
            <a:r>
              <a:rPr lang="es-PE" sz="1200" b="1" dirty="0" err="1" smtClean="0">
                <a:latin typeface="Agency FB" pitchFamily="34" charset="0"/>
              </a:rPr>
              <a:t>Petit</a:t>
            </a:r>
            <a:r>
              <a:rPr lang="es-PE" sz="1200" b="1" dirty="0" smtClean="0">
                <a:latin typeface="Agency FB" pitchFamily="34" charset="0"/>
              </a:rPr>
              <a:t> </a:t>
            </a:r>
            <a:r>
              <a:rPr lang="es-PE" sz="1200" b="1" dirty="0" err="1" smtClean="0">
                <a:latin typeface="Agency FB" pitchFamily="34" charset="0"/>
              </a:rPr>
              <a:t>Verdot</a:t>
            </a:r>
            <a:r>
              <a:rPr lang="es-PE" sz="1200" b="1" dirty="0" smtClean="0">
                <a:latin typeface="Agency FB" pitchFamily="34" charset="0"/>
              </a:rPr>
              <a:t> entrega vinos especiados, de gran concentración y potencial de guarda, pero es utilizado comúnmente como parte minoritaria en los ensamblajes de vinos franceses tintos, ya que aporta con aroma, color, ácidos y taninos.</a:t>
            </a:r>
          </a:p>
          <a:p>
            <a:r>
              <a:rPr lang="es-PE" sz="1200" b="1" dirty="0" smtClean="0">
                <a:latin typeface="Agency FB" pitchFamily="34" charset="0"/>
              </a:rPr>
              <a:t> Con el paso del tiempo, acentuó su calidad de cepa combinable y se transformó en una excelente alternativa para mezclas.</a:t>
            </a:r>
          </a:p>
          <a:p>
            <a:r>
              <a:rPr lang="es-PE" sz="1200" b="1" dirty="0" smtClean="0">
                <a:latin typeface="Agency FB" pitchFamily="34" charset="0"/>
              </a:rPr>
              <a:t> Estos vinos combinan muy bien con carnes rojas y quesos fuertes, también puede ser un excelente maridaje de guisos de aves y carnes de animales de caza. La temperatura ideal para servir es entre los 14° y  16° C.</a:t>
            </a:r>
          </a:p>
          <a:p>
            <a:endParaRPr lang="es-PE" sz="1200" b="1" dirty="0">
              <a:latin typeface="Agency FB" pitchFamily="34" charset="0"/>
            </a:endParaRPr>
          </a:p>
        </p:txBody>
      </p:sp>
      <p:pic>
        <p:nvPicPr>
          <p:cNvPr id="9" name="8 Imagen" descr="Large_Grapes_PNG_Clipart.png"/>
          <p:cNvPicPr>
            <a:picLocks noChangeAspect="1"/>
          </p:cNvPicPr>
          <p:nvPr/>
        </p:nvPicPr>
        <p:blipFill>
          <a:blip r:embed="rId4">
            <a:lum contrast="20000"/>
          </a:blip>
          <a:stretch>
            <a:fillRect/>
          </a:stretch>
        </p:blipFill>
        <p:spPr>
          <a:xfrm flipH="1">
            <a:off x="6000760" y="1857370"/>
            <a:ext cx="3143240" cy="2314579"/>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TXAKOLI.jpg"/>
          <p:cNvPicPr>
            <a:picLocks noChangeAspect="1"/>
          </p:cNvPicPr>
          <p:nvPr/>
        </p:nvPicPr>
        <p:blipFill>
          <a:blip r:embed="rId2"/>
          <a:stretch>
            <a:fillRect/>
          </a:stretch>
        </p:blipFill>
        <p:spPr>
          <a:xfrm>
            <a:off x="1116" y="0"/>
            <a:ext cx="9141768" cy="5143500"/>
          </a:xfrm>
          <a:prstGeom prst="rect">
            <a:avLst/>
          </a:prstGeom>
        </p:spPr>
      </p:pic>
      <p:sp>
        <p:nvSpPr>
          <p:cNvPr id="4" name="3 Triángulo rectángulo"/>
          <p:cNvSpPr/>
          <p:nvPr/>
        </p:nvSpPr>
        <p:spPr>
          <a:xfrm>
            <a:off x="0" y="0"/>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8286776" y="0"/>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500034" y="500042"/>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7858148" y="428604"/>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1000132" y="1000132"/>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1500166" y="1500174"/>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358082" y="928670"/>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6858016" y="1428736"/>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2000264" y="2000264"/>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a:off x="2500298" y="2500306"/>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3000396" y="3000396"/>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3428992" y="3429000"/>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6286512" y="2071678"/>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5929322" y="2500306"/>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flipH="1">
            <a:off x="5500694" y="2928934"/>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rectángulo"/>
          <p:cNvSpPr/>
          <p:nvPr/>
        </p:nvSpPr>
        <p:spPr>
          <a:xfrm flipH="1">
            <a:off x="5072066" y="3357562"/>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rectángulo"/>
          <p:cNvSpPr/>
          <p:nvPr/>
        </p:nvSpPr>
        <p:spPr>
          <a:xfrm flipH="1">
            <a:off x="4714876" y="3786214"/>
            <a:ext cx="857224"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rectángulo"/>
          <p:cNvSpPr/>
          <p:nvPr/>
        </p:nvSpPr>
        <p:spPr>
          <a:xfrm>
            <a:off x="3786182" y="3786190"/>
            <a:ext cx="914400" cy="914400"/>
          </a:xfrm>
          <a:prstGeom prst="rtTriangle">
            <a:avLst/>
          </a:prstGeom>
          <a:solidFill>
            <a:srgbClr val="92D050"/>
          </a:soli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uadroTexto"/>
          <p:cNvSpPr txBox="1"/>
          <p:nvPr/>
        </p:nvSpPr>
        <p:spPr>
          <a:xfrm>
            <a:off x="3428992" y="285734"/>
            <a:ext cx="2060179"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Txakoli</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23" name="22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1+#ppt_w/2"/>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6"/>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8"/>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9"/>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3"/>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4"/>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20"/>
                                        </p:tgtEl>
                                        <p:attrNameLst>
                                          <p:attrName>r</p:attrName>
                                        </p:attrNameLst>
                                      </p:cBhvr>
                                    </p:animRot>
                                  </p:childTnLst>
                                </p:cTn>
                              </p:par>
                              <p:par>
                                <p:cTn id="115" presetID="5" presetClass="entr" presetSubtype="10" fill="hold" grpId="2"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checkerboard(across)">
                                      <p:cBhvr>
                                        <p:cTn id="117" dur="2000"/>
                                        <p:tgtEl>
                                          <p:spTgt spid="4"/>
                                        </p:tgtEl>
                                      </p:cBhvr>
                                    </p:animEffect>
                                  </p:childTnLst>
                                </p:cTn>
                              </p:par>
                              <p:par>
                                <p:cTn id="118" presetID="5" presetClass="entr" presetSubtype="10" fill="hold" grpId="2"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checkerboard(across)">
                                      <p:cBhvr>
                                        <p:cTn id="120" dur="2000"/>
                                        <p:tgtEl>
                                          <p:spTgt spid="5"/>
                                        </p:tgtEl>
                                      </p:cBhvr>
                                    </p:animEffect>
                                  </p:childTnLst>
                                </p:cTn>
                              </p:par>
                              <p:par>
                                <p:cTn id="121" presetID="5" presetClass="entr" presetSubtype="10" fill="hold" grpId="2"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checkerboard(across)">
                                      <p:cBhvr>
                                        <p:cTn id="123" dur="2000"/>
                                        <p:tgtEl>
                                          <p:spTgt spid="6"/>
                                        </p:tgtEl>
                                      </p:cBhvr>
                                    </p:animEffect>
                                  </p:childTnLst>
                                </p:cTn>
                              </p:par>
                              <p:par>
                                <p:cTn id="124" presetID="5" presetClass="entr" presetSubtype="10" fill="hold" grpId="2"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checkerboard(across)">
                                      <p:cBhvr>
                                        <p:cTn id="126" dur="2000"/>
                                        <p:tgtEl>
                                          <p:spTgt spid="7"/>
                                        </p:tgtEl>
                                      </p:cBhvr>
                                    </p:animEffect>
                                  </p:childTnLst>
                                </p:cTn>
                              </p:par>
                              <p:par>
                                <p:cTn id="127" presetID="5" presetClass="entr" presetSubtype="10" fill="hold" grpId="2"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checkerboard(across)">
                                      <p:cBhvr>
                                        <p:cTn id="129" dur="2000"/>
                                        <p:tgtEl>
                                          <p:spTgt spid="8"/>
                                        </p:tgtEl>
                                      </p:cBhvr>
                                    </p:animEffect>
                                  </p:childTnLst>
                                </p:cTn>
                              </p:par>
                              <p:par>
                                <p:cTn id="130" presetID="5" presetClass="entr" presetSubtype="10" fill="hold" grpId="2"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checkerboard(across)">
                                      <p:cBhvr>
                                        <p:cTn id="132" dur="2000"/>
                                        <p:tgtEl>
                                          <p:spTgt spid="9"/>
                                        </p:tgtEl>
                                      </p:cBhvr>
                                    </p:animEffect>
                                  </p:childTnLst>
                                </p:cTn>
                              </p:par>
                              <p:par>
                                <p:cTn id="133" presetID="5" presetClass="entr" presetSubtype="10" fill="hold" grpId="2"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checkerboard(across)">
                                      <p:cBhvr>
                                        <p:cTn id="135" dur="2000"/>
                                        <p:tgtEl>
                                          <p:spTgt spid="10"/>
                                        </p:tgtEl>
                                      </p:cBhvr>
                                    </p:animEffect>
                                  </p:childTnLst>
                                </p:cTn>
                              </p:par>
                              <p:par>
                                <p:cTn id="136" presetID="5" presetClass="entr" presetSubtype="10" fill="hold" grpId="2"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checkerboard(across)">
                                      <p:cBhvr>
                                        <p:cTn id="138" dur="2000"/>
                                        <p:tgtEl>
                                          <p:spTgt spid="11"/>
                                        </p:tgtEl>
                                      </p:cBhvr>
                                    </p:animEffect>
                                  </p:childTnLst>
                                </p:cTn>
                              </p:par>
                              <p:par>
                                <p:cTn id="139" presetID="5" presetClass="entr" presetSubtype="10" fill="hold" grpId="2"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checkerboard(across)">
                                      <p:cBhvr>
                                        <p:cTn id="141" dur="2000"/>
                                        <p:tgtEl>
                                          <p:spTgt spid="12"/>
                                        </p:tgtEl>
                                      </p:cBhvr>
                                    </p:animEffect>
                                  </p:childTnLst>
                                </p:cTn>
                              </p:par>
                              <p:par>
                                <p:cTn id="142" presetID="5" presetClass="entr" presetSubtype="10" fill="hold" grpId="2"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checkerboard(across)">
                                      <p:cBhvr>
                                        <p:cTn id="144" dur="2000"/>
                                        <p:tgtEl>
                                          <p:spTgt spid="13"/>
                                        </p:tgtEl>
                                      </p:cBhvr>
                                    </p:animEffect>
                                  </p:childTnLst>
                                </p:cTn>
                              </p:par>
                              <p:par>
                                <p:cTn id="145" presetID="5" presetClass="entr" presetSubtype="10" fill="hold" grpId="2" nodeType="withEffect">
                                  <p:stCondLst>
                                    <p:cond delay="0"/>
                                  </p:stCondLst>
                                  <p:childTnLst>
                                    <p:set>
                                      <p:cBhvr>
                                        <p:cTn id="146" dur="1" fill="hold">
                                          <p:stCondLst>
                                            <p:cond delay="0"/>
                                          </p:stCondLst>
                                        </p:cTn>
                                        <p:tgtEl>
                                          <p:spTgt spid="14"/>
                                        </p:tgtEl>
                                        <p:attrNameLst>
                                          <p:attrName>style.visibility</p:attrName>
                                        </p:attrNameLst>
                                      </p:cBhvr>
                                      <p:to>
                                        <p:strVal val="visible"/>
                                      </p:to>
                                    </p:set>
                                    <p:animEffect transition="in" filter="checkerboard(across)">
                                      <p:cBhvr>
                                        <p:cTn id="147" dur="2000"/>
                                        <p:tgtEl>
                                          <p:spTgt spid="14"/>
                                        </p:tgtEl>
                                      </p:cBhvr>
                                    </p:animEffect>
                                  </p:childTnLst>
                                </p:cTn>
                              </p:par>
                              <p:par>
                                <p:cTn id="148" presetID="5" presetClass="entr" presetSubtype="10" fill="hold" grpId="2" nodeType="withEffect">
                                  <p:stCondLst>
                                    <p:cond delay="0"/>
                                  </p:stCondLst>
                                  <p:childTnLst>
                                    <p:set>
                                      <p:cBhvr>
                                        <p:cTn id="149" dur="1" fill="hold">
                                          <p:stCondLst>
                                            <p:cond delay="0"/>
                                          </p:stCondLst>
                                        </p:cTn>
                                        <p:tgtEl>
                                          <p:spTgt spid="15"/>
                                        </p:tgtEl>
                                        <p:attrNameLst>
                                          <p:attrName>style.visibility</p:attrName>
                                        </p:attrNameLst>
                                      </p:cBhvr>
                                      <p:to>
                                        <p:strVal val="visible"/>
                                      </p:to>
                                    </p:set>
                                    <p:animEffect transition="in" filter="checkerboard(across)">
                                      <p:cBhvr>
                                        <p:cTn id="150" dur="2000"/>
                                        <p:tgtEl>
                                          <p:spTgt spid="15"/>
                                        </p:tgtEl>
                                      </p:cBhvr>
                                    </p:animEffect>
                                  </p:childTnLst>
                                </p:cTn>
                              </p:par>
                              <p:par>
                                <p:cTn id="151" presetID="5" presetClass="entr" presetSubtype="10" fill="hold" grpId="2" nodeType="withEffect">
                                  <p:stCondLst>
                                    <p:cond delay="0"/>
                                  </p:stCondLst>
                                  <p:childTnLst>
                                    <p:set>
                                      <p:cBhvr>
                                        <p:cTn id="152" dur="1" fill="hold">
                                          <p:stCondLst>
                                            <p:cond delay="0"/>
                                          </p:stCondLst>
                                        </p:cTn>
                                        <p:tgtEl>
                                          <p:spTgt spid="16"/>
                                        </p:tgtEl>
                                        <p:attrNameLst>
                                          <p:attrName>style.visibility</p:attrName>
                                        </p:attrNameLst>
                                      </p:cBhvr>
                                      <p:to>
                                        <p:strVal val="visible"/>
                                      </p:to>
                                    </p:set>
                                    <p:animEffect transition="in" filter="checkerboard(across)">
                                      <p:cBhvr>
                                        <p:cTn id="153" dur="2000"/>
                                        <p:tgtEl>
                                          <p:spTgt spid="16"/>
                                        </p:tgtEl>
                                      </p:cBhvr>
                                    </p:animEffect>
                                  </p:childTnLst>
                                </p:cTn>
                              </p:par>
                              <p:par>
                                <p:cTn id="154" presetID="5" presetClass="entr" presetSubtype="10" fill="hold" grpId="2" nodeType="withEffect">
                                  <p:stCondLst>
                                    <p:cond delay="0"/>
                                  </p:stCondLst>
                                  <p:childTnLst>
                                    <p:set>
                                      <p:cBhvr>
                                        <p:cTn id="155" dur="1" fill="hold">
                                          <p:stCondLst>
                                            <p:cond delay="0"/>
                                          </p:stCondLst>
                                        </p:cTn>
                                        <p:tgtEl>
                                          <p:spTgt spid="17"/>
                                        </p:tgtEl>
                                        <p:attrNameLst>
                                          <p:attrName>style.visibility</p:attrName>
                                        </p:attrNameLst>
                                      </p:cBhvr>
                                      <p:to>
                                        <p:strVal val="visible"/>
                                      </p:to>
                                    </p:set>
                                    <p:animEffect transition="in" filter="checkerboard(across)">
                                      <p:cBhvr>
                                        <p:cTn id="156" dur="2000"/>
                                        <p:tgtEl>
                                          <p:spTgt spid="17"/>
                                        </p:tgtEl>
                                      </p:cBhvr>
                                    </p:animEffect>
                                  </p:childTnLst>
                                </p:cTn>
                              </p:par>
                              <p:par>
                                <p:cTn id="157" presetID="5" presetClass="entr" presetSubtype="10" fill="hold" grpId="2" nodeType="withEffect">
                                  <p:stCondLst>
                                    <p:cond delay="0"/>
                                  </p:stCondLst>
                                  <p:childTnLst>
                                    <p:set>
                                      <p:cBhvr>
                                        <p:cTn id="158" dur="1" fill="hold">
                                          <p:stCondLst>
                                            <p:cond delay="0"/>
                                          </p:stCondLst>
                                        </p:cTn>
                                        <p:tgtEl>
                                          <p:spTgt spid="18"/>
                                        </p:tgtEl>
                                        <p:attrNameLst>
                                          <p:attrName>style.visibility</p:attrName>
                                        </p:attrNameLst>
                                      </p:cBhvr>
                                      <p:to>
                                        <p:strVal val="visible"/>
                                      </p:to>
                                    </p:set>
                                    <p:animEffect transition="in" filter="checkerboard(across)">
                                      <p:cBhvr>
                                        <p:cTn id="159" dur="2000"/>
                                        <p:tgtEl>
                                          <p:spTgt spid="18"/>
                                        </p:tgtEl>
                                      </p:cBhvr>
                                    </p:animEffect>
                                  </p:childTnLst>
                                </p:cTn>
                              </p:par>
                              <p:par>
                                <p:cTn id="160" presetID="5" presetClass="entr" presetSubtype="10" fill="hold" grpId="2" nodeType="withEffect">
                                  <p:stCondLst>
                                    <p:cond delay="0"/>
                                  </p:stCondLst>
                                  <p:childTnLst>
                                    <p:set>
                                      <p:cBhvr>
                                        <p:cTn id="161" dur="1" fill="hold">
                                          <p:stCondLst>
                                            <p:cond delay="0"/>
                                          </p:stCondLst>
                                        </p:cTn>
                                        <p:tgtEl>
                                          <p:spTgt spid="19"/>
                                        </p:tgtEl>
                                        <p:attrNameLst>
                                          <p:attrName>style.visibility</p:attrName>
                                        </p:attrNameLst>
                                      </p:cBhvr>
                                      <p:to>
                                        <p:strVal val="visible"/>
                                      </p:to>
                                    </p:set>
                                    <p:animEffect transition="in" filter="checkerboard(across)">
                                      <p:cBhvr>
                                        <p:cTn id="162" dur="2000"/>
                                        <p:tgtEl>
                                          <p:spTgt spid="19"/>
                                        </p:tgtEl>
                                      </p:cBhvr>
                                    </p:animEffect>
                                  </p:childTnLst>
                                </p:cTn>
                              </p:par>
                              <p:par>
                                <p:cTn id="163" presetID="5" presetClass="entr" presetSubtype="10" fill="hold" grpId="2" nodeType="withEffect">
                                  <p:stCondLst>
                                    <p:cond delay="0"/>
                                  </p:stCondLst>
                                  <p:childTnLst>
                                    <p:set>
                                      <p:cBhvr>
                                        <p:cTn id="164" dur="1" fill="hold">
                                          <p:stCondLst>
                                            <p:cond delay="0"/>
                                          </p:stCondLst>
                                        </p:cTn>
                                        <p:tgtEl>
                                          <p:spTgt spid="20"/>
                                        </p:tgtEl>
                                        <p:attrNameLst>
                                          <p:attrName>style.visibility</p:attrName>
                                        </p:attrNameLst>
                                      </p:cBhvr>
                                      <p:to>
                                        <p:strVal val="visible"/>
                                      </p:to>
                                    </p:set>
                                    <p:animEffect transition="in" filter="checkerboard(across)">
                                      <p:cBhvr>
                                        <p:cTn id="165" dur="2000"/>
                                        <p:tgtEl>
                                          <p:spTgt spid="20"/>
                                        </p:tgtEl>
                                      </p:cBhvr>
                                    </p:animEffect>
                                  </p:childTnLst>
                                </p:cTn>
                              </p:par>
                              <p:par>
                                <p:cTn id="166" presetID="5" presetClass="entr" presetSubtype="10" fill="hold" grpId="2" nodeType="withEffect">
                                  <p:stCondLst>
                                    <p:cond delay="0"/>
                                  </p:stCondLst>
                                  <p:childTnLst>
                                    <p:set>
                                      <p:cBhvr>
                                        <p:cTn id="167" dur="1" fill="hold">
                                          <p:stCondLst>
                                            <p:cond delay="0"/>
                                          </p:stCondLst>
                                        </p:cTn>
                                        <p:tgtEl>
                                          <p:spTgt spid="21"/>
                                        </p:tgtEl>
                                        <p:attrNameLst>
                                          <p:attrName>style.visibility</p:attrName>
                                        </p:attrNameLst>
                                      </p:cBhvr>
                                      <p:to>
                                        <p:strVal val="visible"/>
                                      </p:to>
                                    </p:set>
                                    <p:animEffect transition="in" filter="checkerboard(across)">
                                      <p:cBhvr>
                                        <p:cTn id="168" dur="2000"/>
                                        <p:tgtEl>
                                          <p:spTgt spid="21"/>
                                        </p:tgtEl>
                                      </p:cBhvr>
                                    </p:animEffect>
                                  </p:childTnLst>
                                </p:cTn>
                              </p:par>
                            </p:childTnLst>
                          </p:cTn>
                        </p:par>
                        <p:par>
                          <p:cTn id="169" fill="hold">
                            <p:stCondLst>
                              <p:cond delay="2000"/>
                            </p:stCondLst>
                            <p:childTnLst>
                              <p:par>
                                <p:cTn id="170" presetID="2" presetClass="exit" presetSubtype="2" fill="hold" grpId="3" nodeType="afterEffect">
                                  <p:stCondLst>
                                    <p:cond delay="0"/>
                                  </p:stCondLst>
                                  <p:childTnLst>
                                    <p:anim calcmode="lin" valueType="num">
                                      <p:cBhvr additive="base">
                                        <p:cTn id="171" dur="2000"/>
                                        <p:tgtEl>
                                          <p:spTgt spid="4"/>
                                        </p:tgtEl>
                                        <p:attrNameLst>
                                          <p:attrName>ppt_x</p:attrName>
                                        </p:attrNameLst>
                                      </p:cBhvr>
                                      <p:tavLst>
                                        <p:tav tm="0">
                                          <p:val>
                                            <p:strVal val="ppt_x"/>
                                          </p:val>
                                        </p:tav>
                                        <p:tav tm="100000">
                                          <p:val>
                                            <p:strVal val="1+ppt_w/2"/>
                                          </p:val>
                                        </p:tav>
                                      </p:tavLst>
                                    </p:anim>
                                    <p:anim calcmode="lin" valueType="num">
                                      <p:cBhvr additive="base">
                                        <p:cTn id="172" dur="2000"/>
                                        <p:tgtEl>
                                          <p:spTgt spid="4"/>
                                        </p:tgtEl>
                                        <p:attrNameLst>
                                          <p:attrName>ppt_y</p:attrName>
                                        </p:attrNameLst>
                                      </p:cBhvr>
                                      <p:tavLst>
                                        <p:tav tm="0">
                                          <p:val>
                                            <p:strVal val="ppt_y"/>
                                          </p:val>
                                        </p:tav>
                                        <p:tav tm="100000">
                                          <p:val>
                                            <p:strVal val="ppt_y"/>
                                          </p:val>
                                        </p:tav>
                                      </p:tavLst>
                                    </p:anim>
                                    <p:set>
                                      <p:cBhvr>
                                        <p:cTn id="173" dur="1" fill="hold">
                                          <p:stCondLst>
                                            <p:cond delay="1999"/>
                                          </p:stCondLst>
                                        </p:cTn>
                                        <p:tgtEl>
                                          <p:spTgt spid="4"/>
                                        </p:tgtEl>
                                        <p:attrNameLst>
                                          <p:attrName>style.visibility</p:attrName>
                                        </p:attrNameLst>
                                      </p:cBhvr>
                                      <p:to>
                                        <p:strVal val="hidden"/>
                                      </p:to>
                                    </p:set>
                                  </p:childTnLst>
                                </p:cTn>
                              </p:par>
                              <p:par>
                                <p:cTn id="174" presetID="2" presetClass="exit" presetSubtype="2" fill="hold" grpId="3" nodeType="withEffect">
                                  <p:stCondLst>
                                    <p:cond delay="0"/>
                                  </p:stCondLst>
                                  <p:childTnLst>
                                    <p:anim calcmode="lin" valueType="num">
                                      <p:cBhvr additive="base">
                                        <p:cTn id="175" dur="2000"/>
                                        <p:tgtEl>
                                          <p:spTgt spid="6"/>
                                        </p:tgtEl>
                                        <p:attrNameLst>
                                          <p:attrName>ppt_x</p:attrName>
                                        </p:attrNameLst>
                                      </p:cBhvr>
                                      <p:tavLst>
                                        <p:tav tm="0">
                                          <p:val>
                                            <p:strVal val="ppt_x"/>
                                          </p:val>
                                        </p:tav>
                                        <p:tav tm="100000">
                                          <p:val>
                                            <p:strVal val="1+ppt_w/2"/>
                                          </p:val>
                                        </p:tav>
                                      </p:tavLst>
                                    </p:anim>
                                    <p:anim calcmode="lin" valueType="num">
                                      <p:cBhvr additive="base">
                                        <p:cTn id="176" dur="2000"/>
                                        <p:tgtEl>
                                          <p:spTgt spid="6"/>
                                        </p:tgtEl>
                                        <p:attrNameLst>
                                          <p:attrName>ppt_y</p:attrName>
                                        </p:attrNameLst>
                                      </p:cBhvr>
                                      <p:tavLst>
                                        <p:tav tm="0">
                                          <p:val>
                                            <p:strVal val="ppt_y"/>
                                          </p:val>
                                        </p:tav>
                                        <p:tav tm="100000">
                                          <p:val>
                                            <p:strVal val="ppt_y"/>
                                          </p:val>
                                        </p:tav>
                                      </p:tavLst>
                                    </p:anim>
                                    <p:set>
                                      <p:cBhvr>
                                        <p:cTn id="177" dur="1" fill="hold">
                                          <p:stCondLst>
                                            <p:cond delay="1999"/>
                                          </p:stCondLst>
                                        </p:cTn>
                                        <p:tgtEl>
                                          <p:spTgt spid="6"/>
                                        </p:tgtEl>
                                        <p:attrNameLst>
                                          <p:attrName>style.visibility</p:attrName>
                                        </p:attrNameLst>
                                      </p:cBhvr>
                                      <p:to>
                                        <p:strVal val="hidden"/>
                                      </p:to>
                                    </p:set>
                                  </p:childTnLst>
                                </p:cTn>
                              </p:par>
                              <p:par>
                                <p:cTn id="178" presetID="2" presetClass="exit" presetSubtype="2" fill="hold" grpId="3" nodeType="withEffect">
                                  <p:stCondLst>
                                    <p:cond delay="0"/>
                                  </p:stCondLst>
                                  <p:childTnLst>
                                    <p:anim calcmode="lin" valueType="num">
                                      <p:cBhvr additive="base">
                                        <p:cTn id="179" dur="2000"/>
                                        <p:tgtEl>
                                          <p:spTgt spid="8"/>
                                        </p:tgtEl>
                                        <p:attrNameLst>
                                          <p:attrName>ppt_x</p:attrName>
                                        </p:attrNameLst>
                                      </p:cBhvr>
                                      <p:tavLst>
                                        <p:tav tm="0">
                                          <p:val>
                                            <p:strVal val="ppt_x"/>
                                          </p:val>
                                        </p:tav>
                                        <p:tav tm="100000">
                                          <p:val>
                                            <p:strVal val="1+ppt_w/2"/>
                                          </p:val>
                                        </p:tav>
                                      </p:tavLst>
                                    </p:anim>
                                    <p:anim calcmode="lin" valueType="num">
                                      <p:cBhvr additive="base">
                                        <p:cTn id="180" dur="2000"/>
                                        <p:tgtEl>
                                          <p:spTgt spid="8"/>
                                        </p:tgtEl>
                                        <p:attrNameLst>
                                          <p:attrName>ppt_y</p:attrName>
                                        </p:attrNameLst>
                                      </p:cBhvr>
                                      <p:tavLst>
                                        <p:tav tm="0">
                                          <p:val>
                                            <p:strVal val="ppt_y"/>
                                          </p:val>
                                        </p:tav>
                                        <p:tav tm="100000">
                                          <p:val>
                                            <p:strVal val="ppt_y"/>
                                          </p:val>
                                        </p:tav>
                                      </p:tavLst>
                                    </p:anim>
                                    <p:set>
                                      <p:cBhvr>
                                        <p:cTn id="181" dur="1" fill="hold">
                                          <p:stCondLst>
                                            <p:cond delay="1999"/>
                                          </p:stCondLst>
                                        </p:cTn>
                                        <p:tgtEl>
                                          <p:spTgt spid="8"/>
                                        </p:tgtEl>
                                        <p:attrNameLst>
                                          <p:attrName>style.visibility</p:attrName>
                                        </p:attrNameLst>
                                      </p:cBhvr>
                                      <p:to>
                                        <p:strVal val="hidden"/>
                                      </p:to>
                                    </p:set>
                                  </p:childTnLst>
                                </p:cTn>
                              </p:par>
                              <p:par>
                                <p:cTn id="182" presetID="2" presetClass="exit" presetSubtype="2" fill="hold" grpId="3" nodeType="withEffect">
                                  <p:stCondLst>
                                    <p:cond delay="0"/>
                                  </p:stCondLst>
                                  <p:childTnLst>
                                    <p:anim calcmode="lin" valueType="num">
                                      <p:cBhvr additive="base">
                                        <p:cTn id="183" dur="2000"/>
                                        <p:tgtEl>
                                          <p:spTgt spid="9"/>
                                        </p:tgtEl>
                                        <p:attrNameLst>
                                          <p:attrName>ppt_x</p:attrName>
                                        </p:attrNameLst>
                                      </p:cBhvr>
                                      <p:tavLst>
                                        <p:tav tm="0">
                                          <p:val>
                                            <p:strVal val="ppt_x"/>
                                          </p:val>
                                        </p:tav>
                                        <p:tav tm="100000">
                                          <p:val>
                                            <p:strVal val="1+ppt_w/2"/>
                                          </p:val>
                                        </p:tav>
                                      </p:tavLst>
                                    </p:anim>
                                    <p:anim calcmode="lin" valueType="num">
                                      <p:cBhvr additive="base">
                                        <p:cTn id="184" dur="2000"/>
                                        <p:tgtEl>
                                          <p:spTgt spid="9"/>
                                        </p:tgtEl>
                                        <p:attrNameLst>
                                          <p:attrName>ppt_y</p:attrName>
                                        </p:attrNameLst>
                                      </p:cBhvr>
                                      <p:tavLst>
                                        <p:tav tm="0">
                                          <p:val>
                                            <p:strVal val="ppt_y"/>
                                          </p:val>
                                        </p:tav>
                                        <p:tav tm="100000">
                                          <p:val>
                                            <p:strVal val="ppt_y"/>
                                          </p:val>
                                        </p:tav>
                                      </p:tavLst>
                                    </p:anim>
                                    <p:set>
                                      <p:cBhvr>
                                        <p:cTn id="185" dur="1" fill="hold">
                                          <p:stCondLst>
                                            <p:cond delay="1999"/>
                                          </p:stCondLst>
                                        </p:cTn>
                                        <p:tgtEl>
                                          <p:spTgt spid="9"/>
                                        </p:tgtEl>
                                        <p:attrNameLst>
                                          <p:attrName>style.visibility</p:attrName>
                                        </p:attrNameLst>
                                      </p:cBhvr>
                                      <p:to>
                                        <p:strVal val="hidden"/>
                                      </p:to>
                                    </p:set>
                                  </p:childTnLst>
                                </p:cTn>
                              </p:par>
                              <p:par>
                                <p:cTn id="186" presetID="2" presetClass="exit" presetSubtype="2" fill="hold" grpId="3" nodeType="withEffect">
                                  <p:stCondLst>
                                    <p:cond delay="0"/>
                                  </p:stCondLst>
                                  <p:childTnLst>
                                    <p:anim calcmode="lin" valueType="num">
                                      <p:cBhvr additive="base">
                                        <p:cTn id="187" dur="2000"/>
                                        <p:tgtEl>
                                          <p:spTgt spid="12"/>
                                        </p:tgtEl>
                                        <p:attrNameLst>
                                          <p:attrName>ppt_x</p:attrName>
                                        </p:attrNameLst>
                                      </p:cBhvr>
                                      <p:tavLst>
                                        <p:tav tm="0">
                                          <p:val>
                                            <p:strVal val="ppt_x"/>
                                          </p:val>
                                        </p:tav>
                                        <p:tav tm="100000">
                                          <p:val>
                                            <p:strVal val="1+ppt_w/2"/>
                                          </p:val>
                                        </p:tav>
                                      </p:tavLst>
                                    </p:anim>
                                    <p:anim calcmode="lin" valueType="num">
                                      <p:cBhvr additive="base">
                                        <p:cTn id="188" dur="2000"/>
                                        <p:tgtEl>
                                          <p:spTgt spid="12"/>
                                        </p:tgtEl>
                                        <p:attrNameLst>
                                          <p:attrName>ppt_y</p:attrName>
                                        </p:attrNameLst>
                                      </p:cBhvr>
                                      <p:tavLst>
                                        <p:tav tm="0">
                                          <p:val>
                                            <p:strVal val="ppt_y"/>
                                          </p:val>
                                        </p:tav>
                                        <p:tav tm="100000">
                                          <p:val>
                                            <p:strVal val="ppt_y"/>
                                          </p:val>
                                        </p:tav>
                                      </p:tavLst>
                                    </p:anim>
                                    <p:set>
                                      <p:cBhvr>
                                        <p:cTn id="189" dur="1" fill="hold">
                                          <p:stCondLst>
                                            <p:cond delay="1999"/>
                                          </p:stCondLst>
                                        </p:cTn>
                                        <p:tgtEl>
                                          <p:spTgt spid="12"/>
                                        </p:tgtEl>
                                        <p:attrNameLst>
                                          <p:attrName>style.visibility</p:attrName>
                                        </p:attrNameLst>
                                      </p:cBhvr>
                                      <p:to>
                                        <p:strVal val="hidden"/>
                                      </p:to>
                                    </p:set>
                                  </p:childTnLst>
                                </p:cTn>
                              </p:par>
                              <p:par>
                                <p:cTn id="190" presetID="2" presetClass="exit" presetSubtype="2" fill="hold" grpId="3"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ppt_y"/>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2" fill="hold" grpId="3" nodeType="withEffect">
                                  <p:stCondLst>
                                    <p:cond delay="0"/>
                                  </p:stCondLst>
                                  <p:childTnLst>
                                    <p:anim calcmode="lin" valueType="num">
                                      <p:cBhvr additive="base">
                                        <p:cTn id="195" dur="2000"/>
                                        <p:tgtEl>
                                          <p:spTgt spid="14"/>
                                        </p:tgtEl>
                                        <p:attrNameLst>
                                          <p:attrName>ppt_x</p:attrName>
                                        </p:attrNameLst>
                                      </p:cBhvr>
                                      <p:tavLst>
                                        <p:tav tm="0">
                                          <p:val>
                                            <p:strVal val="ppt_x"/>
                                          </p:val>
                                        </p:tav>
                                        <p:tav tm="100000">
                                          <p:val>
                                            <p:strVal val="1+ppt_w/2"/>
                                          </p:val>
                                        </p:tav>
                                      </p:tavLst>
                                    </p:anim>
                                    <p:anim calcmode="lin" valueType="num">
                                      <p:cBhvr additive="base">
                                        <p:cTn id="196" dur="2000"/>
                                        <p:tgtEl>
                                          <p:spTgt spid="14"/>
                                        </p:tgtEl>
                                        <p:attrNameLst>
                                          <p:attrName>ppt_y</p:attrName>
                                        </p:attrNameLst>
                                      </p:cBhvr>
                                      <p:tavLst>
                                        <p:tav tm="0">
                                          <p:val>
                                            <p:strVal val="ppt_y"/>
                                          </p:val>
                                        </p:tav>
                                        <p:tav tm="100000">
                                          <p:val>
                                            <p:strVal val="ppt_y"/>
                                          </p:val>
                                        </p:tav>
                                      </p:tavLst>
                                    </p:anim>
                                    <p:set>
                                      <p:cBhvr>
                                        <p:cTn id="197" dur="1" fill="hold">
                                          <p:stCondLst>
                                            <p:cond delay="1999"/>
                                          </p:stCondLst>
                                        </p:cTn>
                                        <p:tgtEl>
                                          <p:spTgt spid="14"/>
                                        </p:tgtEl>
                                        <p:attrNameLst>
                                          <p:attrName>style.visibility</p:attrName>
                                        </p:attrNameLst>
                                      </p:cBhvr>
                                      <p:to>
                                        <p:strVal val="hidden"/>
                                      </p:to>
                                    </p:set>
                                  </p:childTnLst>
                                </p:cTn>
                              </p:par>
                              <p:par>
                                <p:cTn id="198" presetID="2" presetClass="exit" presetSubtype="2" fill="hold" grpId="3" nodeType="withEffect">
                                  <p:stCondLst>
                                    <p:cond delay="0"/>
                                  </p:stCondLst>
                                  <p:childTnLst>
                                    <p:anim calcmode="lin" valueType="num">
                                      <p:cBhvr additive="base">
                                        <p:cTn id="199" dur="2000"/>
                                        <p:tgtEl>
                                          <p:spTgt spid="15"/>
                                        </p:tgtEl>
                                        <p:attrNameLst>
                                          <p:attrName>ppt_x</p:attrName>
                                        </p:attrNameLst>
                                      </p:cBhvr>
                                      <p:tavLst>
                                        <p:tav tm="0">
                                          <p:val>
                                            <p:strVal val="ppt_x"/>
                                          </p:val>
                                        </p:tav>
                                        <p:tav tm="100000">
                                          <p:val>
                                            <p:strVal val="1+ppt_w/2"/>
                                          </p:val>
                                        </p:tav>
                                      </p:tavLst>
                                    </p:anim>
                                    <p:anim calcmode="lin" valueType="num">
                                      <p:cBhvr additive="base">
                                        <p:cTn id="200" dur="2000"/>
                                        <p:tgtEl>
                                          <p:spTgt spid="15"/>
                                        </p:tgtEl>
                                        <p:attrNameLst>
                                          <p:attrName>ppt_y</p:attrName>
                                        </p:attrNameLst>
                                      </p:cBhvr>
                                      <p:tavLst>
                                        <p:tav tm="0">
                                          <p:val>
                                            <p:strVal val="ppt_y"/>
                                          </p:val>
                                        </p:tav>
                                        <p:tav tm="100000">
                                          <p:val>
                                            <p:strVal val="ppt_y"/>
                                          </p:val>
                                        </p:tav>
                                      </p:tavLst>
                                    </p:anim>
                                    <p:set>
                                      <p:cBhvr>
                                        <p:cTn id="201" dur="1" fill="hold">
                                          <p:stCondLst>
                                            <p:cond delay="1999"/>
                                          </p:stCondLst>
                                        </p:cTn>
                                        <p:tgtEl>
                                          <p:spTgt spid="15"/>
                                        </p:tgtEl>
                                        <p:attrNameLst>
                                          <p:attrName>style.visibility</p:attrName>
                                        </p:attrNameLst>
                                      </p:cBhvr>
                                      <p:to>
                                        <p:strVal val="hidden"/>
                                      </p:to>
                                    </p:set>
                                  </p:childTnLst>
                                </p:cTn>
                              </p:par>
                              <p:par>
                                <p:cTn id="202" presetID="2" presetClass="exit" presetSubtype="2" fill="hold" grpId="3" nodeType="withEffect">
                                  <p:stCondLst>
                                    <p:cond delay="0"/>
                                  </p:stCondLst>
                                  <p:childTnLst>
                                    <p:anim calcmode="lin" valueType="num">
                                      <p:cBhvr additive="base">
                                        <p:cTn id="203" dur="2000"/>
                                        <p:tgtEl>
                                          <p:spTgt spid="21"/>
                                        </p:tgtEl>
                                        <p:attrNameLst>
                                          <p:attrName>ppt_x</p:attrName>
                                        </p:attrNameLst>
                                      </p:cBhvr>
                                      <p:tavLst>
                                        <p:tav tm="0">
                                          <p:val>
                                            <p:strVal val="ppt_x"/>
                                          </p:val>
                                        </p:tav>
                                        <p:tav tm="100000">
                                          <p:val>
                                            <p:strVal val="1+ppt_w/2"/>
                                          </p:val>
                                        </p:tav>
                                      </p:tavLst>
                                    </p:anim>
                                    <p:anim calcmode="lin" valueType="num">
                                      <p:cBhvr additive="base">
                                        <p:cTn id="204" dur="2000"/>
                                        <p:tgtEl>
                                          <p:spTgt spid="21"/>
                                        </p:tgtEl>
                                        <p:attrNameLst>
                                          <p:attrName>ppt_y</p:attrName>
                                        </p:attrNameLst>
                                      </p:cBhvr>
                                      <p:tavLst>
                                        <p:tav tm="0">
                                          <p:val>
                                            <p:strVal val="ppt_y"/>
                                          </p:val>
                                        </p:tav>
                                        <p:tav tm="100000">
                                          <p:val>
                                            <p:strVal val="ppt_y"/>
                                          </p:val>
                                        </p:tav>
                                      </p:tavLst>
                                    </p:anim>
                                    <p:set>
                                      <p:cBhvr>
                                        <p:cTn id="205" dur="1" fill="hold">
                                          <p:stCondLst>
                                            <p:cond delay="1999"/>
                                          </p:stCondLst>
                                        </p:cTn>
                                        <p:tgtEl>
                                          <p:spTgt spid="21"/>
                                        </p:tgtEl>
                                        <p:attrNameLst>
                                          <p:attrName>style.visibility</p:attrName>
                                        </p:attrNameLst>
                                      </p:cBhvr>
                                      <p:to>
                                        <p:strVal val="hidden"/>
                                      </p:to>
                                    </p:set>
                                  </p:childTnLst>
                                </p:cTn>
                              </p:par>
                              <p:par>
                                <p:cTn id="206" presetID="2" presetClass="exit" presetSubtype="8" fill="hold" grpId="3" nodeType="withEffect">
                                  <p:stCondLst>
                                    <p:cond delay="0"/>
                                  </p:stCondLst>
                                  <p:childTnLst>
                                    <p:anim calcmode="lin" valueType="num">
                                      <p:cBhvr additive="base">
                                        <p:cTn id="207" dur="2000"/>
                                        <p:tgtEl>
                                          <p:spTgt spid="5"/>
                                        </p:tgtEl>
                                        <p:attrNameLst>
                                          <p:attrName>ppt_x</p:attrName>
                                        </p:attrNameLst>
                                      </p:cBhvr>
                                      <p:tavLst>
                                        <p:tav tm="0">
                                          <p:val>
                                            <p:strVal val="ppt_x"/>
                                          </p:val>
                                        </p:tav>
                                        <p:tav tm="100000">
                                          <p:val>
                                            <p:strVal val="0-ppt_w/2"/>
                                          </p:val>
                                        </p:tav>
                                      </p:tavLst>
                                    </p:anim>
                                    <p:anim calcmode="lin" valueType="num">
                                      <p:cBhvr additive="base">
                                        <p:cTn id="208" dur="2000"/>
                                        <p:tgtEl>
                                          <p:spTgt spid="5"/>
                                        </p:tgtEl>
                                        <p:attrNameLst>
                                          <p:attrName>ppt_y</p:attrName>
                                        </p:attrNameLst>
                                      </p:cBhvr>
                                      <p:tavLst>
                                        <p:tav tm="0">
                                          <p:val>
                                            <p:strVal val="ppt_y"/>
                                          </p:val>
                                        </p:tav>
                                        <p:tav tm="100000">
                                          <p:val>
                                            <p:strVal val="ppt_y"/>
                                          </p:val>
                                        </p:tav>
                                      </p:tavLst>
                                    </p:anim>
                                    <p:set>
                                      <p:cBhvr>
                                        <p:cTn id="209" dur="1" fill="hold">
                                          <p:stCondLst>
                                            <p:cond delay="1999"/>
                                          </p:stCondLst>
                                        </p:cTn>
                                        <p:tgtEl>
                                          <p:spTgt spid="5"/>
                                        </p:tgtEl>
                                        <p:attrNameLst>
                                          <p:attrName>style.visibility</p:attrName>
                                        </p:attrNameLst>
                                      </p:cBhvr>
                                      <p:to>
                                        <p:strVal val="hidden"/>
                                      </p:to>
                                    </p:set>
                                  </p:childTnLst>
                                </p:cTn>
                              </p:par>
                              <p:par>
                                <p:cTn id="210" presetID="2" presetClass="exit" presetSubtype="8" fill="hold" grpId="3" nodeType="withEffect">
                                  <p:stCondLst>
                                    <p:cond delay="0"/>
                                  </p:stCondLst>
                                  <p:childTnLst>
                                    <p:anim calcmode="lin" valueType="num">
                                      <p:cBhvr additive="base">
                                        <p:cTn id="211" dur="2000"/>
                                        <p:tgtEl>
                                          <p:spTgt spid="7"/>
                                        </p:tgtEl>
                                        <p:attrNameLst>
                                          <p:attrName>ppt_x</p:attrName>
                                        </p:attrNameLst>
                                      </p:cBhvr>
                                      <p:tavLst>
                                        <p:tav tm="0">
                                          <p:val>
                                            <p:strVal val="ppt_x"/>
                                          </p:val>
                                        </p:tav>
                                        <p:tav tm="100000">
                                          <p:val>
                                            <p:strVal val="0-ppt_w/2"/>
                                          </p:val>
                                        </p:tav>
                                      </p:tavLst>
                                    </p:anim>
                                    <p:anim calcmode="lin" valueType="num">
                                      <p:cBhvr additive="base">
                                        <p:cTn id="212" dur="2000"/>
                                        <p:tgtEl>
                                          <p:spTgt spid="7"/>
                                        </p:tgtEl>
                                        <p:attrNameLst>
                                          <p:attrName>ppt_y</p:attrName>
                                        </p:attrNameLst>
                                      </p:cBhvr>
                                      <p:tavLst>
                                        <p:tav tm="0">
                                          <p:val>
                                            <p:strVal val="ppt_y"/>
                                          </p:val>
                                        </p:tav>
                                        <p:tav tm="100000">
                                          <p:val>
                                            <p:strVal val="ppt_y"/>
                                          </p:val>
                                        </p:tav>
                                      </p:tavLst>
                                    </p:anim>
                                    <p:set>
                                      <p:cBhvr>
                                        <p:cTn id="213" dur="1" fill="hold">
                                          <p:stCondLst>
                                            <p:cond delay="1999"/>
                                          </p:stCondLst>
                                        </p:cTn>
                                        <p:tgtEl>
                                          <p:spTgt spid="7"/>
                                        </p:tgtEl>
                                        <p:attrNameLst>
                                          <p:attrName>style.visibility</p:attrName>
                                        </p:attrNameLst>
                                      </p:cBhvr>
                                      <p:to>
                                        <p:strVal val="hidden"/>
                                      </p:to>
                                    </p:set>
                                  </p:childTnLst>
                                </p:cTn>
                              </p:par>
                              <p:par>
                                <p:cTn id="214" presetID="2" presetClass="exit" presetSubtype="8" fill="hold" grpId="3" nodeType="withEffect">
                                  <p:stCondLst>
                                    <p:cond delay="0"/>
                                  </p:stCondLst>
                                  <p:childTnLst>
                                    <p:anim calcmode="lin" valueType="num">
                                      <p:cBhvr additive="base">
                                        <p:cTn id="215" dur="2000"/>
                                        <p:tgtEl>
                                          <p:spTgt spid="10"/>
                                        </p:tgtEl>
                                        <p:attrNameLst>
                                          <p:attrName>ppt_x</p:attrName>
                                        </p:attrNameLst>
                                      </p:cBhvr>
                                      <p:tavLst>
                                        <p:tav tm="0">
                                          <p:val>
                                            <p:strVal val="ppt_x"/>
                                          </p:val>
                                        </p:tav>
                                        <p:tav tm="100000">
                                          <p:val>
                                            <p:strVal val="0-ppt_w/2"/>
                                          </p:val>
                                        </p:tav>
                                      </p:tavLst>
                                    </p:anim>
                                    <p:anim calcmode="lin" valueType="num">
                                      <p:cBhvr additive="base">
                                        <p:cTn id="216" dur="2000"/>
                                        <p:tgtEl>
                                          <p:spTgt spid="10"/>
                                        </p:tgtEl>
                                        <p:attrNameLst>
                                          <p:attrName>ppt_y</p:attrName>
                                        </p:attrNameLst>
                                      </p:cBhvr>
                                      <p:tavLst>
                                        <p:tav tm="0">
                                          <p:val>
                                            <p:strVal val="ppt_y"/>
                                          </p:val>
                                        </p:tav>
                                        <p:tav tm="100000">
                                          <p:val>
                                            <p:strVal val="ppt_y"/>
                                          </p:val>
                                        </p:tav>
                                      </p:tavLst>
                                    </p:anim>
                                    <p:set>
                                      <p:cBhvr>
                                        <p:cTn id="217" dur="1" fill="hold">
                                          <p:stCondLst>
                                            <p:cond delay="1999"/>
                                          </p:stCondLst>
                                        </p:cTn>
                                        <p:tgtEl>
                                          <p:spTgt spid="10"/>
                                        </p:tgtEl>
                                        <p:attrNameLst>
                                          <p:attrName>style.visibility</p:attrName>
                                        </p:attrNameLst>
                                      </p:cBhvr>
                                      <p:to>
                                        <p:strVal val="hidden"/>
                                      </p:to>
                                    </p:set>
                                  </p:childTnLst>
                                </p:cTn>
                              </p:par>
                              <p:par>
                                <p:cTn id="218" presetID="2" presetClass="exit" presetSubtype="8" fill="hold" grpId="3" nodeType="withEffect">
                                  <p:stCondLst>
                                    <p:cond delay="0"/>
                                  </p:stCondLst>
                                  <p:childTnLst>
                                    <p:anim calcmode="lin" valueType="num">
                                      <p:cBhvr additive="base">
                                        <p:cTn id="219" dur="2000"/>
                                        <p:tgtEl>
                                          <p:spTgt spid="11"/>
                                        </p:tgtEl>
                                        <p:attrNameLst>
                                          <p:attrName>ppt_x</p:attrName>
                                        </p:attrNameLst>
                                      </p:cBhvr>
                                      <p:tavLst>
                                        <p:tav tm="0">
                                          <p:val>
                                            <p:strVal val="ppt_x"/>
                                          </p:val>
                                        </p:tav>
                                        <p:tav tm="100000">
                                          <p:val>
                                            <p:strVal val="0-ppt_w/2"/>
                                          </p:val>
                                        </p:tav>
                                      </p:tavLst>
                                    </p:anim>
                                    <p:anim calcmode="lin" valueType="num">
                                      <p:cBhvr additive="base">
                                        <p:cTn id="220" dur="2000"/>
                                        <p:tgtEl>
                                          <p:spTgt spid="11"/>
                                        </p:tgtEl>
                                        <p:attrNameLst>
                                          <p:attrName>ppt_y</p:attrName>
                                        </p:attrNameLst>
                                      </p:cBhvr>
                                      <p:tavLst>
                                        <p:tav tm="0">
                                          <p:val>
                                            <p:strVal val="ppt_y"/>
                                          </p:val>
                                        </p:tav>
                                        <p:tav tm="100000">
                                          <p:val>
                                            <p:strVal val="ppt_y"/>
                                          </p:val>
                                        </p:tav>
                                      </p:tavLst>
                                    </p:anim>
                                    <p:set>
                                      <p:cBhvr>
                                        <p:cTn id="221" dur="1" fill="hold">
                                          <p:stCondLst>
                                            <p:cond delay="1999"/>
                                          </p:stCondLst>
                                        </p:cTn>
                                        <p:tgtEl>
                                          <p:spTgt spid="11"/>
                                        </p:tgtEl>
                                        <p:attrNameLst>
                                          <p:attrName>style.visibility</p:attrName>
                                        </p:attrNameLst>
                                      </p:cBhvr>
                                      <p:to>
                                        <p:strVal val="hidden"/>
                                      </p:to>
                                    </p:set>
                                  </p:childTnLst>
                                </p:cTn>
                              </p:par>
                              <p:par>
                                <p:cTn id="222" presetID="2" presetClass="exit" presetSubtype="8" fill="hold" grpId="3" nodeType="withEffect">
                                  <p:stCondLst>
                                    <p:cond delay="0"/>
                                  </p:stCondLst>
                                  <p:childTnLst>
                                    <p:anim calcmode="lin" valueType="num">
                                      <p:cBhvr additive="base">
                                        <p:cTn id="223" dur="2000"/>
                                        <p:tgtEl>
                                          <p:spTgt spid="16"/>
                                        </p:tgtEl>
                                        <p:attrNameLst>
                                          <p:attrName>ppt_x</p:attrName>
                                        </p:attrNameLst>
                                      </p:cBhvr>
                                      <p:tavLst>
                                        <p:tav tm="0">
                                          <p:val>
                                            <p:strVal val="ppt_x"/>
                                          </p:val>
                                        </p:tav>
                                        <p:tav tm="100000">
                                          <p:val>
                                            <p:strVal val="0-ppt_w/2"/>
                                          </p:val>
                                        </p:tav>
                                      </p:tavLst>
                                    </p:anim>
                                    <p:anim calcmode="lin" valueType="num">
                                      <p:cBhvr additive="base">
                                        <p:cTn id="224" dur="2000"/>
                                        <p:tgtEl>
                                          <p:spTgt spid="16"/>
                                        </p:tgtEl>
                                        <p:attrNameLst>
                                          <p:attrName>ppt_y</p:attrName>
                                        </p:attrNameLst>
                                      </p:cBhvr>
                                      <p:tavLst>
                                        <p:tav tm="0">
                                          <p:val>
                                            <p:strVal val="ppt_y"/>
                                          </p:val>
                                        </p:tav>
                                        <p:tav tm="100000">
                                          <p:val>
                                            <p:strVal val="ppt_y"/>
                                          </p:val>
                                        </p:tav>
                                      </p:tavLst>
                                    </p:anim>
                                    <p:set>
                                      <p:cBhvr>
                                        <p:cTn id="225" dur="1" fill="hold">
                                          <p:stCondLst>
                                            <p:cond delay="1999"/>
                                          </p:stCondLst>
                                        </p:cTn>
                                        <p:tgtEl>
                                          <p:spTgt spid="16"/>
                                        </p:tgtEl>
                                        <p:attrNameLst>
                                          <p:attrName>style.visibility</p:attrName>
                                        </p:attrNameLst>
                                      </p:cBhvr>
                                      <p:to>
                                        <p:strVal val="hidden"/>
                                      </p:to>
                                    </p:set>
                                  </p:childTnLst>
                                </p:cTn>
                              </p:par>
                              <p:par>
                                <p:cTn id="226" presetID="2" presetClass="exit" presetSubtype="8" fill="hold" grpId="3" nodeType="withEffect">
                                  <p:stCondLst>
                                    <p:cond delay="0"/>
                                  </p:stCondLst>
                                  <p:childTnLst>
                                    <p:anim calcmode="lin" valueType="num">
                                      <p:cBhvr additive="base">
                                        <p:cTn id="227" dur="2000"/>
                                        <p:tgtEl>
                                          <p:spTgt spid="17"/>
                                        </p:tgtEl>
                                        <p:attrNameLst>
                                          <p:attrName>ppt_x</p:attrName>
                                        </p:attrNameLst>
                                      </p:cBhvr>
                                      <p:tavLst>
                                        <p:tav tm="0">
                                          <p:val>
                                            <p:strVal val="ppt_x"/>
                                          </p:val>
                                        </p:tav>
                                        <p:tav tm="100000">
                                          <p:val>
                                            <p:strVal val="0-ppt_w/2"/>
                                          </p:val>
                                        </p:tav>
                                      </p:tavLst>
                                    </p:anim>
                                    <p:anim calcmode="lin" valueType="num">
                                      <p:cBhvr additive="base">
                                        <p:cTn id="228" dur="2000"/>
                                        <p:tgtEl>
                                          <p:spTgt spid="17"/>
                                        </p:tgtEl>
                                        <p:attrNameLst>
                                          <p:attrName>ppt_y</p:attrName>
                                        </p:attrNameLst>
                                      </p:cBhvr>
                                      <p:tavLst>
                                        <p:tav tm="0">
                                          <p:val>
                                            <p:strVal val="ppt_y"/>
                                          </p:val>
                                        </p:tav>
                                        <p:tav tm="100000">
                                          <p:val>
                                            <p:strVal val="ppt_y"/>
                                          </p:val>
                                        </p:tav>
                                      </p:tavLst>
                                    </p:anim>
                                    <p:set>
                                      <p:cBhvr>
                                        <p:cTn id="229" dur="1" fill="hold">
                                          <p:stCondLst>
                                            <p:cond delay="1999"/>
                                          </p:stCondLst>
                                        </p:cTn>
                                        <p:tgtEl>
                                          <p:spTgt spid="17"/>
                                        </p:tgtEl>
                                        <p:attrNameLst>
                                          <p:attrName>style.visibility</p:attrName>
                                        </p:attrNameLst>
                                      </p:cBhvr>
                                      <p:to>
                                        <p:strVal val="hidden"/>
                                      </p:to>
                                    </p:set>
                                  </p:childTnLst>
                                </p:cTn>
                              </p:par>
                              <p:par>
                                <p:cTn id="230" presetID="2" presetClass="exit" presetSubtype="8" fill="hold" grpId="3" nodeType="withEffect">
                                  <p:stCondLst>
                                    <p:cond delay="0"/>
                                  </p:stCondLst>
                                  <p:childTnLst>
                                    <p:anim calcmode="lin" valueType="num">
                                      <p:cBhvr additive="base">
                                        <p:cTn id="231" dur="2000"/>
                                        <p:tgtEl>
                                          <p:spTgt spid="18"/>
                                        </p:tgtEl>
                                        <p:attrNameLst>
                                          <p:attrName>ppt_x</p:attrName>
                                        </p:attrNameLst>
                                      </p:cBhvr>
                                      <p:tavLst>
                                        <p:tav tm="0">
                                          <p:val>
                                            <p:strVal val="ppt_x"/>
                                          </p:val>
                                        </p:tav>
                                        <p:tav tm="100000">
                                          <p:val>
                                            <p:strVal val="0-ppt_w/2"/>
                                          </p:val>
                                        </p:tav>
                                      </p:tavLst>
                                    </p:anim>
                                    <p:anim calcmode="lin" valueType="num">
                                      <p:cBhvr additive="base">
                                        <p:cTn id="232" dur="2000"/>
                                        <p:tgtEl>
                                          <p:spTgt spid="18"/>
                                        </p:tgtEl>
                                        <p:attrNameLst>
                                          <p:attrName>ppt_y</p:attrName>
                                        </p:attrNameLst>
                                      </p:cBhvr>
                                      <p:tavLst>
                                        <p:tav tm="0">
                                          <p:val>
                                            <p:strVal val="ppt_y"/>
                                          </p:val>
                                        </p:tav>
                                        <p:tav tm="100000">
                                          <p:val>
                                            <p:strVal val="ppt_y"/>
                                          </p:val>
                                        </p:tav>
                                      </p:tavLst>
                                    </p:anim>
                                    <p:set>
                                      <p:cBhvr>
                                        <p:cTn id="233" dur="1" fill="hold">
                                          <p:stCondLst>
                                            <p:cond delay="1999"/>
                                          </p:stCondLst>
                                        </p:cTn>
                                        <p:tgtEl>
                                          <p:spTgt spid="18"/>
                                        </p:tgtEl>
                                        <p:attrNameLst>
                                          <p:attrName>style.visibility</p:attrName>
                                        </p:attrNameLst>
                                      </p:cBhvr>
                                      <p:to>
                                        <p:strVal val="hidden"/>
                                      </p:to>
                                    </p:set>
                                  </p:childTnLst>
                                </p:cTn>
                              </p:par>
                              <p:par>
                                <p:cTn id="234" presetID="2" presetClass="exit" presetSubtype="8" fill="hold" grpId="3" nodeType="withEffect">
                                  <p:stCondLst>
                                    <p:cond delay="0"/>
                                  </p:stCondLst>
                                  <p:childTnLst>
                                    <p:anim calcmode="lin" valueType="num">
                                      <p:cBhvr additive="base">
                                        <p:cTn id="235" dur="2000"/>
                                        <p:tgtEl>
                                          <p:spTgt spid="19"/>
                                        </p:tgtEl>
                                        <p:attrNameLst>
                                          <p:attrName>ppt_x</p:attrName>
                                        </p:attrNameLst>
                                      </p:cBhvr>
                                      <p:tavLst>
                                        <p:tav tm="0">
                                          <p:val>
                                            <p:strVal val="ppt_x"/>
                                          </p:val>
                                        </p:tav>
                                        <p:tav tm="100000">
                                          <p:val>
                                            <p:strVal val="0-ppt_w/2"/>
                                          </p:val>
                                        </p:tav>
                                      </p:tavLst>
                                    </p:anim>
                                    <p:anim calcmode="lin" valueType="num">
                                      <p:cBhvr additive="base">
                                        <p:cTn id="236" dur="2000"/>
                                        <p:tgtEl>
                                          <p:spTgt spid="19"/>
                                        </p:tgtEl>
                                        <p:attrNameLst>
                                          <p:attrName>ppt_y</p:attrName>
                                        </p:attrNameLst>
                                      </p:cBhvr>
                                      <p:tavLst>
                                        <p:tav tm="0">
                                          <p:val>
                                            <p:strVal val="ppt_y"/>
                                          </p:val>
                                        </p:tav>
                                        <p:tav tm="100000">
                                          <p:val>
                                            <p:strVal val="ppt_y"/>
                                          </p:val>
                                        </p:tav>
                                      </p:tavLst>
                                    </p:anim>
                                    <p:set>
                                      <p:cBhvr>
                                        <p:cTn id="237" dur="1" fill="hold">
                                          <p:stCondLst>
                                            <p:cond delay="1999"/>
                                          </p:stCondLst>
                                        </p:cTn>
                                        <p:tgtEl>
                                          <p:spTgt spid="19"/>
                                        </p:tgtEl>
                                        <p:attrNameLst>
                                          <p:attrName>style.visibility</p:attrName>
                                        </p:attrNameLst>
                                      </p:cBhvr>
                                      <p:to>
                                        <p:strVal val="hidden"/>
                                      </p:to>
                                    </p:set>
                                  </p:childTnLst>
                                </p:cTn>
                              </p:par>
                              <p:par>
                                <p:cTn id="238" presetID="2" presetClass="exit" presetSubtype="8" fill="hold" grpId="3" nodeType="withEffect">
                                  <p:stCondLst>
                                    <p:cond delay="0"/>
                                  </p:stCondLst>
                                  <p:childTnLst>
                                    <p:anim calcmode="lin" valueType="num">
                                      <p:cBhvr additive="base">
                                        <p:cTn id="239" dur="2000"/>
                                        <p:tgtEl>
                                          <p:spTgt spid="20"/>
                                        </p:tgtEl>
                                        <p:attrNameLst>
                                          <p:attrName>ppt_x</p:attrName>
                                        </p:attrNameLst>
                                      </p:cBhvr>
                                      <p:tavLst>
                                        <p:tav tm="0">
                                          <p:val>
                                            <p:strVal val="ppt_x"/>
                                          </p:val>
                                        </p:tav>
                                        <p:tav tm="100000">
                                          <p:val>
                                            <p:strVal val="0-ppt_w/2"/>
                                          </p:val>
                                        </p:tav>
                                      </p:tavLst>
                                    </p:anim>
                                    <p:anim calcmode="lin" valueType="num">
                                      <p:cBhvr additive="base">
                                        <p:cTn id="240" dur="2000"/>
                                        <p:tgtEl>
                                          <p:spTgt spid="20"/>
                                        </p:tgtEl>
                                        <p:attrNameLst>
                                          <p:attrName>ppt_y</p:attrName>
                                        </p:attrNameLst>
                                      </p:cBhvr>
                                      <p:tavLst>
                                        <p:tav tm="0">
                                          <p:val>
                                            <p:strVal val="ppt_y"/>
                                          </p:val>
                                        </p:tav>
                                        <p:tav tm="100000">
                                          <p:val>
                                            <p:strVal val="ppt_y"/>
                                          </p:val>
                                        </p:tav>
                                      </p:tavLst>
                                    </p:anim>
                                    <p:set>
                                      <p:cBhvr>
                                        <p:cTn id="241" dur="1" fill="hold">
                                          <p:stCondLst>
                                            <p:cond delay="1999"/>
                                          </p:stCondLst>
                                        </p:cTn>
                                        <p:tgtEl>
                                          <p:spTgt spid="20"/>
                                        </p:tgtEl>
                                        <p:attrNameLst>
                                          <p:attrName>style.visibility</p:attrName>
                                        </p:attrNameLst>
                                      </p:cBhvr>
                                      <p:to>
                                        <p:strVal val="hidden"/>
                                      </p:to>
                                    </p:set>
                                  </p:childTnLst>
                                </p:cTn>
                              </p:par>
                              <p:par>
                                <p:cTn id="242" presetID="8" presetClass="emph" presetSubtype="0" fill="hold" grpId="4" nodeType="withEffect">
                                  <p:stCondLst>
                                    <p:cond delay="0"/>
                                  </p:stCondLst>
                                  <p:childTnLst>
                                    <p:animRot by="21600000">
                                      <p:cBhvr>
                                        <p:cTn id="243" dur="2000" fill="hold"/>
                                        <p:tgtEl>
                                          <p:spTgt spid="4"/>
                                        </p:tgtEl>
                                        <p:attrNameLst>
                                          <p:attrName>r</p:attrName>
                                        </p:attrNameLst>
                                      </p:cBhvr>
                                    </p:animRot>
                                  </p:childTnLst>
                                </p:cTn>
                              </p:par>
                              <p:par>
                                <p:cTn id="244" presetID="8" presetClass="emph" presetSubtype="0" fill="hold" grpId="4" nodeType="withEffect">
                                  <p:stCondLst>
                                    <p:cond delay="0"/>
                                  </p:stCondLst>
                                  <p:childTnLst>
                                    <p:animRot by="21600000">
                                      <p:cBhvr>
                                        <p:cTn id="245" dur="2000" fill="hold"/>
                                        <p:tgtEl>
                                          <p:spTgt spid="6"/>
                                        </p:tgtEl>
                                        <p:attrNameLst>
                                          <p:attrName>r</p:attrName>
                                        </p:attrNameLst>
                                      </p:cBhvr>
                                    </p:animRot>
                                  </p:childTnLst>
                                </p:cTn>
                              </p:par>
                              <p:par>
                                <p:cTn id="246" presetID="8" presetClass="emph" presetSubtype="0" fill="hold" grpId="4" nodeType="withEffect">
                                  <p:stCondLst>
                                    <p:cond delay="0"/>
                                  </p:stCondLst>
                                  <p:childTnLst>
                                    <p:animRot by="21600000">
                                      <p:cBhvr>
                                        <p:cTn id="247" dur="2000" fill="hold"/>
                                        <p:tgtEl>
                                          <p:spTgt spid="8"/>
                                        </p:tgtEl>
                                        <p:attrNameLst>
                                          <p:attrName>r</p:attrName>
                                        </p:attrNameLst>
                                      </p:cBhvr>
                                    </p:animRot>
                                  </p:childTnLst>
                                </p:cTn>
                              </p:par>
                              <p:par>
                                <p:cTn id="248" presetID="8" presetClass="emph" presetSubtype="0" fill="hold" grpId="4" nodeType="withEffect">
                                  <p:stCondLst>
                                    <p:cond delay="0"/>
                                  </p:stCondLst>
                                  <p:childTnLst>
                                    <p:animRot by="21600000">
                                      <p:cBhvr>
                                        <p:cTn id="249" dur="2000" fill="hold"/>
                                        <p:tgtEl>
                                          <p:spTgt spid="9"/>
                                        </p:tgtEl>
                                        <p:attrNameLst>
                                          <p:attrName>r</p:attrName>
                                        </p:attrNameLst>
                                      </p:cBhvr>
                                    </p:animRot>
                                  </p:childTnLst>
                                </p:cTn>
                              </p:par>
                              <p:par>
                                <p:cTn id="250" presetID="8" presetClass="emph" presetSubtype="0" fill="hold" grpId="4" nodeType="withEffect">
                                  <p:stCondLst>
                                    <p:cond delay="0"/>
                                  </p:stCondLst>
                                  <p:childTnLst>
                                    <p:animRot by="21600000">
                                      <p:cBhvr>
                                        <p:cTn id="251" dur="2000" fill="hold"/>
                                        <p:tgtEl>
                                          <p:spTgt spid="12"/>
                                        </p:tgtEl>
                                        <p:attrNameLst>
                                          <p:attrName>r</p:attrName>
                                        </p:attrNameLst>
                                      </p:cBhvr>
                                    </p:animRot>
                                  </p:childTnLst>
                                </p:cTn>
                              </p:par>
                              <p:par>
                                <p:cTn id="252" presetID="8" presetClass="emph" presetSubtype="0" fill="hold" grpId="4" nodeType="withEffect">
                                  <p:stCondLst>
                                    <p:cond delay="0"/>
                                  </p:stCondLst>
                                  <p:childTnLst>
                                    <p:animRot by="21600000">
                                      <p:cBhvr>
                                        <p:cTn id="253" dur="2000" fill="hold"/>
                                        <p:tgtEl>
                                          <p:spTgt spid="13"/>
                                        </p:tgtEl>
                                        <p:attrNameLst>
                                          <p:attrName>r</p:attrName>
                                        </p:attrNameLst>
                                      </p:cBhvr>
                                    </p:animRot>
                                  </p:childTnLst>
                                </p:cTn>
                              </p:par>
                              <p:par>
                                <p:cTn id="254" presetID="8" presetClass="emph" presetSubtype="0" fill="hold" grpId="4" nodeType="withEffect">
                                  <p:stCondLst>
                                    <p:cond delay="0"/>
                                  </p:stCondLst>
                                  <p:childTnLst>
                                    <p:animRot by="21600000">
                                      <p:cBhvr>
                                        <p:cTn id="255" dur="2000" fill="hold"/>
                                        <p:tgtEl>
                                          <p:spTgt spid="14"/>
                                        </p:tgtEl>
                                        <p:attrNameLst>
                                          <p:attrName>r</p:attrName>
                                        </p:attrNameLst>
                                      </p:cBhvr>
                                    </p:animRot>
                                  </p:childTnLst>
                                </p:cTn>
                              </p:par>
                              <p:par>
                                <p:cTn id="256" presetID="8" presetClass="emph" presetSubtype="0" fill="hold" grpId="4" nodeType="withEffect">
                                  <p:stCondLst>
                                    <p:cond delay="0"/>
                                  </p:stCondLst>
                                  <p:childTnLst>
                                    <p:animRot by="21600000">
                                      <p:cBhvr>
                                        <p:cTn id="257" dur="2000" fill="hold"/>
                                        <p:tgtEl>
                                          <p:spTgt spid="15"/>
                                        </p:tgtEl>
                                        <p:attrNameLst>
                                          <p:attrName>r</p:attrName>
                                        </p:attrNameLst>
                                      </p:cBhvr>
                                    </p:animRot>
                                  </p:childTnLst>
                                </p:cTn>
                              </p:par>
                              <p:par>
                                <p:cTn id="258" presetID="8" presetClass="emph" presetSubtype="0" fill="hold" grpId="4" nodeType="withEffect">
                                  <p:stCondLst>
                                    <p:cond delay="0"/>
                                  </p:stCondLst>
                                  <p:childTnLst>
                                    <p:animRot by="21600000">
                                      <p:cBhvr>
                                        <p:cTn id="259" dur="2000" fill="hold"/>
                                        <p:tgtEl>
                                          <p:spTgt spid="21"/>
                                        </p:tgtEl>
                                        <p:attrNameLst>
                                          <p:attrName>r</p:attrName>
                                        </p:attrNameLst>
                                      </p:cBhvr>
                                    </p:animRot>
                                  </p:childTnLst>
                                </p:cTn>
                              </p:par>
                              <p:par>
                                <p:cTn id="260" presetID="8" presetClass="emph" presetSubtype="0" fill="hold" grpId="4" nodeType="withEffect">
                                  <p:stCondLst>
                                    <p:cond delay="0"/>
                                  </p:stCondLst>
                                  <p:childTnLst>
                                    <p:animRot by="-21600000">
                                      <p:cBhvr>
                                        <p:cTn id="261" dur="2000" fill="hold"/>
                                        <p:tgtEl>
                                          <p:spTgt spid="5"/>
                                        </p:tgtEl>
                                        <p:attrNameLst>
                                          <p:attrName>r</p:attrName>
                                        </p:attrNameLst>
                                      </p:cBhvr>
                                    </p:animRot>
                                  </p:childTnLst>
                                </p:cTn>
                              </p:par>
                              <p:par>
                                <p:cTn id="262" presetID="8" presetClass="emph" presetSubtype="0" fill="hold" grpId="4" nodeType="withEffect">
                                  <p:stCondLst>
                                    <p:cond delay="0"/>
                                  </p:stCondLst>
                                  <p:childTnLst>
                                    <p:animRot by="-21600000">
                                      <p:cBhvr>
                                        <p:cTn id="263" dur="2000" fill="hold"/>
                                        <p:tgtEl>
                                          <p:spTgt spid="7"/>
                                        </p:tgtEl>
                                        <p:attrNameLst>
                                          <p:attrName>r</p:attrName>
                                        </p:attrNameLst>
                                      </p:cBhvr>
                                    </p:animRot>
                                  </p:childTnLst>
                                </p:cTn>
                              </p:par>
                              <p:par>
                                <p:cTn id="264" presetID="8" presetClass="emph" presetSubtype="0" fill="hold" grpId="4" nodeType="withEffect">
                                  <p:stCondLst>
                                    <p:cond delay="0"/>
                                  </p:stCondLst>
                                  <p:childTnLst>
                                    <p:animRot by="-21600000">
                                      <p:cBhvr>
                                        <p:cTn id="265" dur="2000" fill="hold"/>
                                        <p:tgtEl>
                                          <p:spTgt spid="10"/>
                                        </p:tgtEl>
                                        <p:attrNameLst>
                                          <p:attrName>r</p:attrName>
                                        </p:attrNameLst>
                                      </p:cBhvr>
                                    </p:animRot>
                                  </p:childTnLst>
                                </p:cTn>
                              </p:par>
                              <p:par>
                                <p:cTn id="266" presetID="8" presetClass="emph" presetSubtype="0" fill="hold" grpId="4" nodeType="withEffect">
                                  <p:stCondLst>
                                    <p:cond delay="0"/>
                                  </p:stCondLst>
                                  <p:childTnLst>
                                    <p:animRot by="-21600000">
                                      <p:cBhvr>
                                        <p:cTn id="267" dur="2000" fill="hold"/>
                                        <p:tgtEl>
                                          <p:spTgt spid="11"/>
                                        </p:tgtEl>
                                        <p:attrNameLst>
                                          <p:attrName>r</p:attrName>
                                        </p:attrNameLst>
                                      </p:cBhvr>
                                    </p:animRot>
                                  </p:childTnLst>
                                </p:cTn>
                              </p:par>
                              <p:par>
                                <p:cTn id="268" presetID="8" presetClass="emph" presetSubtype="0" fill="hold" grpId="4" nodeType="withEffect">
                                  <p:stCondLst>
                                    <p:cond delay="0"/>
                                  </p:stCondLst>
                                  <p:childTnLst>
                                    <p:animRot by="-21600000">
                                      <p:cBhvr>
                                        <p:cTn id="269" dur="2000" fill="hold"/>
                                        <p:tgtEl>
                                          <p:spTgt spid="16"/>
                                        </p:tgtEl>
                                        <p:attrNameLst>
                                          <p:attrName>r</p:attrName>
                                        </p:attrNameLst>
                                      </p:cBhvr>
                                    </p:animRot>
                                  </p:childTnLst>
                                </p:cTn>
                              </p:par>
                              <p:par>
                                <p:cTn id="270" presetID="8" presetClass="emph" presetSubtype="0" fill="hold" grpId="4" nodeType="withEffect">
                                  <p:stCondLst>
                                    <p:cond delay="0"/>
                                  </p:stCondLst>
                                  <p:childTnLst>
                                    <p:animRot by="-21600000">
                                      <p:cBhvr>
                                        <p:cTn id="271" dur="2000" fill="hold"/>
                                        <p:tgtEl>
                                          <p:spTgt spid="17"/>
                                        </p:tgtEl>
                                        <p:attrNameLst>
                                          <p:attrName>r</p:attrName>
                                        </p:attrNameLst>
                                      </p:cBhvr>
                                    </p:animRot>
                                  </p:childTnLst>
                                </p:cTn>
                              </p:par>
                              <p:par>
                                <p:cTn id="272" presetID="8" presetClass="emph" presetSubtype="0" fill="hold" grpId="4" nodeType="withEffect">
                                  <p:stCondLst>
                                    <p:cond delay="0"/>
                                  </p:stCondLst>
                                  <p:childTnLst>
                                    <p:animRot by="-21600000">
                                      <p:cBhvr>
                                        <p:cTn id="273" dur="2000" fill="hold"/>
                                        <p:tgtEl>
                                          <p:spTgt spid="18"/>
                                        </p:tgtEl>
                                        <p:attrNameLst>
                                          <p:attrName>r</p:attrName>
                                        </p:attrNameLst>
                                      </p:cBhvr>
                                    </p:animRot>
                                  </p:childTnLst>
                                </p:cTn>
                              </p:par>
                              <p:par>
                                <p:cTn id="274" presetID="8" presetClass="emph" presetSubtype="0" fill="hold" grpId="4" nodeType="withEffect">
                                  <p:stCondLst>
                                    <p:cond delay="0"/>
                                  </p:stCondLst>
                                  <p:childTnLst>
                                    <p:animRot by="-21600000">
                                      <p:cBhvr>
                                        <p:cTn id="275" dur="2000" fill="hold"/>
                                        <p:tgtEl>
                                          <p:spTgt spid="19"/>
                                        </p:tgtEl>
                                        <p:attrNameLst>
                                          <p:attrName>r</p:attrName>
                                        </p:attrNameLst>
                                      </p:cBhvr>
                                    </p:animRot>
                                  </p:childTnLst>
                                </p:cTn>
                              </p:par>
                              <p:par>
                                <p:cTn id="276" presetID="8" presetClass="emph" presetSubtype="0" fill="hold" grpId="4" nodeType="withEffect">
                                  <p:stCondLst>
                                    <p:cond delay="0"/>
                                  </p:stCondLst>
                                  <p:childTnLst>
                                    <p:animRot by="-21600000">
                                      <p:cBhvr>
                                        <p:cTn id="277" dur="2000" fill="hold"/>
                                        <p:tgtEl>
                                          <p:spTgt spid="20"/>
                                        </p:tgtEl>
                                        <p:attrNameLst>
                                          <p:attrName>r</p:attrName>
                                        </p:attrNameLst>
                                      </p:cBhvr>
                                    </p:animRot>
                                  </p:childTnLst>
                                </p:cTn>
                              </p:par>
                              <p:par>
                                <p:cTn id="278" presetID="17" presetClass="entr" presetSubtype="10"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 calcmode="lin" valueType="num">
                                      <p:cBhvr>
                                        <p:cTn id="280" dur="2000" fill="hold"/>
                                        <p:tgtEl>
                                          <p:spTgt spid="2"/>
                                        </p:tgtEl>
                                        <p:attrNameLst>
                                          <p:attrName>ppt_w</p:attrName>
                                        </p:attrNameLst>
                                      </p:cBhvr>
                                      <p:tavLst>
                                        <p:tav tm="0">
                                          <p:val>
                                            <p:fltVal val="0"/>
                                          </p:val>
                                        </p:tav>
                                        <p:tav tm="100000">
                                          <p:val>
                                            <p:strVal val="#ppt_w"/>
                                          </p:val>
                                        </p:tav>
                                      </p:tavLst>
                                    </p:anim>
                                    <p:anim calcmode="lin" valueType="num">
                                      <p:cBhvr>
                                        <p:cTn id="281" dur="2000" fill="hold"/>
                                        <p:tgtEl>
                                          <p:spTgt spid="2"/>
                                        </p:tgtEl>
                                        <p:attrNameLst>
                                          <p:attrName>ppt_h</p:attrName>
                                        </p:attrNameLst>
                                      </p:cBhvr>
                                      <p:tavLst>
                                        <p:tav tm="0">
                                          <p:val>
                                            <p:strVal val="#ppt_h"/>
                                          </p:val>
                                        </p:tav>
                                        <p:tav tm="100000">
                                          <p:val>
                                            <p:strVal val="#ppt_h"/>
                                          </p:val>
                                        </p:tav>
                                      </p:tavLst>
                                    </p:anim>
                                  </p:childTnLst>
                                </p:cTn>
                              </p:par>
                            </p:childTnLst>
                          </p:cTn>
                        </p:par>
                        <p:par>
                          <p:cTn id="282" fill="hold">
                            <p:stCondLst>
                              <p:cond delay="4000"/>
                            </p:stCondLst>
                            <p:childTnLst>
                              <p:par>
                                <p:cTn id="283" presetID="23" presetClass="entr" presetSubtype="16" fill="hold" grpId="0" nodeType="afterEffect">
                                  <p:stCondLst>
                                    <p:cond delay="0"/>
                                  </p:stCondLst>
                                  <p:childTnLst>
                                    <p:set>
                                      <p:cBhvr>
                                        <p:cTn id="284" dur="1" fill="hold">
                                          <p:stCondLst>
                                            <p:cond delay="0"/>
                                          </p:stCondLst>
                                        </p:cTn>
                                        <p:tgtEl>
                                          <p:spTgt spid="22"/>
                                        </p:tgtEl>
                                        <p:attrNameLst>
                                          <p:attrName>style.visibility</p:attrName>
                                        </p:attrNameLst>
                                      </p:cBhvr>
                                      <p:to>
                                        <p:strVal val="visible"/>
                                      </p:to>
                                    </p:set>
                                    <p:anim calcmode="lin" valueType="num">
                                      <p:cBhvr>
                                        <p:cTn id="285" dur="2000" fill="hold"/>
                                        <p:tgtEl>
                                          <p:spTgt spid="22"/>
                                        </p:tgtEl>
                                        <p:attrNameLst>
                                          <p:attrName>ppt_w</p:attrName>
                                        </p:attrNameLst>
                                      </p:cBhvr>
                                      <p:tavLst>
                                        <p:tav tm="0">
                                          <p:val>
                                            <p:fltVal val="0"/>
                                          </p:val>
                                        </p:tav>
                                        <p:tav tm="100000">
                                          <p:val>
                                            <p:strVal val="#ppt_w"/>
                                          </p:val>
                                        </p:tav>
                                      </p:tavLst>
                                    </p:anim>
                                    <p:anim calcmode="lin" valueType="num">
                                      <p:cBhvr>
                                        <p:cTn id="286" dur="20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vino-txakoli-.png"/>
          <p:cNvPicPr>
            <a:picLocks noChangeAspect="1"/>
          </p:cNvPicPr>
          <p:nvPr/>
        </p:nvPicPr>
        <p:blipFill>
          <a:blip r:embed="rId2"/>
          <a:stretch>
            <a:fillRect/>
          </a:stretch>
        </p:blipFill>
        <p:spPr>
          <a:xfrm>
            <a:off x="357158" y="214296"/>
            <a:ext cx="2218380" cy="4857766"/>
          </a:xfrm>
          <a:prstGeom prst="rect">
            <a:avLst/>
          </a:prstGeom>
        </p:spPr>
      </p:pic>
      <p:pic>
        <p:nvPicPr>
          <p:cNvPr id="6" name="5 Imagen" descr="_720.png"/>
          <p:cNvPicPr>
            <a:picLocks noChangeAspect="1"/>
          </p:cNvPicPr>
          <p:nvPr/>
        </p:nvPicPr>
        <p:blipFill>
          <a:blip r:embed="rId3" cstate="print"/>
          <a:stretch>
            <a:fillRect/>
          </a:stretch>
        </p:blipFill>
        <p:spPr>
          <a:xfrm>
            <a:off x="1928795" y="2786064"/>
            <a:ext cx="1035842" cy="2071684"/>
          </a:xfrm>
          <a:prstGeom prst="rect">
            <a:avLst/>
          </a:prstGeom>
        </p:spPr>
      </p:pic>
      <p:sp>
        <p:nvSpPr>
          <p:cNvPr id="7" name="6 CuadroTexto"/>
          <p:cNvSpPr txBox="1"/>
          <p:nvPr/>
        </p:nvSpPr>
        <p:spPr>
          <a:xfrm>
            <a:off x="3571868" y="214296"/>
            <a:ext cx="2282228" cy="830997"/>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Arial Black" pitchFamily="34" charset="0"/>
              </a:rPr>
              <a:t>Vino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Arial Black" pitchFamily="34" charset="0"/>
              </a:rPr>
              <a:t>Txakoli</a:t>
            </a:r>
            <a:endParaRPr lang="es-PE" sz="2400" b="1" dirty="0" smtClean="0">
              <a:ln>
                <a:solidFill>
                  <a:srgbClr val="CC9900"/>
                </a:solidFill>
              </a:ln>
              <a:solidFill>
                <a:srgbClr val="760000"/>
              </a:solidFill>
              <a:effectLst>
                <a:outerShdw blurRad="38100" dist="38100" dir="2700000" algn="tl">
                  <a:srgbClr val="000000">
                    <a:alpha val="43137"/>
                  </a:srgbClr>
                </a:outerShdw>
              </a:effectLst>
              <a:latin typeface="Arial Black" pitchFamily="34" charset="0"/>
            </a:endParaRPr>
          </a:p>
          <a:p>
            <a:endParaRPr lang="es-PE" sz="2400" b="1" dirty="0">
              <a:ln>
                <a:solidFill>
                  <a:srgbClr val="CC9900"/>
                </a:solidFill>
              </a:ln>
              <a:solidFill>
                <a:srgbClr val="760000"/>
              </a:solidFill>
              <a:effectLst>
                <a:outerShdw blurRad="38100" dist="38100" dir="2700000" algn="tl">
                  <a:srgbClr val="000000">
                    <a:alpha val="43137"/>
                  </a:srgbClr>
                </a:outerShdw>
              </a:effectLst>
              <a:latin typeface="Arial Black" pitchFamily="34" charset="0"/>
            </a:endParaRPr>
          </a:p>
        </p:txBody>
      </p:sp>
      <p:sp>
        <p:nvSpPr>
          <p:cNvPr id="8" name="7 CuadroTexto"/>
          <p:cNvSpPr txBox="1"/>
          <p:nvPr/>
        </p:nvSpPr>
        <p:spPr>
          <a:xfrm>
            <a:off x="3357554" y="785800"/>
            <a:ext cx="2786082" cy="3785652"/>
          </a:xfrm>
          <a:prstGeom prst="rect">
            <a:avLst/>
          </a:prstGeom>
          <a:noFill/>
        </p:spPr>
        <p:txBody>
          <a:bodyPr wrap="square" rtlCol="0">
            <a:spAutoFit/>
          </a:bodyPr>
          <a:lstStyle/>
          <a:p>
            <a:r>
              <a:rPr lang="es-PE" sz="1200" b="1" dirty="0" smtClean="0">
                <a:latin typeface="Agency FB" pitchFamily="34" charset="0"/>
              </a:rPr>
              <a:t>El </a:t>
            </a:r>
            <a:r>
              <a:rPr lang="es-PE" sz="1200" b="1" dirty="0" err="1" smtClean="0">
                <a:latin typeface="Agency FB" pitchFamily="34" charset="0"/>
              </a:rPr>
              <a:t>Txakoli</a:t>
            </a:r>
            <a:r>
              <a:rPr lang="es-PE" sz="1200" b="1" dirty="0" smtClean="0">
                <a:latin typeface="Agency FB" pitchFamily="34" charset="0"/>
              </a:rPr>
              <a:t> es un vino característico del País Vasco y puede definirse como un vino joven, fresco, afrutado y sensiblemente ácido, como consecuencia de las variedades de uva empleadas y del microclima existente en la zona. Todo ello confiere a este vino una personalidad propia, por lo que se encuentra entre los productos mas tradicionales de </a:t>
            </a:r>
            <a:r>
              <a:rPr lang="es-PE" sz="1200" b="1" dirty="0" err="1" smtClean="0">
                <a:latin typeface="Agency FB" pitchFamily="34" charset="0"/>
              </a:rPr>
              <a:t>Euskal</a:t>
            </a:r>
            <a:r>
              <a:rPr lang="es-PE" sz="1200" b="1" dirty="0" smtClean="0">
                <a:latin typeface="Agency FB" pitchFamily="34" charset="0"/>
              </a:rPr>
              <a:t> </a:t>
            </a:r>
            <a:r>
              <a:rPr lang="es-PE" sz="1200" b="1" dirty="0" err="1" smtClean="0">
                <a:latin typeface="Agency FB" pitchFamily="34" charset="0"/>
              </a:rPr>
              <a:t>Herria</a:t>
            </a:r>
            <a:r>
              <a:rPr lang="es-PE" sz="1200" b="1" dirty="0" smtClean="0">
                <a:latin typeface="Agency FB" pitchFamily="34" charset="0"/>
              </a:rPr>
              <a:t>. </a:t>
            </a:r>
          </a:p>
          <a:p>
            <a:r>
              <a:rPr lang="es-PE" sz="1200" b="1" dirty="0" smtClean="0">
                <a:latin typeface="Agency FB" pitchFamily="34" charset="0"/>
              </a:rPr>
              <a:t>En los últimos años ha despertado un alto interés por parte del consumidor. Este interés se ha visto apoyado por diversas entidades tanto públicas como privadas, propiciando de este modo un aumento de la superficie cultivada de viñedos.</a:t>
            </a:r>
          </a:p>
          <a:p>
            <a:r>
              <a:rPr lang="es-PE" sz="1200" b="1" dirty="0" smtClean="0">
                <a:latin typeface="Agency FB" pitchFamily="34" charset="0"/>
              </a:rPr>
              <a:t>Su origen y denominación no están claros si bien en el siglo XIV aparecen las primeras referencias. Es un vino elaborado con viñas procedentes fundamentalmente de la zona costera de </a:t>
            </a:r>
            <a:r>
              <a:rPr lang="es-PE" sz="1200" b="1" dirty="0" err="1" smtClean="0">
                <a:latin typeface="Agency FB" pitchFamily="34" charset="0"/>
              </a:rPr>
              <a:t>Euskal</a:t>
            </a:r>
            <a:r>
              <a:rPr lang="es-PE" sz="1200" b="1" dirty="0" smtClean="0">
                <a:latin typeface="Agency FB" pitchFamily="34" charset="0"/>
              </a:rPr>
              <a:t> </a:t>
            </a:r>
            <a:r>
              <a:rPr lang="es-PE" sz="1200" b="1" dirty="0" err="1" smtClean="0">
                <a:latin typeface="Agency FB" pitchFamily="34" charset="0"/>
              </a:rPr>
              <a:t>Herria</a:t>
            </a:r>
            <a:r>
              <a:rPr lang="es-PE" sz="1200" b="1" dirty="0" smtClean="0">
                <a:latin typeface="Agency FB" pitchFamily="34" charset="0"/>
              </a:rPr>
              <a:t> aunque hoy en día existe un número reducido de elaboradores en la provincia de </a:t>
            </a:r>
            <a:r>
              <a:rPr lang="es-PE" sz="1200" b="1" dirty="0" err="1" smtClean="0">
                <a:latin typeface="Agency FB" pitchFamily="34" charset="0"/>
              </a:rPr>
              <a:t>Alava</a:t>
            </a:r>
            <a:r>
              <a:rPr lang="es-PE" sz="1200" b="1" dirty="0" smtClean="0">
                <a:latin typeface="Agency FB" pitchFamily="34" charset="0"/>
              </a:rPr>
              <a:t>.</a:t>
            </a:r>
            <a:endParaRPr lang="es-PE" sz="1200" b="1" dirty="0">
              <a:latin typeface="Agency FB" pitchFamily="34" charset="0"/>
            </a:endParaRPr>
          </a:p>
        </p:txBody>
      </p:sp>
      <p:pic>
        <p:nvPicPr>
          <p:cNvPr id="9" name="8 Imagen" descr="Uva-blanca-247x300.png"/>
          <p:cNvPicPr>
            <a:picLocks noChangeAspect="1"/>
          </p:cNvPicPr>
          <p:nvPr/>
        </p:nvPicPr>
        <p:blipFill>
          <a:blip r:embed="rId4"/>
          <a:stretch>
            <a:fillRect/>
          </a:stretch>
        </p:blipFill>
        <p:spPr>
          <a:xfrm>
            <a:off x="6026701" y="500048"/>
            <a:ext cx="3117300" cy="3786194"/>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Pinot Noir  cepa.jpeg"/>
          <p:cNvPicPr>
            <a:picLocks noChangeAspect="1"/>
          </p:cNvPicPr>
          <p:nvPr/>
        </p:nvPicPr>
        <p:blipFill>
          <a:blip r:embed="rId2"/>
          <a:stretch>
            <a:fillRect/>
          </a:stretch>
        </p:blipFill>
        <p:spPr>
          <a:xfrm>
            <a:off x="1116" y="0"/>
            <a:ext cx="9141768" cy="5143500"/>
          </a:xfrm>
          <a:prstGeom prst="rect">
            <a:avLst/>
          </a:prstGeom>
        </p:spPr>
      </p:pic>
      <p:sp>
        <p:nvSpPr>
          <p:cNvPr id="4" name="3 Lágrima"/>
          <p:cNvSpPr/>
          <p:nvPr/>
        </p:nvSpPr>
        <p:spPr>
          <a:xfrm rot="2897278">
            <a:off x="1639919" y="1667344"/>
            <a:ext cx="1571636" cy="1653080"/>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200000">
            <a:off x="5607852" y="3357529"/>
            <a:ext cx="1571636" cy="1643074"/>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15250">
            <a:off x="2069389" y="3218904"/>
            <a:ext cx="1725133" cy="1589557"/>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985987">
            <a:off x="3702831" y="3773698"/>
            <a:ext cx="1666902" cy="1668114"/>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2811">
            <a:off x="5849475" y="1737508"/>
            <a:ext cx="1571636" cy="1643074"/>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72176">
            <a:off x="2382549" y="71714"/>
            <a:ext cx="1633456" cy="1659806"/>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386380">
            <a:off x="3991248" y="-188071"/>
            <a:ext cx="1571636" cy="1653080"/>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176499">
            <a:off x="5443452" y="295235"/>
            <a:ext cx="1571636" cy="1653080"/>
          </a:xfrm>
          <a:prstGeom prst="teardrop">
            <a:avLst>
              <a:gd name="adj" fmla="val 146933"/>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2" name="11 Imagen" descr="load-formulario.gif"/>
          <p:cNvPicPr>
            <a:picLocks noChangeAspect="1"/>
          </p:cNvPicPr>
          <p:nvPr/>
        </p:nvPicPr>
        <p:blipFill>
          <a:blip r:embed="rId3">
            <a:duotone>
              <a:prstClr val="black"/>
              <a:schemeClr val="accent3">
                <a:tint val="45000"/>
                <a:satMod val="400000"/>
              </a:schemeClr>
            </a:duotone>
            <a:lum bright="-40000" contrast="40000"/>
          </a:blip>
          <a:stretch>
            <a:fillRect/>
          </a:stretch>
        </p:blipFill>
        <p:spPr>
          <a:xfrm>
            <a:off x="3857620" y="1857370"/>
            <a:ext cx="1381131" cy="1381131"/>
          </a:xfrm>
          <a:prstGeom prst="ellipse">
            <a:avLst/>
          </a:prstGeom>
          <a:gradFill flip="none" rotWithShape="1">
            <a:gsLst>
              <a:gs pos="61000">
                <a:srgbClr val="92D050">
                  <a:alpha val="36000"/>
                </a:srgbClr>
              </a:gs>
              <a:gs pos="50000">
                <a:schemeClr val="accent4">
                  <a:lumMod val="50000"/>
                  <a:shade val="67500"/>
                  <a:satMod val="115000"/>
                </a:schemeClr>
              </a:gs>
              <a:gs pos="100000">
                <a:schemeClr val="accent4">
                  <a:lumMod val="50000"/>
                  <a:shade val="100000"/>
                  <a:satMod val="115000"/>
                </a:schemeClr>
              </a:gs>
            </a:gsLst>
            <a:path path="circle">
              <a:fillToRect l="50000" t="50000" r="50000" b="50000"/>
            </a:path>
            <a:tileRect/>
          </a:gradFill>
          <a:ln>
            <a:noFill/>
          </a:ln>
          <a:effectLst>
            <a:softEdge rad="31750"/>
          </a:effectLst>
        </p:spPr>
      </p:pic>
      <p:sp>
        <p:nvSpPr>
          <p:cNvPr id="13" name="12 CuadroTexto"/>
          <p:cNvSpPr txBox="1"/>
          <p:nvPr/>
        </p:nvSpPr>
        <p:spPr>
          <a:xfrm>
            <a:off x="3357554" y="142858"/>
            <a:ext cx="2387192" cy="830997"/>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Pinot</a:t>
            </a:r>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Noir</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sz="2400" b="1" dirty="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p:txBody>
      </p:sp>
      <p:sp>
        <p:nvSpPr>
          <p:cNvPr id="14" name="13 Rectángulo"/>
          <p:cNvSpPr/>
          <p:nvPr/>
        </p:nvSpPr>
        <p:spPr>
          <a:xfrm>
            <a:off x="0" y="-428664"/>
            <a:ext cx="9501254" cy="6143686"/>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fill="hold" grpId="1"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2000"/>
                            </p:stCondLst>
                            <p:childTnLst>
                              <p:par>
                                <p:cTn id="80" presetID="23" presetClass="exit" presetSubtype="544" fill="hold" grpId="2"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8" presetClass="emph" presetSubtype="0" fill="hold" grpId="3" nodeType="withEffect">
                                  <p:stCondLst>
                                    <p:cond delay="0"/>
                                  </p:stCondLst>
                                  <p:childTnLst>
                                    <p:animRot by="-21600000">
                                      <p:cBhvr>
                                        <p:cTn id="135" dur="2000" fill="hold"/>
                                        <p:tgtEl>
                                          <p:spTgt spid="4"/>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5"/>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6"/>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7"/>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1"/>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2"/>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par>
                          <p:cTn id="159" fill="hold">
                            <p:stCondLst>
                              <p:cond delay="4000"/>
                            </p:stCondLst>
                            <p:childTnLst>
                              <p:par>
                                <p:cTn id="160" presetID="23" presetClass="entr" presetSubtype="16" fill="hold" grpId="0" nodeType="afterEffect">
                                  <p:stCondLst>
                                    <p:cond delay="0"/>
                                  </p:stCondLst>
                                  <p:childTnLst>
                                    <p:set>
                                      <p:cBhvr>
                                        <p:cTn id="161" dur="1" fill="hold">
                                          <p:stCondLst>
                                            <p:cond delay="0"/>
                                          </p:stCondLst>
                                        </p:cTn>
                                        <p:tgtEl>
                                          <p:spTgt spid="13"/>
                                        </p:tgtEl>
                                        <p:attrNameLst>
                                          <p:attrName>style.visibility</p:attrName>
                                        </p:attrNameLst>
                                      </p:cBhvr>
                                      <p:to>
                                        <p:strVal val="visible"/>
                                      </p:to>
                                    </p:set>
                                    <p:anim calcmode="lin" valueType="num">
                                      <p:cBhvr>
                                        <p:cTn id="162" dur="2000" fill="hold"/>
                                        <p:tgtEl>
                                          <p:spTgt spid="13"/>
                                        </p:tgtEl>
                                        <p:attrNameLst>
                                          <p:attrName>ppt_w</p:attrName>
                                        </p:attrNameLst>
                                      </p:cBhvr>
                                      <p:tavLst>
                                        <p:tav tm="0">
                                          <p:val>
                                            <p:fltVal val="0"/>
                                          </p:val>
                                        </p:tav>
                                        <p:tav tm="100000">
                                          <p:val>
                                            <p:strVal val="#ppt_w"/>
                                          </p:val>
                                        </p:tav>
                                      </p:tavLst>
                                    </p:anim>
                                    <p:anim calcmode="lin" valueType="num">
                                      <p:cBhvr>
                                        <p:cTn id="163" dur="2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3" grpId="0"/>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Pinot-Noir-VINO.png"/>
          <p:cNvPicPr>
            <a:picLocks noChangeAspect="1"/>
          </p:cNvPicPr>
          <p:nvPr/>
        </p:nvPicPr>
        <p:blipFill>
          <a:blip r:embed="rId2"/>
          <a:stretch>
            <a:fillRect/>
          </a:stretch>
        </p:blipFill>
        <p:spPr>
          <a:xfrm>
            <a:off x="-142908" y="214296"/>
            <a:ext cx="2313392" cy="4786328"/>
          </a:xfrm>
          <a:prstGeom prst="rect">
            <a:avLst/>
          </a:prstGeom>
        </p:spPr>
      </p:pic>
      <p:pic>
        <p:nvPicPr>
          <p:cNvPr id="6" name="5 Imagen" descr="verre-vin-rouge.png"/>
          <p:cNvPicPr>
            <a:picLocks noChangeAspect="1"/>
          </p:cNvPicPr>
          <p:nvPr/>
        </p:nvPicPr>
        <p:blipFill>
          <a:blip r:embed="rId3"/>
          <a:stretch>
            <a:fillRect/>
          </a:stretch>
        </p:blipFill>
        <p:spPr>
          <a:xfrm>
            <a:off x="1714480" y="2857502"/>
            <a:ext cx="900166" cy="2063647"/>
          </a:xfrm>
          <a:prstGeom prst="rect">
            <a:avLst/>
          </a:prstGeom>
        </p:spPr>
      </p:pic>
      <p:sp>
        <p:nvSpPr>
          <p:cNvPr id="7" name="6 CuadroTexto"/>
          <p:cNvSpPr txBox="1"/>
          <p:nvPr/>
        </p:nvSpPr>
        <p:spPr>
          <a:xfrm>
            <a:off x="3357554" y="142858"/>
            <a:ext cx="2273379"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Pinot</a:t>
            </a:r>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Noir</a:t>
            </a:r>
            <a:endParaRPr lang="es-PE" sz="2400" b="1" dirty="0">
              <a:ln>
                <a:solidFill>
                  <a:srgbClr val="CC9900"/>
                </a:solidFill>
              </a:ln>
              <a:solidFill>
                <a:srgbClr val="760000"/>
              </a:solidFill>
              <a:effectLst>
                <a:outerShdw blurRad="38100" dist="38100" dir="2700000" algn="tl">
                  <a:srgbClr val="000000">
                    <a:alpha val="43137"/>
                  </a:srgbClr>
                </a:outerShdw>
              </a:effectLst>
            </a:endParaRPr>
          </a:p>
        </p:txBody>
      </p:sp>
      <p:sp>
        <p:nvSpPr>
          <p:cNvPr id="8" name="7 CuadroTexto"/>
          <p:cNvSpPr txBox="1"/>
          <p:nvPr/>
        </p:nvSpPr>
        <p:spPr>
          <a:xfrm>
            <a:off x="2857488" y="619185"/>
            <a:ext cx="3357586" cy="4524315"/>
          </a:xfrm>
          <a:prstGeom prst="rect">
            <a:avLst/>
          </a:prstGeom>
          <a:noFill/>
        </p:spPr>
        <p:txBody>
          <a:bodyPr wrap="square" rtlCol="0">
            <a:spAutoFit/>
          </a:bodyPr>
          <a:lstStyle/>
          <a:p>
            <a:r>
              <a:rPr lang="es-PE" sz="1200" b="1" dirty="0" smtClean="0">
                <a:latin typeface="Agency FB" pitchFamily="34" charset="0"/>
              </a:rPr>
              <a:t>Esta cepa es la base de los tintos de borgoña y es considerada una de las variedades más elegantes, además es una de las tres que componen el champagne.</a:t>
            </a:r>
          </a:p>
          <a:p>
            <a:r>
              <a:rPr lang="es-PE" sz="1200" b="1" dirty="0" smtClean="0">
                <a:latin typeface="Agency FB" pitchFamily="34" charset="0"/>
              </a:rPr>
              <a:t> Descrita por enólogos como arisca y de frágil delicadeza, es de escasa producción, ya que necesita de condiciones especiales para su cultivo, entre ellas, la más importante es el clima frío.</a:t>
            </a:r>
          </a:p>
          <a:p>
            <a:r>
              <a:rPr lang="es-PE" sz="1200" b="1" dirty="0" smtClean="0">
                <a:latin typeface="Agency FB" pitchFamily="34" charset="0"/>
              </a:rPr>
              <a:t> Los principales países productores de </a:t>
            </a:r>
            <a:r>
              <a:rPr lang="es-PE" sz="1200" b="1" dirty="0" err="1" smtClean="0">
                <a:latin typeface="Agency FB" pitchFamily="34" charset="0"/>
              </a:rPr>
              <a:t>Pinot</a:t>
            </a:r>
            <a:r>
              <a:rPr lang="es-PE" sz="1200" b="1" dirty="0" smtClean="0">
                <a:latin typeface="Agency FB" pitchFamily="34" charset="0"/>
              </a:rPr>
              <a:t> </a:t>
            </a:r>
            <a:r>
              <a:rPr lang="es-PE" sz="1200" b="1" dirty="0" err="1" smtClean="0">
                <a:latin typeface="Agency FB" pitchFamily="34" charset="0"/>
              </a:rPr>
              <a:t>Noir</a:t>
            </a:r>
            <a:r>
              <a:rPr lang="es-PE" sz="1200" b="1" dirty="0" smtClean="0">
                <a:latin typeface="Agency FB" pitchFamily="34" charset="0"/>
              </a:rPr>
              <a:t> son Francia, California en Estados Unidos, Nueva Zelandia, Australia y Alemania.</a:t>
            </a:r>
          </a:p>
          <a:p>
            <a:r>
              <a:rPr lang="es-PE" sz="1200" b="1" dirty="0" smtClean="0">
                <a:latin typeface="Agency FB" pitchFamily="34" charset="0"/>
              </a:rPr>
              <a:t> Su baya es pequeña, de color negro violáceo y muy dulce. El aroma de sus vinos puede denotar violeta, cereza, frambuesa y otros frutos rojos, y en el caso de los de guarda, aparece el cuero y regaliz, también frutos negros como la trufa. Su color es rojizo brillante y varia según su edad, desde un rojo rubí y violeta en vinos jóvenes hasta un tono anaranjado en los de guarda.</a:t>
            </a:r>
          </a:p>
          <a:p>
            <a:r>
              <a:rPr lang="es-PE" sz="1200" b="1" dirty="0" smtClean="0">
                <a:latin typeface="Agency FB" pitchFamily="34" charset="0"/>
              </a:rPr>
              <a:t> En boca, los vinos de </a:t>
            </a:r>
            <a:r>
              <a:rPr lang="es-PE" sz="1200" b="1" dirty="0" err="1" smtClean="0">
                <a:latin typeface="Agency FB" pitchFamily="34" charset="0"/>
              </a:rPr>
              <a:t>Pinot</a:t>
            </a:r>
            <a:r>
              <a:rPr lang="es-PE" sz="1200" b="1" dirty="0" smtClean="0">
                <a:latin typeface="Agency FB" pitchFamily="34" charset="0"/>
              </a:rPr>
              <a:t> </a:t>
            </a:r>
            <a:r>
              <a:rPr lang="es-PE" sz="1200" b="1" dirty="0" err="1" smtClean="0">
                <a:latin typeface="Agency FB" pitchFamily="34" charset="0"/>
              </a:rPr>
              <a:t>Noir</a:t>
            </a:r>
            <a:r>
              <a:rPr lang="es-PE" sz="1200" b="1" dirty="0" smtClean="0">
                <a:latin typeface="Agency FB" pitchFamily="34" charset="0"/>
              </a:rPr>
              <a:t> son elegantes, suaves y con estructura, excelentes para acompañar algunos quesos </a:t>
            </a:r>
            <a:r>
              <a:rPr lang="es-PE" sz="1200" b="1" dirty="0" err="1" smtClean="0">
                <a:latin typeface="Agency FB" pitchFamily="34" charset="0"/>
              </a:rPr>
              <a:t>semimaduros</a:t>
            </a:r>
            <a:r>
              <a:rPr lang="es-PE" sz="1200" b="1" dirty="0" smtClean="0">
                <a:latin typeface="Agency FB" pitchFamily="34" charset="0"/>
              </a:rPr>
              <a:t>, carnes de pato o ganso, pollo al vino, su clásico maridaje, e incluso puede acompañar algunos pescados como el atún y salmón. La temperatura ideal para servir es entre 14° y 15° C.</a:t>
            </a:r>
          </a:p>
          <a:p>
            <a:endParaRPr lang="es-PE" sz="1200" b="1" dirty="0">
              <a:latin typeface="Agency FB" pitchFamily="34" charset="0"/>
            </a:endParaRPr>
          </a:p>
        </p:txBody>
      </p:sp>
      <p:pic>
        <p:nvPicPr>
          <p:cNvPr id="9" name="8 Imagen" descr="racimo-malbec.png"/>
          <p:cNvPicPr>
            <a:picLocks noChangeAspect="1"/>
          </p:cNvPicPr>
          <p:nvPr/>
        </p:nvPicPr>
        <p:blipFill>
          <a:blip r:embed="rId4"/>
          <a:stretch>
            <a:fillRect/>
          </a:stretch>
        </p:blipFill>
        <p:spPr>
          <a:xfrm>
            <a:off x="6143636" y="1214428"/>
            <a:ext cx="2916664" cy="3000396"/>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yrah- cepa de uva.jpg"/>
          <p:cNvPicPr>
            <a:picLocks noChangeAspect="1"/>
          </p:cNvPicPr>
          <p:nvPr/>
        </p:nvPicPr>
        <p:blipFill>
          <a:blip r:embed="rId2"/>
          <a:stretch>
            <a:fillRect/>
          </a:stretch>
        </p:blipFill>
        <p:spPr>
          <a:xfrm>
            <a:off x="2232" y="0"/>
            <a:ext cx="9141768" cy="5143500"/>
          </a:xfrm>
          <a:prstGeom prst="rect">
            <a:avLst/>
          </a:prstGeom>
        </p:spPr>
      </p:pic>
      <p:sp>
        <p:nvSpPr>
          <p:cNvPr id="4" name="3 Onda"/>
          <p:cNvSpPr/>
          <p:nvPr/>
        </p:nvSpPr>
        <p:spPr>
          <a:xfrm rot="18654581">
            <a:off x="3843699" y="4552197"/>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13378415" flipV="1">
            <a:off x="2232376" y="4569004"/>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18654581">
            <a:off x="3772261" y="3266313"/>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3378415" flipV="1">
            <a:off x="2282847" y="3289839"/>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8654581">
            <a:off x="3730328" y="1922432"/>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3378415" flipV="1">
            <a:off x="2240914" y="1945958"/>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18654581">
            <a:off x="3679857" y="629827"/>
            <a:ext cx="3084230"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13378415" flipV="1">
            <a:off x="2190443" y="653353"/>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18898974">
            <a:off x="3781506" y="-624775"/>
            <a:ext cx="2989692" cy="118260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13378415" flipV="1">
            <a:off x="2190442" y="-561094"/>
            <a:ext cx="2924531" cy="1203535"/>
          </a:xfrm>
          <a:prstGeom prst="wave">
            <a:avLst>
              <a:gd name="adj1" fmla="val 20000"/>
              <a:gd name="adj2" fmla="val -10000"/>
            </a:avLst>
          </a:prstGeom>
          <a:gradFill flip="none" rotWithShape="1">
            <a:gsLst>
              <a:gs pos="20000">
                <a:schemeClr val="accent3">
                  <a:lumMod val="20000"/>
                  <a:lumOff val="80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3714744" y="357172"/>
            <a:ext cx="1818126" cy="830997"/>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Syrah</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sz="2400" b="1" dirty="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p:txBody>
      </p:sp>
      <p:sp>
        <p:nvSpPr>
          <p:cNvPr id="15" name="14 Rectángulo"/>
          <p:cNvSpPr/>
          <p:nvPr/>
        </p:nvSpPr>
        <p:spPr>
          <a:xfrm>
            <a:off x="-142908" y="-1428778"/>
            <a:ext cx="9501254" cy="10787138"/>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18"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strips(upRight)">
                                      <p:cBhvr>
                                        <p:cTn id="9" dur="3000"/>
                                        <p:tgtEl>
                                          <p:spTgt spid="4"/>
                                        </p:tgtEl>
                                      </p:cBhvr>
                                    </p:animEffect>
                                  </p:childTnLst>
                                </p:cTn>
                              </p:par>
                              <p:par>
                                <p:cTn id="10" presetID="18" presetClass="entr" presetSubtype="9"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upLeft)">
                                      <p:cBhvr>
                                        <p:cTn id="12" dur="3000"/>
                                        <p:tgtEl>
                                          <p:spTgt spid="5"/>
                                        </p:tgtEl>
                                      </p:cBhvr>
                                    </p:animEffect>
                                  </p:childTnLst>
                                </p:cTn>
                              </p:par>
                              <p:par>
                                <p:cTn id="13" presetID="18" presetClass="entr" presetSubtype="3"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upRight)">
                                      <p:cBhvr>
                                        <p:cTn id="15" dur="3000"/>
                                        <p:tgtEl>
                                          <p:spTgt spid="6"/>
                                        </p:tgtEl>
                                      </p:cBhvr>
                                    </p:animEffect>
                                  </p:childTnLst>
                                </p:cTn>
                              </p:par>
                              <p:par>
                                <p:cTn id="16" presetID="18"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strips(upLeft)">
                                      <p:cBhvr>
                                        <p:cTn id="18" dur="3000"/>
                                        <p:tgtEl>
                                          <p:spTgt spid="7"/>
                                        </p:tgtEl>
                                      </p:cBhvr>
                                    </p:animEffect>
                                  </p:childTnLst>
                                </p:cTn>
                              </p:par>
                              <p:par>
                                <p:cTn id="19" presetID="18" presetClass="entr" presetSubtype="3"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strips(upRight)">
                                      <p:cBhvr>
                                        <p:cTn id="21" dur="3000"/>
                                        <p:tgtEl>
                                          <p:spTgt spid="8"/>
                                        </p:tgtEl>
                                      </p:cBhvr>
                                    </p:animEffect>
                                  </p:childTnLst>
                                </p:cTn>
                              </p:par>
                              <p:par>
                                <p:cTn id="22" presetID="18" presetClass="entr" presetSubtype="9"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strips(upLeft)">
                                      <p:cBhvr>
                                        <p:cTn id="24" dur="3000"/>
                                        <p:tgtEl>
                                          <p:spTgt spid="9"/>
                                        </p:tgtEl>
                                      </p:cBhvr>
                                    </p:animEffect>
                                  </p:childTnLst>
                                </p:cTn>
                              </p:par>
                              <p:par>
                                <p:cTn id="25" presetID="18" presetClass="entr" presetSubtype="3"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upRight)">
                                      <p:cBhvr>
                                        <p:cTn id="27" dur="3000"/>
                                        <p:tgtEl>
                                          <p:spTgt spid="10"/>
                                        </p:tgtEl>
                                      </p:cBhvr>
                                    </p:animEffect>
                                  </p:childTnLst>
                                </p:cTn>
                              </p:par>
                              <p:par>
                                <p:cTn id="28" presetID="18"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strips(upLeft)">
                                      <p:cBhvr>
                                        <p:cTn id="30" dur="3000"/>
                                        <p:tgtEl>
                                          <p:spTgt spid="11"/>
                                        </p:tgtEl>
                                      </p:cBhvr>
                                    </p:animEffect>
                                  </p:childTnLst>
                                </p:cTn>
                              </p:par>
                              <p:par>
                                <p:cTn id="31" presetID="18" presetClass="entr" presetSubtype="3"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strips(upRight)">
                                      <p:cBhvr>
                                        <p:cTn id="33" dur="3000"/>
                                        <p:tgtEl>
                                          <p:spTgt spid="12"/>
                                        </p:tgtEl>
                                      </p:cBhvr>
                                    </p:animEffect>
                                  </p:childTnLst>
                                </p:cTn>
                              </p:par>
                              <p:par>
                                <p:cTn id="34" presetID="18" presetClass="entr" presetSubtype="9"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strips(upLeft)">
                                      <p:cBhvr>
                                        <p:cTn id="36" dur="3000"/>
                                        <p:tgtEl>
                                          <p:spTgt spid="13"/>
                                        </p:tgtEl>
                                      </p:cBhvr>
                                    </p:animEffect>
                                  </p:childTnLst>
                                </p:cTn>
                              </p:par>
                              <p:par>
                                <p:cTn id="37" presetID="8" presetClass="emph" presetSubtype="0" fill="hold" grpId="1"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3"/>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12"/>
                                        </p:tgtEl>
                                        <p:attrNameLst>
                                          <p:attrName>r</p:attrName>
                                        </p:attrNameLst>
                                      </p:cBhvr>
                                    </p:animRot>
                                  </p:childTnLst>
                                </p:cTn>
                              </p:par>
                            </p:childTnLst>
                          </p:cTn>
                        </p:par>
                        <p:par>
                          <p:cTn id="57" fill="hold">
                            <p:stCondLst>
                              <p:cond delay="3000"/>
                            </p:stCondLst>
                            <p:childTnLst>
                              <p:par>
                                <p:cTn id="58" presetID="2" presetClass="exit" presetSubtype="2" fill="hold" grpId="2" nodeType="after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ppt_y"/>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2" fill="hold" grpId="2"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2" fill="hold" grpId="2"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ppt_y"/>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1+ppt_w/2"/>
                                          </p:val>
                                        </p:tav>
                                      </p:tavLst>
                                    </p:anim>
                                    <p:anim calcmode="lin" valueType="num">
                                      <p:cBhvr additive="base">
                                        <p:cTn id="72" dur="3000"/>
                                        <p:tgtEl>
                                          <p:spTgt spid="11"/>
                                        </p:tgtEl>
                                        <p:attrNameLst>
                                          <p:attrName>ppt_y</p:attrName>
                                        </p:attrNameLst>
                                      </p:cBhvr>
                                      <p:tavLst>
                                        <p:tav tm="0">
                                          <p:val>
                                            <p:strVal val="ppt_y"/>
                                          </p:val>
                                        </p:tav>
                                        <p:tav tm="100000">
                                          <p:val>
                                            <p:strVal val="ppt_y"/>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2" fill="hold" grpId="2"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1+ppt_w/2"/>
                                          </p:val>
                                        </p:tav>
                                      </p:tavLst>
                                    </p:anim>
                                    <p:anim calcmode="lin" valueType="num">
                                      <p:cBhvr additive="base">
                                        <p:cTn id="76" dur="3000"/>
                                        <p:tgtEl>
                                          <p:spTgt spid="13"/>
                                        </p:tgtEl>
                                        <p:attrNameLst>
                                          <p:attrName>ppt_y</p:attrName>
                                        </p:attrNameLst>
                                      </p:cBhvr>
                                      <p:tavLst>
                                        <p:tav tm="0">
                                          <p:val>
                                            <p:strVal val="ppt_y"/>
                                          </p:val>
                                        </p:tav>
                                        <p:tav tm="100000">
                                          <p:val>
                                            <p:strVal val="ppt_y"/>
                                          </p:val>
                                        </p:tav>
                                      </p:tavLst>
                                    </p:anim>
                                    <p:set>
                                      <p:cBhvr>
                                        <p:cTn id="77" dur="1" fill="hold">
                                          <p:stCondLst>
                                            <p:cond delay="2999"/>
                                          </p:stCondLst>
                                        </p:cTn>
                                        <p:tgtEl>
                                          <p:spTgt spid="13"/>
                                        </p:tgtEl>
                                        <p:attrNameLst>
                                          <p:attrName>style.visibility</p:attrName>
                                        </p:attrNameLst>
                                      </p:cBhvr>
                                      <p:to>
                                        <p:strVal val="hidden"/>
                                      </p:to>
                                    </p:set>
                                  </p:childTnLst>
                                </p:cTn>
                              </p:par>
                              <p:par>
                                <p:cTn id="78" presetID="19" presetClass="exit" presetSubtype="5" fill="hold" grpId="3" nodeType="withEffect">
                                  <p:stCondLst>
                                    <p:cond delay="0"/>
                                  </p:stCondLst>
                                  <p:childTnLst>
                                    <p:anim calcmode="lin" valueType="num">
                                      <p:cBhvr>
                                        <p:cTn id="79" dur="3000"/>
                                        <p:tgtEl>
                                          <p:spTgt spid="5"/>
                                        </p:tgtEl>
                                        <p:attrNameLst>
                                          <p:attrName>ppt_w</p:attrName>
                                        </p:attrNameLst>
                                      </p:cBhvr>
                                      <p:tavLst>
                                        <p:tav tm="0">
                                          <p:val>
                                            <p:strVal val="ppt_w"/>
                                          </p:val>
                                        </p:tav>
                                        <p:tav tm="100000">
                                          <p:val>
                                            <p:strVal val="ppt_w"/>
                                          </p:val>
                                        </p:tav>
                                      </p:tavLst>
                                    </p:anim>
                                    <p:anim calcmode="lin" valueType="num">
                                      <p:cBhvr>
                                        <p:cTn id="8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 dur="1" fill="hold">
                                          <p:stCondLst>
                                            <p:cond delay="2999"/>
                                          </p:stCondLst>
                                        </p:cTn>
                                        <p:tgtEl>
                                          <p:spTgt spid="5"/>
                                        </p:tgtEl>
                                        <p:attrNameLst>
                                          <p:attrName>style.visibility</p:attrName>
                                        </p:attrNameLst>
                                      </p:cBhvr>
                                      <p:to>
                                        <p:strVal val="hidden"/>
                                      </p:to>
                                    </p:set>
                                  </p:childTnLst>
                                </p:cTn>
                              </p:par>
                              <p:par>
                                <p:cTn id="82" presetID="19" presetClass="exit" presetSubtype="5" fill="hold" grpId="3" nodeType="withEffect">
                                  <p:stCondLst>
                                    <p:cond delay="0"/>
                                  </p:stCondLst>
                                  <p:childTnLst>
                                    <p:anim calcmode="lin" valueType="num">
                                      <p:cBhvr>
                                        <p:cTn id="83" dur="3000"/>
                                        <p:tgtEl>
                                          <p:spTgt spid="7"/>
                                        </p:tgtEl>
                                        <p:attrNameLst>
                                          <p:attrName>ppt_w</p:attrName>
                                        </p:attrNameLst>
                                      </p:cBhvr>
                                      <p:tavLst>
                                        <p:tav tm="0">
                                          <p:val>
                                            <p:strVal val="ppt_w"/>
                                          </p:val>
                                        </p:tav>
                                        <p:tav tm="100000">
                                          <p:val>
                                            <p:strVal val="ppt_w"/>
                                          </p:val>
                                        </p:tav>
                                      </p:tavLst>
                                    </p:anim>
                                    <p:anim calcmode="lin" valueType="num">
                                      <p:cBhvr>
                                        <p:cTn id="8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 dur="1" fill="hold">
                                          <p:stCondLst>
                                            <p:cond delay="2999"/>
                                          </p:stCondLst>
                                        </p:cTn>
                                        <p:tgtEl>
                                          <p:spTgt spid="7"/>
                                        </p:tgtEl>
                                        <p:attrNameLst>
                                          <p:attrName>style.visibility</p:attrName>
                                        </p:attrNameLst>
                                      </p:cBhvr>
                                      <p:to>
                                        <p:strVal val="hidden"/>
                                      </p:to>
                                    </p:set>
                                  </p:childTnLst>
                                </p:cTn>
                              </p:par>
                              <p:par>
                                <p:cTn id="86" presetID="19" presetClass="exit" presetSubtype="5" fill="hold" grpId="3" nodeType="withEffect">
                                  <p:stCondLst>
                                    <p:cond delay="0"/>
                                  </p:stCondLst>
                                  <p:childTnLst>
                                    <p:anim calcmode="lin" valueType="num">
                                      <p:cBhvr>
                                        <p:cTn id="87" dur="3000"/>
                                        <p:tgtEl>
                                          <p:spTgt spid="9"/>
                                        </p:tgtEl>
                                        <p:attrNameLst>
                                          <p:attrName>ppt_w</p:attrName>
                                        </p:attrNameLst>
                                      </p:cBhvr>
                                      <p:tavLst>
                                        <p:tav tm="0">
                                          <p:val>
                                            <p:strVal val="ppt_w"/>
                                          </p:val>
                                        </p:tav>
                                        <p:tav tm="100000">
                                          <p:val>
                                            <p:strVal val="ppt_w"/>
                                          </p:val>
                                        </p:tav>
                                      </p:tavLst>
                                    </p:anim>
                                    <p:anim calcmode="lin" valueType="num">
                                      <p:cBhvr>
                                        <p:cTn id="8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9"/>
                                        </p:tgtEl>
                                        <p:attrNameLst>
                                          <p:attrName>style.visibility</p:attrName>
                                        </p:attrNameLst>
                                      </p:cBhvr>
                                      <p:to>
                                        <p:strVal val="hidden"/>
                                      </p:to>
                                    </p:set>
                                  </p:childTnLst>
                                </p:cTn>
                              </p:par>
                              <p:par>
                                <p:cTn id="90" presetID="19" presetClass="exit" presetSubtype="5" fill="hold" grpId="3" nodeType="withEffect">
                                  <p:stCondLst>
                                    <p:cond delay="0"/>
                                  </p:stCondLst>
                                  <p:childTnLst>
                                    <p:anim calcmode="lin" valueType="num">
                                      <p:cBhvr>
                                        <p:cTn id="91" dur="3000"/>
                                        <p:tgtEl>
                                          <p:spTgt spid="11"/>
                                        </p:tgtEl>
                                        <p:attrNameLst>
                                          <p:attrName>ppt_w</p:attrName>
                                        </p:attrNameLst>
                                      </p:cBhvr>
                                      <p:tavLst>
                                        <p:tav tm="0">
                                          <p:val>
                                            <p:strVal val="ppt_w"/>
                                          </p:val>
                                        </p:tav>
                                        <p:tav tm="100000">
                                          <p:val>
                                            <p:strVal val="ppt_w"/>
                                          </p:val>
                                        </p:tav>
                                      </p:tavLst>
                                    </p:anim>
                                    <p:anim calcmode="lin" valueType="num">
                                      <p:cBhvr>
                                        <p:cTn id="92"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19" presetClass="exit" presetSubtype="5" fill="hold" grpId="3" nodeType="withEffect">
                                  <p:stCondLst>
                                    <p:cond delay="0"/>
                                  </p:stCondLst>
                                  <p:childTnLst>
                                    <p:anim calcmode="lin" valueType="num">
                                      <p:cBhvr>
                                        <p:cTn id="95" dur="3000"/>
                                        <p:tgtEl>
                                          <p:spTgt spid="13"/>
                                        </p:tgtEl>
                                        <p:attrNameLst>
                                          <p:attrName>ppt_w</p:attrName>
                                        </p:attrNameLst>
                                      </p:cBhvr>
                                      <p:tavLst>
                                        <p:tav tm="0">
                                          <p:val>
                                            <p:strVal val="ppt_w"/>
                                          </p:val>
                                        </p:tav>
                                        <p:tav tm="100000">
                                          <p:val>
                                            <p:strVal val="ppt_w"/>
                                          </p:val>
                                        </p:tav>
                                      </p:tavLst>
                                    </p:anim>
                                    <p:anim calcmode="lin" valueType="num">
                                      <p:cBhvr>
                                        <p:cTn id="9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3000"/>
                                        <p:tgtEl>
                                          <p:spTgt spid="4"/>
                                        </p:tgtEl>
                                        <p:attrNameLst>
                                          <p:attrName>ppt_x</p:attrName>
                                        </p:attrNameLst>
                                      </p:cBhvr>
                                      <p:tavLst>
                                        <p:tav tm="0">
                                          <p:val>
                                            <p:strVal val="ppt_x"/>
                                          </p:val>
                                        </p:tav>
                                        <p:tav tm="100000">
                                          <p:val>
                                            <p:strVal val="0-ppt_w/2"/>
                                          </p:val>
                                        </p:tav>
                                      </p:tavLst>
                                    </p:anim>
                                    <p:anim calcmode="lin" valueType="num">
                                      <p:cBhvr additive="base">
                                        <p:cTn id="100" dur="3000"/>
                                        <p:tgtEl>
                                          <p:spTgt spid="4"/>
                                        </p:tgtEl>
                                        <p:attrNameLst>
                                          <p:attrName>ppt_y</p:attrName>
                                        </p:attrNameLst>
                                      </p:cBhvr>
                                      <p:tavLst>
                                        <p:tav tm="0">
                                          <p:val>
                                            <p:strVal val="ppt_y"/>
                                          </p:val>
                                        </p:tav>
                                        <p:tav tm="100000">
                                          <p:val>
                                            <p:strVal val="ppt_y"/>
                                          </p:val>
                                        </p:tav>
                                      </p:tavLst>
                                    </p:anim>
                                    <p:set>
                                      <p:cBhvr>
                                        <p:cTn id="101" dur="1" fill="hold">
                                          <p:stCondLst>
                                            <p:cond delay="2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ppt_y"/>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3000"/>
                                        <p:tgtEl>
                                          <p:spTgt spid="10"/>
                                        </p:tgtEl>
                                        <p:attrNameLst>
                                          <p:attrName>ppt_x</p:attrName>
                                        </p:attrNameLst>
                                      </p:cBhvr>
                                      <p:tavLst>
                                        <p:tav tm="0">
                                          <p:val>
                                            <p:strVal val="ppt_x"/>
                                          </p:val>
                                        </p:tav>
                                        <p:tav tm="100000">
                                          <p:val>
                                            <p:strVal val="0-ppt_w/2"/>
                                          </p:val>
                                        </p:tav>
                                      </p:tavLst>
                                    </p:anim>
                                    <p:anim calcmode="lin" valueType="num">
                                      <p:cBhvr additive="base">
                                        <p:cTn id="112" dur="3000"/>
                                        <p:tgtEl>
                                          <p:spTgt spid="10"/>
                                        </p:tgtEl>
                                        <p:attrNameLst>
                                          <p:attrName>ppt_y</p:attrName>
                                        </p:attrNameLst>
                                      </p:cBhvr>
                                      <p:tavLst>
                                        <p:tav tm="0">
                                          <p:val>
                                            <p:strVal val="ppt_y"/>
                                          </p:val>
                                        </p:tav>
                                        <p:tav tm="100000">
                                          <p:val>
                                            <p:strVal val="ppt_y"/>
                                          </p:val>
                                        </p:tav>
                                      </p:tavLst>
                                    </p:anim>
                                    <p:set>
                                      <p:cBhvr>
                                        <p:cTn id="113" dur="1" fill="hold">
                                          <p:stCondLst>
                                            <p:cond delay="2999"/>
                                          </p:stCondLst>
                                        </p:cTn>
                                        <p:tgtEl>
                                          <p:spTgt spid="10"/>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3000"/>
                                        <p:tgtEl>
                                          <p:spTgt spid="12"/>
                                        </p:tgtEl>
                                        <p:attrNameLst>
                                          <p:attrName>ppt_x</p:attrName>
                                        </p:attrNameLst>
                                      </p:cBhvr>
                                      <p:tavLst>
                                        <p:tav tm="0">
                                          <p:val>
                                            <p:strVal val="ppt_x"/>
                                          </p:val>
                                        </p:tav>
                                        <p:tav tm="100000">
                                          <p:val>
                                            <p:strVal val="0-ppt_w/2"/>
                                          </p:val>
                                        </p:tav>
                                      </p:tavLst>
                                    </p:anim>
                                    <p:anim calcmode="lin" valueType="num">
                                      <p:cBhvr additive="base">
                                        <p:cTn id="116" dur="3000"/>
                                        <p:tgtEl>
                                          <p:spTgt spid="12"/>
                                        </p:tgtEl>
                                        <p:attrNameLst>
                                          <p:attrName>ppt_y</p:attrName>
                                        </p:attrNameLst>
                                      </p:cBhvr>
                                      <p:tavLst>
                                        <p:tav tm="0">
                                          <p:val>
                                            <p:strVal val="ppt_y"/>
                                          </p:val>
                                        </p:tav>
                                        <p:tav tm="100000">
                                          <p:val>
                                            <p:strVal val="ppt_y"/>
                                          </p:val>
                                        </p:tav>
                                      </p:tavLst>
                                    </p:anim>
                                    <p:set>
                                      <p:cBhvr>
                                        <p:cTn id="117" dur="1" fill="hold">
                                          <p:stCondLst>
                                            <p:cond delay="2999"/>
                                          </p:stCondLst>
                                        </p:cTn>
                                        <p:tgtEl>
                                          <p:spTgt spid="12"/>
                                        </p:tgtEl>
                                        <p:attrNameLst>
                                          <p:attrName>style.visibility</p:attrName>
                                        </p:attrNameLst>
                                      </p:cBhvr>
                                      <p:to>
                                        <p:strVal val="hidden"/>
                                      </p:to>
                                    </p:set>
                                  </p:childTnLst>
                                </p:cTn>
                              </p:par>
                              <p:par>
                                <p:cTn id="118" presetID="19" presetClass="exit" presetSubtype="5" fill="hold" grpId="3" nodeType="withEffect">
                                  <p:stCondLst>
                                    <p:cond delay="0"/>
                                  </p:stCondLst>
                                  <p:childTnLst>
                                    <p:anim calcmode="lin" valueType="num">
                                      <p:cBhvr>
                                        <p:cTn id="119" dur="3000"/>
                                        <p:tgtEl>
                                          <p:spTgt spid="4"/>
                                        </p:tgtEl>
                                        <p:attrNameLst>
                                          <p:attrName>ppt_w</p:attrName>
                                        </p:attrNameLst>
                                      </p:cBhvr>
                                      <p:tavLst>
                                        <p:tav tm="0">
                                          <p:val>
                                            <p:strVal val="ppt_w"/>
                                          </p:val>
                                        </p:tav>
                                        <p:tav tm="100000">
                                          <p:val>
                                            <p:strVal val="ppt_w"/>
                                          </p:val>
                                        </p:tav>
                                      </p:tavLst>
                                    </p:anim>
                                    <p:anim calcmode="lin" valueType="num">
                                      <p:cBhvr>
                                        <p:cTn id="120"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4"/>
                                        </p:tgtEl>
                                        <p:attrNameLst>
                                          <p:attrName>style.visibility</p:attrName>
                                        </p:attrNameLst>
                                      </p:cBhvr>
                                      <p:to>
                                        <p:strVal val="hidden"/>
                                      </p:to>
                                    </p:set>
                                  </p:childTnLst>
                                </p:cTn>
                              </p:par>
                              <p:par>
                                <p:cTn id="122" presetID="19" presetClass="exit" presetSubtype="5" fill="hold" grpId="3" nodeType="withEffect">
                                  <p:stCondLst>
                                    <p:cond delay="0"/>
                                  </p:stCondLst>
                                  <p:childTnLst>
                                    <p:anim calcmode="lin" valueType="num">
                                      <p:cBhvr>
                                        <p:cTn id="123" dur="3000"/>
                                        <p:tgtEl>
                                          <p:spTgt spid="6"/>
                                        </p:tgtEl>
                                        <p:attrNameLst>
                                          <p:attrName>ppt_w</p:attrName>
                                        </p:attrNameLst>
                                      </p:cBhvr>
                                      <p:tavLst>
                                        <p:tav tm="0">
                                          <p:val>
                                            <p:strVal val="ppt_w"/>
                                          </p:val>
                                        </p:tav>
                                        <p:tav tm="100000">
                                          <p:val>
                                            <p:strVal val="ppt_w"/>
                                          </p:val>
                                        </p:tav>
                                      </p:tavLst>
                                    </p:anim>
                                    <p:anim calcmode="lin" valueType="num">
                                      <p:cBhvr>
                                        <p:cTn id="124"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5" fill="hold" grpId="3" nodeType="withEffect">
                                  <p:stCondLst>
                                    <p:cond delay="0"/>
                                  </p:stCondLst>
                                  <p:childTnLst>
                                    <p:anim calcmode="lin" valueType="num">
                                      <p:cBhvr>
                                        <p:cTn id="127" dur="3000"/>
                                        <p:tgtEl>
                                          <p:spTgt spid="8"/>
                                        </p:tgtEl>
                                        <p:attrNameLst>
                                          <p:attrName>ppt_w</p:attrName>
                                        </p:attrNameLst>
                                      </p:cBhvr>
                                      <p:tavLst>
                                        <p:tav tm="0">
                                          <p:val>
                                            <p:strVal val="ppt_w"/>
                                          </p:val>
                                        </p:tav>
                                        <p:tav tm="100000">
                                          <p:val>
                                            <p:strVal val="ppt_w"/>
                                          </p:val>
                                        </p:tav>
                                      </p:tavLst>
                                    </p:anim>
                                    <p:anim calcmode="lin" valueType="num">
                                      <p:cBhvr>
                                        <p:cTn id="12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2999"/>
                                          </p:stCondLst>
                                        </p:cTn>
                                        <p:tgtEl>
                                          <p:spTgt spid="8"/>
                                        </p:tgtEl>
                                        <p:attrNameLst>
                                          <p:attrName>style.visibility</p:attrName>
                                        </p:attrNameLst>
                                      </p:cBhvr>
                                      <p:to>
                                        <p:strVal val="hidden"/>
                                      </p:to>
                                    </p:set>
                                  </p:childTnLst>
                                </p:cTn>
                              </p:par>
                              <p:par>
                                <p:cTn id="130" presetID="19" presetClass="exit" presetSubtype="5" fill="hold" grpId="3" nodeType="withEffect">
                                  <p:stCondLst>
                                    <p:cond delay="0"/>
                                  </p:stCondLst>
                                  <p:childTnLst>
                                    <p:anim calcmode="lin" valueType="num">
                                      <p:cBhvr>
                                        <p:cTn id="131" dur="3000"/>
                                        <p:tgtEl>
                                          <p:spTgt spid="10"/>
                                        </p:tgtEl>
                                        <p:attrNameLst>
                                          <p:attrName>ppt_w</p:attrName>
                                        </p:attrNameLst>
                                      </p:cBhvr>
                                      <p:tavLst>
                                        <p:tav tm="0">
                                          <p:val>
                                            <p:strVal val="ppt_w"/>
                                          </p:val>
                                        </p:tav>
                                        <p:tav tm="100000">
                                          <p:val>
                                            <p:strVal val="ppt_w"/>
                                          </p:val>
                                        </p:tav>
                                      </p:tavLst>
                                    </p:anim>
                                    <p:anim calcmode="lin" valueType="num">
                                      <p:cBhvr>
                                        <p:cTn id="13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2999"/>
                                          </p:stCondLst>
                                        </p:cTn>
                                        <p:tgtEl>
                                          <p:spTgt spid="10"/>
                                        </p:tgtEl>
                                        <p:attrNameLst>
                                          <p:attrName>style.visibility</p:attrName>
                                        </p:attrNameLst>
                                      </p:cBhvr>
                                      <p:to>
                                        <p:strVal val="hidden"/>
                                      </p:to>
                                    </p:set>
                                  </p:childTnLst>
                                </p:cTn>
                              </p:par>
                              <p:par>
                                <p:cTn id="134" presetID="19" presetClass="exit" presetSubtype="5" fill="hold" grpId="3" nodeType="withEffect">
                                  <p:stCondLst>
                                    <p:cond delay="0"/>
                                  </p:stCondLst>
                                  <p:childTnLst>
                                    <p:anim calcmode="lin" valueType="num">
                                      <p:cBhvr>
                                        <p:cTn id="135" dur="3000"/>
                                        <p:tgtEl>
                                          <p:spTgt spid="12"/>
                                        </p:tgtEl>
                                        <p:attrNameLst>
                                          <p:attrName>ppt_w</p:attrName>
                                        </p:attrNameLst>
                                      </p:cBhvr>
                                      <p:tavLst>
                                        <p:tav tm="0">
                                          <p:val>
                                            <p:strVal val="ppt_w"/>
                                          </p:val>
                                        </p:tav>
                                        <p:tav tm="100000">
                                          <p:val>
                                            <p:strVal val="ppt_w"/>
                                          </p:val>
                                        </p:tav>
                                      </p:tavLst>
                                    </p:anim>
                                    <p:anim calcmode="lin" valueType="num">
                                      <p:cBhvr>
                                        <p:cTn id="13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2999"/>
                                          </p:stCondLst>
                                        </p:cTn>
                                        <p:tgtEl>
                                          <p:spTgt spid="12"/>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 calcmode="lin" valueType="num">
                                      <p:cBhvr>
                                        <p:cTn id="140" dur="3000" fill="hold"/>
                                        <p:tgtEl>
                                          <p:spTgt spid="2"/>
                                        </p:tgtEl>
                                        <p:attrNameLst>
                                          <p:attrName>ppt_w</p:attrName>
                                        </p:attrNameLst>
                                      </p:cBhvr>
                                      <p:tavLst>
                                        <p:tav tm="0">
                                          <p:val>
                                            <p:fltVal val="0"/>
                                          </p:val>
                                        </p:tav>
                                        <p:tav tm="100000">
                                          <p:val>
                                            <p:strVal val="#ppt_w"/>
                                          </p:val>
                                        </p:tav>
                                      </p:tavLst>
                                    </p:anim>
                                    <p:anim calcmode="lin" valueType="num">
                                      <p:cBhvr>
                                        <p:cTn id="141" dur="3000" fill="hold"/>
                                        <p:tgtEl>
                                          <p:spTgt spid="2"/>
                                        </p:tgtEl>
                                        <p:attrNameLst>
                                          <p:attrName>ppt_h</p:attrName>
                                        </p:attrNameLst>
                                      </p:cBhvr>
                                      <p:tavLst>
                                        <p:tav tm="0">
                                          <p:val>
                                            <p:strVal val="#ppt_h"/>
                                          </p:val>
                                        </p:tav>
                                        <p:tav tm="100000">
                                          <p:val>
                                            <p:strVal val="#ppt_h"/>
                                          </p:val>
                                        </p:tav>
                                      </p:tavLst>
                                    </p:anim>
                                  </p:childTnLst>
                                </p:cTn>
                              </p:par>
                            </p:childTnLst>
                          </p:cTn>
                        </p:par>
                        <p:par>
                          <p:cTn id="142" fill="hold">
                            <p:stCondLst>
                              <p:cond delay="6000"/>
                            </p:stCondLst>
                            <p:childTnLst>
                              <p:par>
                                <p:cTn id="143" presetID="23" presetClass="entr" presetSubtype="16" fill="hold" grpId="0" nodeType="after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fltVal val="0"/>
                                          </p:val>
                                        </p:tav>
                                        <p:tav tm="100000">
                                          <p:val>
                                            <p:strVal val="#ppt_w"/>
                                          </p:val>
                                        </p:tav>
                                      </p:tavLst>
                                    </p:anim>
                                    <p:anim calcmode="lin" valueType="num">
                                      <p:cBhvr>
                                        <p:cTn id="146"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syrah-VINO.png"/>
          <p:cNvPicPr>
            <a:picLocks noChangeAspect="1"/>
          </p:cNvPicPr>
          <p:nvPr/>
        </p:nvPicPr>
        <p:blipFill>
          <a:blip r:embed="rId2"/>
          <a:stretch>
            <a:fillRect/>
          </a:stretch>
        </p:blipFill>
        <p:spPr>
          <a:xfrm>
            <a:off x="0" y="142858"/>
            <a:ext cx="2105984" cy="4786328"/>
          </a:xfrm>
          <a:prstGeom prst="rect">
            <a:avLst/>
          </a:prstGeom>
        </p:spPr>
      </p:pic>
      <p:pic>
        <p:nvPicPr>
          <p:cNvPr id="6" name="5 Imagen" descr="cru.png"/>
          <p:cNvPicPr>
            <a:picLocks noChangeAspect="1"/>
          </p:cNvPicPr>
          <p:nvPr/>
        </p:nvPicPr>
        <p:blipFill>
          <a:blip r:embed="rId3" cstate="print"/>
          <a:srcRect l="25807" r="25806"/>
          <a:stretch>
            <a:fillRect/>
          </a:stretch>
        </p:blipFill>
        <p:spPr>
          <a:xfrm>
            <a:off x="1571604" y="2643188"/>
            <a:ext cx="1071570" cy="2214560"/>
          </a:xfrm>
          <a:prstGeom prst="rect">
            <a:avLst/>
          </a:prstGeom>
        </p:spPr>
      </p:pic>
      <p:sp>
        <p:nvSpPr>
          <p:cNvPr id="7" name="6 CuadroTexto"/>
          <p:cNvSpPr txBox="1"/>
          <p:nvPr/>
        </p:nvSpPr>
        <p:spPr>
          <a:xfrm>
            <a:off x="3357554" y="714362"/>
            <a:ext cx="1720343"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 </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Syrah</a:t>
            </a:r>
            <a:endParaRPr lang="es-PE" sz="2400" b="1" dirty="0">
              <a:ln>
                <a:solidFill>
                  <a:srgbClr val="CC9900"/>
                </a:solidFill>
              </a:ln>
              <a:solidFill>
                <a:srgbClr val="760000"/>
              </a:solidFill>
              <a:effectLst>
                <a:outerShdw blurRad="38100" dist="38100" dir="2700000" algn="tl">
                  <a:srgbClr val="000000">
                    <a:alpha val="43137"/>
                  </a:srgbClr>
                </a:outerShdw>
              </a:effectLst>
            </a:endParaRPr>
          </a:p>
        </p:txBody>
      </p:sp>
      <p:sp>
        <p:nvSpPr>
          <p:cNvPr id="8" name="7 CuadroTexto"/>
          <p:cNvSpPr txBox="1"/>
          <p:nvPr/>
        </p:nvSpPr>
        <p:spPr>
          <a:xfrm>
            <a:off x="2786051" y="1214428"/>
            <a:ext cx="3286148" cy="3600986"/>
          </a:xfrm>
          <a:prstGeom prst="rect">
            <a:avLst/>
          </a:prstGeom>
          <a:noFill/>
        </p:spPr>
        <p:txBody>
          <a:bodyPr wrap="square" rtlCol="0">
            <a:spAutoFit/>
          </a:bodyPr>
          <a:lstStyle/>
          <a:p>
            <a:r>
              <a:rPr lang="es-PE" sz="1200" b="1" dirty="0" smtClean="0">
                <a:latin typeface="Agency FB" pitchFamily="34" charset="0"/>
              </a:rPr>
              <a:t>El </a:t>
            </a:r>
            <a:r>
              <a:rPr lang="es-PE" sz="1200" b="1" dirty="0" err="1" smtClean="0">
                <a:latin typeface="Agency FB" pitchFamily="34" charset="0"/>
              </a:rPr>
              <a:t>Syrah</a:t>
            </a:r>
            <a:r>
              <a:rPr lang="es-PE" sz="1200" b="1" dirty="0" smtClean="0">
                <a:latin typeface="Agency FB" pitchFamily="34" charset="0"/>
              </a:rPr>
              <a:t> es original del valle del Ródano en Francia, sin embargo, su cultivo se extendió por Italia, España y Suiza en el Viejo Mundo, además de EE.UU., Sudáfrica, Argentina, Australia (cepa emblema de este país donde se denomina </a:t>
            </a:r>
            <a:r>
              <a:rPr lang="es-PE" sz="1200" b="1" dirty="0" err="1" smtClean="0">
                <a:latin typeface="Agency FB" pitchFamily="34" charset="0"/>
              </a:rPr>
              <a:t>Shiraz</a:t>
            </a:r>
            <a:r>
              <a:rPr lang="es-PE" sz="1200" b="1" dirty="0" smtClean="0">
                <a:latin typeface="Agency FB" pitchFamily="34" charset="0"/>
              </a:rPr>
              <a:t>) y Chile.</a:t>
            </a:r>
          </a:p>
          <a:p>
            <a:r>
              <a:rPr lang="es-PE" sz="1200" b="1" dirty="0" smtClean="0">
                <a:latin typeface="Agency FB" pitchFamily="34" charset="0"/>
              </a:rPr>
              <a:t> Su cultivo requiere mucho sol y altas temperaturas, su racimo es pequeño, compacto y cilíndrico, mientras que sus bayas, oscuras, azuladas y de piel gruesa, también son pequeñas y con forma de ovoide.</a:t>
            </a:r>
          </a:p>
          <a:p>
            <a:r>
              <a:rPr lang="es-PE" sz="1200" b="1" dirty="0" smtClean="0">
                <a:latin typeface="Agency FB" pitchFamily="34" charset="0"/>
              </a:rPr>
              <a:t> Esta variedad ofrece vinos tintos de buen cuerpo, rojos oscuros profundos algo azulados por su brillo, muy aromático a frutas rojas maduras y cuero. Su sabor tiene una gran personalidad, robusto y persistente; coincidente con la nariz, se mantienen las frutas rojas, pimienta y algo de menta.</a:t>
            </a:r>
          </a:p>
          <a:p>
            <a:r>
              <a:rPr lang="es-PE" sz="1200" b="1" dirty="0" smtClean="0">
                <a:latin typeface="Agency FB" pitchFamily="34" charset="0"/>
              </a:rPr>
              <a:t> Su temperatura ideal de servicio es entre los 16° y 18° C, recomendado para acompañar carnes asadas como el cordero, entre otras.</a:t>
            </a:r>
          </a:p>
          <a:p>
            <a:endParaRPr lang="es-PE" sz="1200" b="1" dirty="0">
              <a:latin typeface="Agency FB" pitchFamily="34" charset="0"/>
            </a:endParaRPr>
          </a:p>
        </p:txBody>
      </p:sp>
      <p:pic>
        <p:nvPicPr>
          <p:cNvPr id="9" name="8 Imagen" descr="syrah.png"/>
          <p:cNvPicPr>
            <a:picLocks noChangeAspect="1"/>
          </p:cNvPicPr>
          <p:nvPr/>
        </p:nvPicPr>
        <p:blipFill>
          <a:blip r:embed="rId4">
            <a:lum contrast="20000"/>
          </a:blip>
          <a:srcRect l="22727"/>
          <a:stretch>
            <a:fillRect/>
          </a:stretch>
        </p:blipFill>
        <p:spPr>
          <a:xfrm>
            <a:off x="6143604" y="1142990"/>
            <a:ext cx="3000396" cy="3500462"/>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7">
                                            <p:txEl>
                                              <p:pRg st="0" end="0"/>
                                            </p:txEl>
                                          </p:spTgt>
                                        </p:tgtEl>
                                        <p:attrNameLst>
                                          <p:attrName>style.visibility</p:attrName>
                                        </p:attrNameLst>
                                      </p:cBhvr>
                                      <p:to>
                                        <p:strVal val="visible"/>
                                      </p:to>
                                    </p:set>
                                    <p:animEffect transition="in" filter="fade">
                                      <p:cBhvr>
                                        <p:cTn id="9" dur="2000"/>
                                        <p:tgtEl>
                                          <p:spTgt spid="7">
                                            <p:txEl>
                                              <p:pRg st="0" end="0"/>
                                            </p:txEl>
                                          </p:spTgt>
                                        </p:tgtEl>
                                      </p:cBhvr>
                                    </p:animEffect>
                                    <p:anim calcmode="lin" valueType="num">
                                      <p:cBhvr>
                                        <p:cTn id="10" dur="2000" fill="hold"/>
                                        <p:tgtEl>
                                          <p:spTgt spid="7">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viognier - cepa.jpg"/>
          <p:cNvPicPr>
            <a:picLocks noChangeAspect="1"/>
          </p:cNvPicPr>
          <p:nvPr/>
        </p:nvPicPr>
        <p:blipFill>
          <a:blip r:embed="rId2"/>
          <a:stretch>
            <a:fillRect/>
          </a:stretch>
        </p:blipFill>
        <p:spPr>
          <a:xfrm>
            <a:off x="0" y="1255"/>
            <a:ext cx="9144000" cy="5140990"/>
          </a:xfrm>
          <a:prstGeom prst="rect">
            <a:avLst/>
          </a:prstGeom>
        </p:spPr>
      </p:pic>
      <p:pic>
        <p:nvPicPr>
          <p:cNvPr id="5" name="4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1785932"/>
            <a:ext cx="4572000" cy="1714512"/>
          </a:xfrm>
          <a:prstGeom prst="rect">
            <a:avLst/>
          </a:prstGeom>
        </p:spPr>
      </p:pic>
      <p:pic>
        <p:nvPicPr>
          <p:cNvPr id="6" name="5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3429006"/>
            <a:ext cx="4572000" cy="1714494"/>
          </a:xfrm>
          <a:prstGeom prst="rect">
            <a:avLst/>
          </a:prstGeom>
        </p:spPr>
      </p:pic>
      <p:pic>
        <p:nvPicPr>
          <p:cNvPr id="7" name="6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a:off x="0" y="0"/>
            <a:ext cx="4572000" cy="1785932"/>
          </a:xfrm>
          <a:prstGeom prst="rect">
            <a:avLst/>
          </a:prstGeom>
        </p:spPr>
      </p:pic>
      <p:pic>
        <p:nvPicPr>
          <p:cNvPr id="8" name="7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0"/>
            <a:ext cx="4572000" cy="1785932"/>
          </a:xfrm>
          <a:prstGeom prst="rect">
            <a:avLst/>
          </a:prstGeom>
        </p:spPr>
      </p:pic>
      <p:pic>
        <p:nvPicPr>
          <p:cNvPr id="9" name="8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1714494"/>
            <a:ext cx="4572000" cy="1785932"/>
          </a:xfrm>
          <a:prstGeom prst="rect">
            <a:avLst/>
          </a:prstGeom>
        </p:spPr>
      </p:pic>
      <p:pic>
        <p:nvPicPr>
          <p:cNvPr id="10" name="9 Imagen" descr="zigzag-psd-447751.png"/>
          <p:cNvPicPr>
            <a:picLocks noChangeAspect="1"/>
          </p:cNvPicPr>
          <p:nvPr/>
        </p:nvPicPr>
        <p:blipFill>
          <a:blip r:embed="rId3">
            <a:duotone>
              <a:prstClr val="black"/>
              <a:srgbClr val="00B050">
                <a:tint val="45000"/>
                <a:satMod val="400000"/>
              </a:srgbClr>
            </a:duotone>
            <a:lum contrast="20000"/>
          </a:blip>
          <a:stretch>
            <a:fillRect/>
          </a:stretch>
        </p:blipFill>
        <p:spPr>
          <a:xfrm rot="10800000" flipV="1">
            <a:off x="4572000" y="3357568"/>
            <a:ext cx="4572000" cy="1785932"/>
          </a:xfrm>
          <a:prstGeom prst="rect">
            <a:avLst/>
          </a:prstGeom>
        </p:spPr>
      </p:pic>
      <p:sp>
        <p:nvSpPr>
          <p:cNvPr id="11" name="10 CuadroTexto"/>
          <p:cNvSpPr txBox="1"/>
          <p:nvPr/>
        </p:nvSpPr>
        <p:spPr>
          <a:xfrm>
            <a:off x="3571868" y="285734"/>
            <a:ext cx="2172390" cy="738664"/>
          </a:xfrm>
          <a:prstGeom prst="rect">
            <a:avLst/>
          </a:prstGeom>
          <a:noFill/>
        </p:spPr>
        <p:txBody>
          <a:bodyPr wrap="none" rtlCol="0">
            <a:spAutoFit/>
          </a:bodyPr>
          <a:lstStyle/>
          <a:p>
            <a:r>
              <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Cepa  </a:t>
            </a:r>
            <a:r>
              <a:rPr lang="es-PE" sz="2400" b="1" dirty="0" err="1"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rPr>
              <a:t>viognier</a:t>
            </a:r>
            <a:endParaRPr lang="es-PE" sz="2400" b="1" dirty="0" smtClean="0">
              <a:ln>
                <a:solidFill>
                  <a:schemeClr val="tx1"/>
                </a:solidFill>
              </a:ln>
              <a:solidFill>
                <a:schemeClr val="bg1"/>
              </a:solidFill>
              <a:effectLst>
                <a:outerShdw blurRad="38100" dist="38100" dir="2700000" algn="tl">
                  <a:srgbClr val="000000">
                    <a:alpha val="43137"/>
                  </a:srgbClr>
                </a:outerShdw>
              </a:effectLst>
              <a:latin typeface="Berlin Sans FB Demi" pitchFamily="34" charset="0"/>
            </a:endParaRPr>
          </a:p>
          <a:p>
            <a:endParaRPr lang="es-PE" dirty="0"/>
          </a:p>
        </p:txBody>
      </p:sp>
      <p:sp>
        <p:nvSpPr>
          <p:cNvPr id="12" name="11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5"/>
                                        </p:tgtEl>
                                        <p:attrNameLst>
                                          <p:attrName>ppt_x</p:attrName>
                                        </p:attrNameLst>
                                      </p:cBhvr>
                                      <p:tavLst>
                                        <p:tav tm="0">
                                          <p:val>
                                            <p:strVal val="ppt_x"/>
                                          </p:val>
                                        </p:tav>
                                        <p:tav tm="100000">
                                          <p:val>
                                            <p:strVal val="ppt_x-ppt_w/2"/>
                                          </p:val>
                                        </p:tav>
                                      </p:tavLst>
                                    </p:anim>
                                    <p:anim calcmode="lin" valueType="num">
                                      <p:cBhvr>
                                        <p:cTn id="9" dur="5000"/>
                                        <p:tgtEl>
                                          <p:spTgt spid="5"/>
                                        </p:tgtEl>
                                        <p:attrNameLst>
                                          <p:attrName>ppt_y</p:attrName>
                                        </p:attrNameLst>
                                      </p:cBhvr>
                                      <p:tavLst>
                                        <p:tav tm="0">
                                          <p:val>
                                            <p:strVal val="ppt_y"/>
                                          </p:val>
                                        </p:tav>
                                        <p:tav tm="100000">
                                          <p:val>
                                            <p:strVal val="ppt_y"/>
                                          </p:val>
                                        </p:tav>
                                      </p:tavLst>
                                    </p:anim>
                                    <p:anim calcmode="lin" valueType="num">
                                      <p:cBhvr>
                                        <p:cTn id="10" dur="5000"/>
                                        <p:tgtEl>
                                          <p:spTgt spid="5"/>
                                        </p:tgtEl>
                                        <p:attrNameLst>
                                          <p:attrName>ppt_w</p:attrName>
                                        </p:attrNameLst>
                                      </p:cBhvr>
                                      <p:tavLst>
                                        <p:tav tm="0">
                                          <p:val>
                                            <p:strVal val="ppt_w"/>
                                          </p:val>
                                        </p:tav>
                                        <p:tav tm="100000">
                                          <p:val>
                                            <p:fltVal val="0"/>
                                          </p:val>
                                        </p:tav>
                                      </p:tavLst>
                                    </p:anim>
                                    <p:anim calcmode="lin" valueType="num">
                                      <p:cBhvr>
                                        <p:cTn id="11" dur="5000"/>
                                        <p:tgtEl>
                                          <p:spTgt spid="5"/>
                                        </p:tgtEl>
                                        <p:attrNameLst>
                                          <p:attrName>ppt_h</p:attrName>
                                        </p:attrNameLst>
                                      </p:cBhvr>
                                      <p:tavLst>
                                        <p:tav tm="0">
                                          <p:val>
                                            <p:strVal val="ppt_h"/>
                                          </p:val>
                                        </p:tav>
                                        <p:tav tm="100000">
                                          <p:val>
                                            <p:strVal val="ppt_h"/>
                                          </p:val>
                                        </p:tav>
                                      </p:tavLst>
                                    </p:anim>
                                    <p:set>
                                      <p:cBhvr>
                                        <p:cTn id="12" dur="1" fill="hold">
                                          <p:stCondLst>
                                            <p:cond delay="4999"/>
                                          </p:stCondLst>
                                        </p:cTn>
                                        <p:tgtEl>
                                          <p:spTgt spid="5"/>
                                        </p:tgtEl>
                                        <p:attrNameLst>
                                          <p:attrName>style.visibility</p:attrName>
                                        </p:attrNameLst>
                                      </p:cBhvr>
                                      <p:to>
                                        <p:strVal val="hidden"/>
                                      </p:to>
                                    </p:set>
                                  </p:childTnLst>
                                </p:cTn>
                              </p:par>
                              <p:par>
                                <p:cTn id="13" presetID="17" presetClass="exit" presetSubtype="8" fill="hold" nodeType="withEffect">
                                  <p:stCondLst>
                                    <p:cond delay="0"/>
                                  </p:stCondLst>
                                  <p:childTnLst>
                                    <p:anim calcmode="lin" valueType="num">
                                      <p:cBhvr>
                                        <p:cTn id="14" dur="5000"/>
                                        <p:tgtEl>
                                          <p:spTgt spid="6"/>
                                        </p:tgtEl>
                                        <p:attrNameLst>
                                          <p:attrName>ppt_x</p:attrName>
                                        </p:attrNameLst>
                                      </p:cBhvr>
                                      <p:tavLst>
                                        <p:tav tm="0">
                                          <p:val>
                                            <p:strVal val="ppt_x"/>
                                          </p:val>
                                        </p:tav>
                                        <p:tav tm="100000">
                                          <p:val>
                                            <p:strVal val="ppt_x-ppt_w/2"/>
                                          </p:val>
                                        </p:tav>
                                      </p:tavLst>
                                    </p:anim>
                                    <p:anim calcmode="lin" valueType="num">
                                      <p:cBhvr>
                                        <p:cTn id="15" dur="5000"/>
                                        <p:tgtEl>
                                          <p:spTgt spid="6"/>
                                        </p:tgtEl>
                                        <p:attrNameLst>
                                          <p:attrName>ppt_y</p:attrName>
                                        </p:attrNameLst>
                                      </p:cBhvr>
                                      <p:tavLst>
                                        <p:tav tm="0">
                                          <p:val>
                                            <p:strVal val="ppt_y"/>
                                          </p:val>
                                        </p:tav>
                                        <p:tav tm="100000">
                                          <p:val>
                                            <p:strVal val="ppt_y"/>
                                          </p:val>
                                        </p:tav>
                                      </p:tavLst>
                                    </p:anim>
                                    <p:anim calcmode="lin" valueType="num">
                                      <p:cBhvr>
                                        <p:cTn id="16" dur="5000"/>
                                        <p:tgtEl>
                                          <p:spTgt spid="6"/>
                                        </p:tgtEl>
                                        <p:attrNameLst>
                                          <p:attrName>ppt_w</p:attrName>
                                        </p:attrNameLst>
                                      </p:cBhvr>
                                      <p:tavLst>
                                        <p:tav tm="0">
                                          <p:val>
                                            <p:strVal val="ppt_w"/>
                                          </p:val>
                                        </p:tav>
                                        <p:tav tm="100000">
                                          <p:val>
                                            <p:fltVal val="0"/>
                                          </p:val>
                                        </p:tav>
                                      </p:tavLst>
                                    </p:anim>
                                    <p:anim calcmode="lin" valueType="num">
                                      <p:cBhvr>
                                        <p:cTn id="17" dur="5000"/>
                                        <p:tgtEl>
                                          <p:spTgt spid="6"/>
                                        </p:tgtEl>
                                        <p:attrNameLst>
                                          <p:attrName>ppt_h</p:attrName>
                                        </p:attrNameLst>
                                      </p:cBhvr>
                                      <p:tavLst>
                                        <p:tav tm="0">
                                          <p:val>
                                            <p:strVal val="ppt_h"/>
                                          </p:val>
                                        </p:tav>
                                        <p:tav tm="100000">
                                          <p:val>
                                            <p:strVal val="ppt_h"/>
                                          </p:val>
                                        </p:tav>
                                      </p:tavLst>
                                    </p:anim>
                                    <p:set>
                                      <p:cBhvr>
                                        <p:cTn id="18" dur="1" fill="hold">
                                          <p:stCondLst>
                                            <p:cond delay="4999"/>
                                          </p:stCondLst>
                                        </p:cTn>
                                        <p:tgtEl>
                                          <p:spTgt spid="6"/>
                                        </p:tgtEl>
                                        <p:attrNameLst>
                                          <p:attrName>style.visibility</p:attrName>
                                        </p:attrNameLst>
                                      </p:cBhvr>
                                      <p:to>
                                        <p:strVal val="hidden"/>
                                      </p:to>
                                    </p:set>
                                  </p:childTnLst>
                                </p:cTn>
                              </p:par>
                              <p:par>
                                <p:cTn id="19" presetID="17" presetClass="exit" presetSubtype="8" fill="hold" nodeType="withEffect">
                                  <p:stCondLst>
                                    <p:cond delay="0"/>
                                  </p:stCondLst>
                                  <p:childTnLst>
                                    <p:anim calcmode="lin" valueType="num">
                                      <p:cBhvr>
                                        <p:cTn id="20" dur="5000"/>
                                        <p:tgtEl>
                                          <p:spTgt spid="7"/>
                                        </p:tgtEl>
                                        <p:attrNameLst>
                                          <p:attrName>ppt_x</p:attrName>
                                        </p:attrNameLst>
                                      </p:cBhvr>
                                      <p:tavLst>
                                        <p:tav tm="0">
                                          <p:val>
                                            <p:strVal val="ppt_x"/>
                                          </p:val>
                                        </p:tav>
                                        <p:tav tm="100000">
                                          <p:val>
                                            <p:strVal val="ppt_x-ppt_w/2"/>
                                          </p:val>
                                        </p:tav>
                                      </p:tavLst>
                                    </p:anim>
                                    <p:anim calcmode="lin" valueType="num">
                                      <p:cBhvr>
                                        <p:cTn id="21" dur="5000"/>
                                        <p:tgtEl>
                                          <p:spTgt spid="7"/>
                                        </p:tgtEl>
                                        <p:attrNameLst>
                                          <p:attrName>ppt_y</p:attrName>
                                        </p:attrNameLst>
                                      </p:cBhvr>
                                      <p:tavLst>
                                        <p:tav tm="0">
                                          <p:val>
                                            <p:strVal val="ppt_y"/>
                                          </p:val>
                                        </p:tav>
                                        <p:tav tm="100000">
                                          <p:val>
                                            <p:strVal val="ppt_y"/>
                                          </p:val>
                                        </p:tav>
                                      </p:tavLst>
                                    </p:anim>
                                    <p:anim calcmode="lin" valueType="num">
                                      <p:cBhvr>
                                        <p:cTn id="22" dur="5000"/>
                                        <p:tgtEl>
                                          <p:spTgt spid="7"/>
                                        </p:tgtEl>
                                        <p:attrNameLst>
                                          <p:attrName>ppt_w</p:attrName>
                                        </p:attrNameLst>
                                      </p:cBhvr>
                                      <p:tavLst>
                                        <p:tav tm="0">
                                          <p:val>
                                            <p:strVal val="ppt_w"/>
                                          </p:val>
                                        </p:tav>
                                        <p:tav tm="100000">
                                          <p:val>
                                            <p:fltVal val="0"/>
                                          </p:val>
                                        </p:tav>
                                      </p:tavLst>
                                    </p:anim>
                                    <p:anim calcmode="lin" valueType="num">
                                      <p:cBhvr>
                                        <p:cTn id="23" dur="5000"/>
                                        <p:tgtEl>
                                          <p:spTgt spid="7"/>
                                        </p:tgtEl>
                                        <p:attrNameLst>
                                          <p:attrName>ppt_h</p:attrName>
                                        </p:attrNameLst>
                                      </p:cBhvr>
                                      <p:tavLst>
                                        <p:tav tm="0">
                                          <p:val>
                                            <p:strVal val="ppt_h"/>
                                          </p:val>
                                        </p:tav>
                                        <p:tav tm="100000">
                                          <p:val>
                                            <p:strVal val="ppt_h"/>
                                          </p:val>
                                        </p:tav>
                                      </p:tavLst>
                                    </p:anim>
                                    <p:set>
                                      <p:cBhvr>
                                        <p:cTn id="24" dur="1" fill="hold">
                                          <p:stCondLst>
                                            <p:cond delay="4999"/>
                                          </p:stCondLst>
                                        </p:cTn>
                                        <p:tgtEl>
                                          <p:spTgt spid="7"/>
                                        </p:tgtEl>
                                        <p:attrNameLst>
                                          <p:attrName>style.visibility</p:attrName>
                                        </p:attrNameLst>
                                      </p:cBhvr>
                                      <p:to>
                                        <p:strVal val="hidden"/>
                                      </p:to>
                                    </p:set>
                                  </p:childTnLst>
                                </p:cTn>
                              </p:par>
                              <p:par>
                                <p:cTn id="25" presetID="17" presetClass="exit" presetSubtype="2" fill="hold" nodeType="withEffect">
                                  <p:stCondLst>
                                    <p:cond delay="0"/>
                                  </p:stCondLst>
                                  <p:childTnLst>
                                    <p:anim calcmode="lin" valueType="num">
                                      <p:cBhvr>
                                        <p:cTn id="26" dur="5000"/>
                                        <p:tgtEl>
                                          <p:spTgt spid="8"/>
                                        </p:tgtEl>
                                        <p:attrNameLst>
                                          <p:attrName>ppt_x</p:attrName>
                                        </p:attrNameLst>
                                      </p:cBhvr>
                                      <p:tavLst>
                                        <p:tav tm="0">
                                          <p:val>
                                            <p:strVal val="ppt_x"/>
                                          </p:val>
                                        </p:tav>
                                        <p:tav tm="100000">
                                          <p:val>
                                            <p:strVal val="ppt_x+ppt_w/2"/>
                                          </p:val>
                                        </p:tav>
                                      </p:tavLst>
                                    </p:anim>
                                    <p:anim calcmode="lin" valueType="num">
                                      <p:cBhvr>
                                        <p:cTn id="27" dur="5000"/>
                                        <p:tgtEl>
                                          <p:spTgt spid="8"/>
                                        </p:tgtEl>
                                        <p:attrNameLst>
                                          <p:attrName>ppt_y</p:attrName>
                                        </p:attrNameLst>
                                      </p:cBhvr>
                                      <p:tavLst>
                                        <p:tav tm="0">
                                          <p:val>
                                            <p:strVal val="ppt_y"/>
                                          </p:val>
                                        </p:tav>
                                        <p:tav tm="100000">
                                          <p:val>
                                            <p:strVal val="ppt_y"/>
                                          </p:val>
                                        </p:tav>
                                      </p:tavLst>
                                    </p:anim>
                                    <p:anim calcmode="lin" valueType="num">
                                      <p:cBhvr>
                                        <p:cTn id="28" dur="5000"/>
                                        <p:tgtEl>
                                          <p:spTgt spid="8"/>
                                        </p:tgtEl>
                                        <p:attrNameLst>
                                          <p:attrName>ppt_w</p:attrName>
                                        </p:attrNameLst>
                                      </p:cBhvr>
                                      <p:tavLst>
                                        <p:tav tm="0">
                                          <p:val>
                                            <p:strVal val="ppt_w"/>
                                          </p:val>
                                        </p:tav>
                                        <p:tav tm="100000">
                                          <p:val>
                                            <p:fltVal val="0"/>
                                          </p:val>
                                        </p:tav>
                                      </p:tavLst>
                                    </p:anim>
                                    <p:anim calcmode="lin" valueType="num">
                                      <p:cBhvr>
                                        <p:cTn id="29" dur="5000"/>
                                        <p:tgtEl>
                                          <p:spTgt spid="8"/>
                                        </p:tgtEl>
                                        <p:attrNameLst>
                                          <p:attrName>ppt_h</p:attrName>
                                        </p:attrNameLst>
                                      </p:cBhvr>
                                      <p:tavLst>
                                        <p:tav tm="0">
                                          <p:val>
                                            <p:strVal val="ppt_h"/>
                                          </p:val>
                                        </p:tav>
                                        <p:tav tm="100000">
                                          <p:val>
                                            <p:strVal val="ppt_h"/>
                                          </p:val>
                                        </p:tav>
                                      </p:tavLst>
                                    </p:anim>
                                    <p:set>
                                      <p:cBhvr>
                                        <p:cTn id="30" dur="1" fill="hold">
                                          <p:stCondLst>
                                            <p:cond delay="4999"/>
                                          </p:stCondLst>
                                        </p:cTn>
                                        <p:tgtEl>
                                          <p:spTgt spid="8"/>
                                        </p:tgtEl>
                                        <p:attrNameLst>
                                          <p:attrName>style.visibility</p:attrName>
                                        </p:attrNameLst>
                                      </p:cBhvr>
                                      <p:to>
                                        <p:strVal val="hidden"/>
                                      </p:to>
                                    </p:set>
                                  </p:childTnLst>
                                </p:cTn>
                              </p:par>
                              <p:par>
                                <p:cTn id="31" presetID="17" presetClass="exit" presetSubtype="2" fill="hold" nodeType="withEffect">
                                  <p:stCondLst>
                                    <p:cond delay="0"/>
                                  </p:stCondLst>
                                  <p:childTnLst>
                                    <p:anim calcmode="lin" valueType="num">
                                      <p:cBhvr>
                                        <p:cTn id="32" dur="5000"/>
                                        <p:tgtEl>
                                          <p:spTgt spid="9"/>
                                        </p:tgtEl>
                                        <p:attrNameLst>
                                          <p:attrName>ppt_x</p:attrName>
                                        </p:attrNameLst>
                                      </p:cBhvr>
                                      <p:tavLst>
                                        <p:tav tm="0">
                                          <p:val>
                                            <p:strVal val="ppt_x"/>
                                          </p:val>
                                        </p:tav>
                                        <p:tav tm="100000">
                                          <p:val>
                                            <p:strVal val="ppt_x+ppt_w/2"/>
                                          </p:val>
                                        </p:tav>
                                      </p:tavLst>
                                    </p:anim>
                                    <p:anim calcmode="lin" valueType="num">
                                      <p:cBhvr>
                                        <p:cTn id="33" dur="5000"/>
                                        <p:tgtEl>
                                          <p:spTgt spid="9"/>
                                        </p:tgtEl>
                                        <p:attrNameLst>
                                          <p:attrName>ppt_y</p:attrName>
                                        </p:attrNameLst>
                                      </p:cBhvr>
                                      <p:tavLst>
                                        <p:tav tm="0">
                                          <p:val>
                                            <p:strVal val="ppt_y"/>
                                          </p:val>
                                        </p:tav>
                                        <p:tav tm="100000">
                                          <p:val>
                                            <p:strVal val="ppt_y"/>
                                          </p:val>
                                        </p:tav>
                                      </p:tavLst>
                                    </p:anim>
                                    <p:anim calcmode="lin" valueType="num">
                                      <p:cBhvr>
                                        <p:cTn id="34" dur="5000"/>
                                        <p:tgtEl>
                                          <p:spTgt spid="9"/>
                                        </p:tgtEl>
                                        <p:attrNameLst>
                                          <p:attrName>ppt_w</p:attrName>
                                        </p:attrNameLst>
                                      </p:cBhvr>
                                      <p:tavLst>
                                        <p:tav tm="0">
                                          <p:val>
                                            <p:strVal val="ppt_w"/>
                                          </p:val>
                                        </p:tav>
                                        <p:tav tm="100000">
                                          <p:val>
                                            <p:fltVal val="0"/>
                                          </p:val>
                                        </p:tav>
                                      </p:tavLst>
                                    </p:anim>
                                    <p:anim calcmode="lin" valueType="num">
                                      <p:cBhvr>
                                        <p:cTn id="35" dur="5000"/>
                                        <p:tgtEl>
                                          <p:spTgt spid="9"/>
                                        </p:tgtEl>
                                        <p:attrNameLst>
                                          <p:attrName>ppt_h</p:attrName>
                                        </p:attrNameLst>
                                      </p:cBhvr>
                                      <p:tavLst>
                                        <p:tav tm="0">
                                          <p:val>
                                            <p:strVal val="ppt_h"/>
                                          </p:val>
                                        </p:tav>
                                        <p:tav tm="100000">
                                          <p:val>
                                            <p:strVal val="ppt_h"/>
                                          </p:val>
                                        </p:tav>
                                      </p:tavLst>
                                    </p:anim>
                                    <p:set>
                                      <p:cBhvr>
                                        <p:cTn id="36" dur="1" fill="hold">
                                          <p:stCondLst>
                                            <p:cond delay="4999"/>
                                          </p:stCondLst>
                                        </p:cTn>
                                        <p:tgtEl>
                                          <p:spTgt spid="9"/>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10"/>
                                        </p:tgtEl>
                                        <p:attrNameLst>
                                          <p:attrName>ppt_x</p:attrName>
                                        </p:attrNameLst>
                                      </p:cBhvr>
                                      <p:tavLst>
                                        <p:tav tm="0">
                                          <p:val>
                                            <p:strVal val="ppt_x"/>
                                          </p:val>
                                        </p:tav>
                                        <p:tav tm="100000">
                                          <p:val>
                                            <p:strVal val="ppt_x+ppt_w/2"/>
                                          </p:val>
                                        </p:tav>
                                      </p:tavLst>
                                    </p:anim>
                                    <p:anim calcmode="lin" valueType="num">
                                      <p:cBhvr>
                                        <p:cTn id="39" dur="5000"/>
                                        <p:tgtEl>
                                          <p:spTgt spid="10"/>
                                        </p:tgtEl>
                                        <p:attrNameLst>
                                          <p:attrName>ppt_y</p:attrName>
                                        </p:attrNameLst>
                                      </p:cBhvr>
                                      <p:tavLst>
                                        <p:tav tm="0">
                                          <p:val>
                                            <p:strVal val="ppt_y"/>
                                          </p:val>
                                        </p:tav>
                                        <p:tav tm="100000">
                                          <p:val>
                                            <p:strVal val="ppt_y"/>
                                          </p:val>
                                        </p:tav>
                                      </p:tavLst>
                                    </p:anim>
                                    <p:anim calcmode="lin" valueType="num">
                                      <p:cBhvr>
                                        <p:cTn id="40" dur="5000"/>
                                        <p:tgtEl>
                                          <p:spTgt spid="10"/>
                                        </p:tgtEl>
                                        <p:attrNameLst>
                                          <p:attrName>ppt_w</p:attrName>
                                        </p:attrNameLst>
                                      </p:cBhvr>
                                      <p:tavLst>
                                        <p:tav tm="0">
                                          <p:val>
                                            <p:strVal val="ppt_w"/>
                                          </p:val>
                                        </p:tav>
                                        <p:tav tm="100000">
                                          <p:val>
                                            <p:fltVal val="0"/>
                                          </p:val>
                                        </p:tav>
                                      </p:tavLst>
                                    </p:anim>
                                    <p:anim calcmode="lin" valueType="num">
                                      <p:cBhvr>
                                        <p:cTn id="41" dur="5000"/>
                                        <p:tgtEl>
                                          <p:spTgt spid="10"/>
                                        </p:tgtEl>
                                        <p:attrNameLst>
                                          <p:attrName>ppt_h</p:attrName>
                                        </p:attrNameLst>
                                      </p:cBhvr>
                                      <p:tavLst>
                                        <p:tav tm="0">
                                          <p:val>
                                            <p:strVal val="ppt_h"/>
                                          </p:val>
                                        </p:tav>
                                        <p:tav tm="100000">
                                          <p:val>
                                            <p:strVal val="ppt_h"/>
                                          </p:val>
                                        </p:tav>
                                      </p:tavLst>
                                    </p:anim>
                                    <p:set>
                                      <p:cBhvr>
                                        <p:cTn id="42" dur="1" fill="hold">
                                          <p:stCondLst>
                                            <p:cond delay="4999"/>
                                          </p:stCondLst>
                                        </p:cTn>
                                        <p:tgtEl>
                                          <p:spTgt spid="10"/>
                                        </p:tgtEl>
                                        <p:attrNameLst>
                                          <p:attrName>style.visibility</p:attrName>
                                        </p:attrNameLst>
                                      </p:cBhvr>
                                      <p:to>
                                        <p:strVal val="hidden"/>
                                      </p:to>
                                    </p:set>
                                  </p:childTnLst>
                                </p:cTn>
                              </p:par>
                              <p:par>
                                <p:cTn id="43" presetID="17" presetClass="entr" presetSubtype="10"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5000" fill="hold"/>
                                        <p:tgtEl>
                                          <p:spTgt spid="2"/>
                                        </p:tgtEl>
                                        <p:attrNameLst>
                                          <p:attrName>ppt_w</p:attrName>
                                        </p:attrNameLst>
                                      </p:cBhvr>
                                      <p:tavLst>
                                        <p:tav tm="0">
                                          <p:val>
                                            <p:fltVal val="0"/>
                                          </p:val>
                                        </p:tav>
                                        <p:tav tm="100000">
                                          <p:val>
                                            <p:strVal val="#ppt_w"/>
                                          </p:val>
                                        </p:tav>
                                      </p:tavLst>
                                    </p:anim>
                                    <p:anim calcmode="lin" valueType="num">
                                      <p:cBhvr>
                                        <p:cTn id="46" dur="5000" fill="hold"/>
                                        <p:tgtEl>
                                          <p:spTgt spid="2"/>
                                        </p:tgtEl>
                                        <p:attrNameLst>
                                          <p:attrName>ppt_h</p:attrName>
                                        </p:attrNameLst>
                                      </p:cBhvr>
                                      <p:tavLst>
                                        <p:tav tm="0">
                                          <p:val>
                                            <p:strVal val="#ppt_h"/>
                                          </p:val>
                                        </p:tav>
                                        <p:tav tm="100000">
                                          <p:val>
                                            <p:strVal val="#ppt_h"/>
                                          </p:val>
                                        </p:tav>
                                      </p:tavLst>
                                    </p:anim>
                                  </p:childTnLst>
                                </p:cTn>
                              </p:par>
                            </p:childTnLst>
                          </p:cTn>
                        </p:par>
                        <p:par>
                          <p:cTn id="47" fill="hold">
                            <p:stCondLst>
                              <p:cond delay="5000"/>
                            </p:stCondLst>
                            <p:childTnLst>
                              <p:par>
                                <p:cTn id="48" presetID="23" presetClass="entr" presetSubtype="16"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2000" fill="hold"/>
                                        <p:tgtEl>
                                          <p:spTgt spid="11"/>
                                        </p:tgtEl>
                                        <p:attrNameLst>
                                          <p:attrName>ppt_w</p:attrName>
                                        </p:attrNameLst>
                                      </p:cBhvr>
                                      <p:tavLst>
                                        <p:tav tm="0">
                                          <p:val>
                                            <p:fltVal val="0"/>
                                          </p:val>
                                        </p:tav>
                                        <p:tav tm="100000">
                                          <p:val>
                                            <p:strVal val="#ppt_w"/>
                                          </p:val>
                                        </p:tav>
                                      </p:tavLst>
                                    </p:anim>
                                    <p:anim calcmode="lin" valueType="num">
                                      <p:cBhvr>
                                        <p:cTn id="51" dur="20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0800000" scaled="1"/>
          <a:tileRect/>
        </a:gradFill>
        <a:effectLst/>
      </p:bgPr>
    </p:bg>
    <p:spTree>
      <p:nvGrpSpPr>
        <p:cNvPr id="1" name=""/>
        <p:cNvGrpSpPr/>
        <p:nvPr/>
      </p:nvGrpSpPr>
      <p:grpSpPr>
        <a:xfrm>
          <a:off x="0" y="0"/>
          <a:ext cx="0" cy="0"/>
          <a:chOff x="0" y="0"/>
          <a:chExt cx="0" cy="0"/>
        </a:xfrm>
      </p:grpSpPr>
      <p:pic>
        <p:nvPicPr>
          <p:cNvPr id="4" name="3 Imagen" descr="-Viognier-VINO.png"/>
          <p:cNvPicPr>
            <a:picLocks noChangeAspect="1"/>
          </p:cNvPicPr>
          <p:nvPr/>
        </p:nvPicPr>
        <p:blipFill>
          <a:blip r:embed="rId2"/>
          <a:stretch>
            <a:fillRect/>
          </a:stretch>
        </p:blipFill>
        <p:spPr>
          <a:xfrm>
            <a:off x="0" y="357172"/>
            <a:ext cx="1857388" cy="4608901"/>
          </a:xfrm>
          <a:prstGeom prst="rect">
            <a:avLst/>
          </a:prstGeom>
        </p:spPr>
      </p:pic>
      <p:pic>
        <p:nvPicPr>
          <p:cNvPr id="6" name="5 Imagen" descr="_720.png"/>
          <p:cNvPicPr>
            <a:picLocks noChangeAspect="1"/>
          </p:cNvPicPr>
          <p:nvPr/>
        </p:nvPicPr>
        <p:blipFill>
          <a:blip r:embed="rId3" cstate="print"/>
          <a:stretch>
            <a:fillRect/>
          </a:stretch>
        </p:blipFill>
        <p:spPr>
          <a:xfrm>
            <a:off x="1500166" y="2928922"/>
            <a:ext cx="1000132" cy="2000264"/>
          </a:xfrm>
          <a:prstGeom prst="rect">
            <a:avLst/>
          </a:prstGeom>
        </p:spPr>
      </p:pic>
      <p:sp>
        <p:nvSpPr>
          <p:cNvPr id="8" name="7 CuadroTexto"/>
          <p:cNvSpPr txBox="1"/>
          <p:nvPr/>
        </p:nvSpPr>
        <p:spPr>
          <a:xfrm>
            <a:off x="3286116" y="285734"/>
            <a:ext cx="2032929" cy="461665"/>
          </a:xfrm>
          <a:prstGeom prst="rect">
            <a:avLst/>
          </a:prstGeom>
          <a:noFill/>
        </p:spPr>
        <p:txBody>
          <a:bodyPr wrap="none" rtlCol="0">
            <a:spAutoFit/>
          </a:bodyPr>
          <a:lstStyle/>
          <a:p>
            <a:r>
              <a:rPr lang="es-PE" sz="2400" b="1" dirty="0"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Vino</a:t>
            </a:r>
            <a:r>
              <a:rPr lang="es-PE" sz="2400" b="1" dirty="0" smtClean="0">
                <a:ln>
                  <a:solidFill>
                    <a:srgbClr val="CC9900"/>
                  </a:solidFill>
                </a:ln>
                <a:solidFill>
                  <a:srgbClr val="760000"/>
                </a:solidFill>
                <a:effectLst>
                  <a:outerShdw blurRad="38100" dist="38100" dir="2700000" algn="tl">
                    <a:srgbClr val="000000">
                      <a:alpha val="43137"/>
                    </a:srgbClr>
                  </a:outerShdw>
                </a:effectLst>
              </a:rPr>
              <a:t> </a:t>
            </a:r>
            <a:r>
              <a:rPr lang="es-PE" sz="2400" b="1" dirty="0" err="1" smtClean="0">
                <a:ln>
                  <a:solidFill>
                    <a:srgbClr val="CC9900"/>
                  </a:solidFill>
                </a:ln>
                <a:solidFill>
                  <a:srgbClr val="760000"/>
                </a:solidFill>
                <a:effectLst>
                  <a:outerShdw blurRad="38100" dist="38100" dir="2700000" algn="tl">
                    <a:srgbClr val="000000">
                      <a:alpha val="43137"/>
                    </a:srgbClr>
                  </a:outerShdw>
                </a:effectLst>
                <a:latin typeface="Berlin Sans FB Demi" pitchFamily="34" charset="0"/>
              </a:rPr>
              <a:t>Viognier</a:t>
            </a:r>
            <a:endParaRPr lang="es-PE" sz="2400" b="1" dirty="0">
              <a:ln>
                <a:solidFill>
                  <a:srgbClr val="CC9900"/>
                </a:solidFill>
              </a:ln>
              <a:solidFill>
                <a:srgbClr val="760000"/>
              </a:solidFill>
              <a:effectLst>
                <a:outerShdw blurRad="38100" dist="38100" dir="2700000" algn="tl">
                  <a:srgbClr val="000000">
                    <a:alpha val="43137"/>
                  </a:srgbClr>
                </a:outerShdw>
              </a:effectLst>
            </a:endParaRPr>
          </a:p>
        </p:txBody>
      </p:sp>
      <p:sp>
        <p:nvSpPr>
          <p:cNvPr id="9" name="8 CuadroTexto"/>
          <p:cNvSpPr txBox="1"/>
          <p:nvPr/>
        </p:nvSpPr>
        <p:spPr>
          <a:xfrm>
            <a:off x="2857488" y="714362"/>
            <a:ext cx="2928958" cy="4154984"/>
          </a:xfrm>
          <a:prstGeom prst="rect">
            <a:avLst/>
          </a:prstGeom>
          <a:noFill/>
        </p:spPr>
        <p:txBody>
          <a:bodyPr wrap="square" rtlCol="0">
            <a:spAutoFit/>
          </a:bodyPr>
          <a:lstStyle/>
          <a:p>
            <a:r>
              <a:rPr lang="es-PE" sz="1200" b="1" dirty="0" smtClean="0">
                <a:latin typeface="Agency FB" pitchFamily="34" charset="0"/>
              </a:rPr>
              <a:t>Esta variedad blanca procede del valle de Ródano en Francia y es mayormente producida en Australia, EE.UU., Nueva Zelanda y Argentina.</a:t>
            </a:r>
          </a:p>
          <a:p>
            <a:r>
              <a:rPr lang="es-PE" sz="1200" b="1" dirty="0" smtClean="0">
                <a:latin typeface="Agency FB" pitchFamily="34" charset="0"/>
              </a:rPr>
              <a:t> El clima cálido es ideal para su producción y en Chile está bien desarrollada en el valle del </a:t>
            </a:r>
            <a:r>
              <a:rPr lang="es-PE" sz="1200" b="1" dirty="0" err="1" smtClean="0">
                <a:latin typeface="Agency FB" pitchFamily="34" charset="0"/>
              </a:rPr>
              <a:t>Limarí</a:t>
            </a:r>
            <a:r>
              <a:rPr lang="es-PE" sz="1200" b="1" dirty="0" smtClean="0">
                <a:latin typeface="Agency FB" pitchFamily="34" charset="0"/>
              </a:rPr>
              <a:t>, sin embargo, también se suman Cachapoal, Colchagua y Casablanca.</a:t>
            </a:r>
          </a:p>
          <a:p>
            <a:r>
              <a:rPr lang="es-PE" sz="1200" b="1" dirty="0" smtClean="0">
                <a:latin typeface="Agency FB" pitchFamily="34" charset="0"/>
              </a:rPr>
              <a:t> Es una cepa poco conocida, pero sus vinos jóvenes son bien catalogados por las potentes cualidades aromáticas y frutales, el intenso amarillo dorado y el alto grado alcohólico.</a:t>
            </a:r>
          </a:p>
          <a:p>
            <a:r>
              <a:rPr lang="es-PE" sz="1200" b="1" dirty="0" smtClean="0">
                <a:latin typeface="Agency FB" pitchFamily="34" charset="0"/>
              </a:rPr>
              <a:t> En nariz se aprecia mango, manzana, duraznos blancos, damascos, flores y especias dulces, mientras que en boca su estructura es firme, de baja acidez; ofrece amargor y astringencia.</a:t>
            </a:r>
          </a:p>
          <a:p>
            <a:r>
              <a:rPr lang="es-PE" sz="1200" b="1" dirty="0" smtClean="0">
                <a:latin typeface="Agency FB" pitchFamily="34" charset="0"/>
              </a:rPr>
              <a:t> El </a:t>
            </a:r>
            <a:r>
              <a:rPr lang="es-PE" sz="1200" b="1" dirty="0" err="1" smtClean="0">
                <a:latin typeface="Agency FB" pitchFamily="34" charset="0"/>
              </a:rPr>
              <a:t>Viognier</a:t>
            </a:r>
            <a:r>
              <a:rPr lang="es-PE" sz="1200" b="1" dirty="0" smtClean="0">
                <a:latin typeface="Agency FB" pitchFamily="34" charset="0"/>
              </a:rPr>
              <a:t> puede acompañar muy bien gastronomía a base de pescado como la asiática, también la vegetariana. Los postres y las frutas frescas pueden resultar una excelente combinación, y con crianza, puede maridar algunas carnes y quesos </a:t>
            </a:r>
            <a:r>
              <a:rPr lang="es-PE" sz="1200" b="1" dirty="0" err="1" smtClean="0">
                <a:latin typeface="Agency FB" pitchFamily="34" charset="0"/>
              </a:rPr>
              <a:t>semiduros.Se</a:t>
            </a:r>
            <a:r>
              <a:rPr lang="es-PE" sz="1200" b="1" dirty="0" smtClean="0">
                <a:latin typeface="Agency FB" pitchFamily="34" charset="0"/>
              </a:rPr>
              <a:t> sugiere servirlo entre los 8° y 10° C.</a:t>
            </a:r>
          </a:p>
          <a:p>
            <a:endParaRPr lang="es-PE" sz="1200" b="1" dirty="0">
              <a:latin typeface="Agency FB" pitchFamily="34" charset="0"/>
            </a:endParaRPr>
          </a:p>
        </p:txBody>
      </p:sp>
      <p:pic>
        <p:nvPicPr>
          <p:cNvPr id="7" name="6 Imagen" descr="viognier.png"/>
          <p:cNvPicPr>
            <a:picLocks noChangeAspect="1"/>
          </p:cNvPicPr>
          <p:nvPr/>
        </p:nvPicPr>
        <p:blipFill>
          <a:blip r:embed="rId4">
            <a:lum contrast="20000"/>
          </a:blip>
          <a:stretch>
            <a:fillRect/>
          </a:stretch>
        </p:blipFill>
        <p:spPr>
          <a:xfrm flipH="1">
            <a:off x="5572132" y="785800"/>
            <a:ext cx="3643338" cy="4214842"/>
          </a:xfrm>
          <a:prstGeom prst="rect">
            <a:avLst/>
          </a:prstGeom>
        </p:spPr>
      </p:pic>
      <p:sp>
        <p:nvSpPr>
          <p:cNvPr id="10" name="9 Rectángulo"/>
          <p:cNvSpPr/>
          <p:nvPr/>
        </p:nvSpPr>
        <p:spPr>
          <a:xfrm>
            <a:off x="-142908" y="-142894"/>
            <a:ext cx="9501254" cy="5572164"/>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45" presetClass="entr" presetSubtype="0" fill="hold" nodeType="withEffect">
                                  <p:stCondLst>
                                    <p:cond delay="0"/>
                                  </p:stCondLst>
                                  <p:iterate type="lt">
                                    <p:tmPct val="10000"/>
                                  </p:iterate>
                                  <p:childTnLst>
                                    <p:set>
                                      <p:cBhvr>
                                        <p:cTn id="8" dur="1" fill="hold">
                                          <p:stCondLst>
                                            <p:cond delay="0"/>
                                          </p:stCondLst>
                                        </p:cTn>
                                        <p:tgtEl>
                                          <p:spTgt spid="8">
                                            <p:txEl>
                                              <p:pRg st="0" end="0"/>
                                            </p:txEl>
                                          </p:spTgt>
                                        </p:tgtEl>
                                        <p:attrNameLst>
                                          <p:attrName>style.visibility</p:attrName>
                                        </p:attrNameLst>
                                      </p:cBhvr>
                                      <p:to>
                                        <p:strVal val="visible"/>
                                      </p:to>
                                    </p:set>
                                    <p:animEffect transition="in" filter="fade">
                                      <p:cBhvr>
                                        <p:cTn id="9" dur="2000"/>
                                        <p:tgtEl>
                                          <p:spTgt spid="8">
                                            <p:txEl>
                                              <p:pRg st="0" end="0"/>
                                            </p:txEl>
                                          </p:spTgt>
                                        </p:tgtEl>
                                      </p:cBhvr>
                                    </p:animEffect>
                                    <p:anim calcmode="lin" valueType="num">
                                      <p:cBhvr>
                                        <p:cTn id="10" dur="200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11"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0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4" name="3 Imagen" descr="1318104.jpg"/>
          <p:cNvPicPr>
            <a:picLocks noChangeAspect="1"/>
          </p:cNvPicPr>
          <p:nvPr/>
        </p:nvPicPr>
        <p:blipFill>
          <a:blip r:embed="rId2"/>
          <a:stretch>
            <a:fillRect/>
          </a:stretch>
        </p:blipFill>
        <p:spPr>
          <a:xfrm>
            <a:off x="1116" y="0"/>
            <a:ext cx="9141768" cy="5143500"/>
          </a:xfrm>
          <a:prstGeom prst="rect">
            <a:avLst/>
          </a:prstGeom>
        </p:spPr>
      </p:pic>
      <p:sp>
        <p:nvSpPr>
          <p:cNvPr id="5" name="4 Lágrima"/>
          <p:cNvSpPr/>
          <p:nvPr/>
        </p:nvSpPr>
        <p:spPr>
          <a:xfrm rot="2897278">
            <a:off x="1639919" y="1667344"/>
            <a:ext cx="1571636" cy="1653080"/>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200000">
            <a:off x="5607852" y="3357529"/>
            <a:ext cx="1571636" cy="1643074"/>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15250">
            <a:off x="2069389" y="3218904"/>
            <a:ext cx="1725133" cy="1589557"/>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85987">
            <a:off x="3702831" y="3773698"/>
            <a:ext cx="1666902" cy="1668114"/>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2811">
            <a:off x="5849475" y="1737508"/>
            <a:ext cx="1571636" cy="1643074"/>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72176">
            <a:off x="2382549" y="71714"/>
            <a:ext cx="1633456" cy="1659806"/>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386380">
            <a:off x="3991248" y="-188071"/>
            <a:ext cx="1571636" cy="1653080"/>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1176499">
            <a:off x="5443452" y="295235"/>
            <a:ext cx="1571636" cy="1653080"/>
          </a:xfrm>
          <a:prstGeom prst="teardrop">
            <a:avLst>
              <a:gd name="adj" fmla="val 146933"/>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load-formulario.gif"/>
          <p:cNvPicPr>
            <a:picLocks noChangeAspect="1"/>
          </p:cNvPicPr>
          <p:nvPr/>
        </p:nvPicPr>
        <p:blipFill>
          <a:blip r:embed="rId3">
            <a:duotone>
              <a:prstClr val="black"/>
              <a:srgbClr val="FF0000">
                <a:tint val="45000"/>
                <a:satMod val="400000"/>
              </a:srgbClr>
            </a:duotone>
            <a:lum bright="-40000" contrast="40000"/>
          </a:blip>
          <a:stretch>
            <a:fillRect/>
          </a:stretch>
        </p:blipFill>
        <p:spPr>
          <a:xfrm>
            <a:off x="3857620" y="1857370"/>
            <a:ext cx="1381131" cy="1381131"/>
          </a:xfrm>
          <a:prstGeom prst="ellipse">
            <a:avLst/>
          </a:prstGeom>
          <a:gradFill flip="none" rotWithShape="1">
            <a:gsLst>
              <a:gs pos="46000">
                <a:schemeClr val="accent6">
                  <a:lumMod val="40000"/>
                  <a:lumOff val="60000"/>
                  <a:alpha val="15000"/>
                </a:schemeClr>
              </a:gs>
              <a:gs pos="50000">
                <a:srgbClr val="990000">
                  <a:shade val="67500"/>
                  <a:satMod val="115000"/>
                </a:srgbClr>
              </a:gs>
              <a:gs pos="100000">
                <a:srgbClr val="990000">
                  <a:shade val="100000"/>
                  <a:satMod val="115000"/>
                </a:srgbClr>
              </a:gs>
            </a:gsLst>
            <a:path path="shape">
              <a:fillToRect l="50000" t="50000" r="50000" b="50000"/>
            </a:path>
            <a:tileRect/>
          </a:gradFill>
          <a:ln>
            <a:noFill/>
          </a:ln>
          <a:effectLst>
            <a:softEdge rad="31750"/>
          </a:effectLst>
        </p:spPr>
      </p:pic>
      <p:pic>
        <p:nvPicPr>
          <p:cNvPr id="14" name="13 Imagen" descr="g-gif-update.phpgh.gif"/>
          <p:cNvPicPr>
            <a:picLocks noChangeAspect="1"/>
          </p:cNvPicPr>
          <p:nvPr/>
        </p:nvPicPr>
        <p:blipFill>
          <a:blip r:embed="rId4"/>
          <a:stretch>
            <a:fillRect/>
          </a:stretch>
        </p:blipFill>
        <p:spPr>
          <a:xfrm rot="20793553">
            <a:off x="1580228" y="3035050"/>
            <a:ext cx="1722608" cy="624301"/>
          </a:xfrm>
          <a:prstGeom prst="rect">
            <a:avLst/>
          </a:prstGeom>
        </p:spPr>
      </p:pic>
      <p:sp>
        <p:nvSpPr>
          <p:cNvPr id="15" name="14 Rectángulo"/>
          <p:cNvSpPr/>
          <p:nvPr/>
        </p:nvSpPr>
        <p:spPr>
          <a:xfrm>
            <a:off x="-142908" y="-357208"/>
            <a:ext cx="9501254" cy="5786478"/>
          </a:xfrm>
          <a:prstGeom prst="rect">
            <a:avLst/>
          </a:prstGeom>
          <a:gradFill flip="none" rotWithShape="1">
            <a:gsLst>
              <a:gs pos="0">
                <a:schemeClr val="tx1"/>
              </a:gs>
              <a:gs pos="50000">
                <a:srgbClr val="990000">
                  <a:shade val="67500"/>
                  <a:satMod val="115000"/>
                </a:srgbClr>
              </a:gs>
              <a:gs pos="100000">
                <a:srgbClr val="99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2000" fill="hold"/>
                                        <p:tgtEl>
                                          <p:spTgt spid="13"/>
                                        </p:tgtEl>
                                        <p:attrNameLst>
                                          <p:attrName>ppt_w</p:attrName>
                                        </p:attrNameLst>
                                      </p:cBhvr>
                                      <p:tavLst>
                                        <p:tav tm="0">
                                          <p:val>
                                            <p:fltVal val="0"/>
                                          </p:val>
                                        </p:tav>
                                        <p:tav tm="100000">
                                          <p:val>
                                            <p:strVal val="#ppt_w"/>
                                          </p:val>
                                        </p:tav>
                                      </p:tavLst>
                                    </p:anim>
                                    <p:anim calcmode="lin" valueType="num">
                                      <p:cBhvr>
                                        <p:cTn id="58" dur="2000" fill="hold"/>
                                        <p:tgtEl>
                                          <p:spTgt spid="13"/>
                                        </p:tgtEl>
                                        <p:attrNameLst>
                                          <p:attrName>ppt_h</p:attrName>
                                        </p:attrNameLst>
                                      </p:cBhvr>
                                      <p:tavLst>
                                        <p:tav tm="0">
                                          <p:val>
                                            <p:fltVal val="0"/>
                                          </p:val>
                                        </p:tav>
                                        <p:tav tm="100000">
                                          <p:val>
                                            <p:strVal val="#ppt_h"/>
                                          </p:val>
                                        </p:tav>
                                      </p:tavLst>
                                    </p:anim>
                                    <p:anim calcmode="lin" valueType="num">
                                      <p:cBhvr>
                                        <p:cTn id="59" dur="2000" fill="hold"/>
                                        <p:tgtEl>
                                          <p:spTgt spid="13"/>
                                        </p:tgtEl>
                                        <p:attrNameLst>
                                          <p:attrName>ppt_x</p:attrName>
                                        </p:attrNameLst>
                                      </p:cBhvr>
                                      <p:tavLst>
                                        <p:tav tm="0">
                                          <p:val>
                                            <p:fltVal val="0.5"/>
                                          </p:val>
                                        </p:tav>
                                        <p:tav tm="100000">
                                          <p:val>
                                            <p:strVal val="#ppt_x"/>
                                          </p:val>
                                        </p:tav>
                                      </p:tavLst>
                                    </p:anim>
                                    <p:anim calcmode="lin" valueType="num">
                                      <p:cBhvr>
                                        <p:cTn id="60" dur="2000" fill="hold"/>
                                        <p:tgtEl>
                                          <p:spTgt spid="13"/>
                                        </p:tgtEl>
                                        <p:attrNameLst>
                                          <p:attrName>ppt_y</p:attrName>
                                        </p:attrNameLst>
                                      </p:cBhvr>
                                      <p:tavLst>
                                        <p:tav tm="0">
                                          <p:val>
                                            <p:fltVal val="0.5"/>
                                          </p:val>
                                        </p:tav>
                                        <p:tav tm="100000">
                                          <p:val>
                                            <p:strVal val="#ppt_y"/>
                                          </p:val>
                                        </p:tav>
                                      </p:tavLst>
                                    </p:anim>
                                  </p:childTnLst>
                                </p:cTn>
                              </p:par>
                              <p:par>
                                <p:cTn id="61" presetID="8" presetClass="emph" presetSubtype="0" fill="hold" grpId="1"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2000"/>
                            </p:stCondLst>
                            <p:childTnLst>
                              <p:par>
                                <p:cTn id="80" presetID="23" presetClass="exit" presetSubtype="544" fill="hold" grpId="2" nodeType="afterEffect">
                                  <p:stCondLst>
                                    <p:cond delay="0"/>
                                  </p:stCondLst>
                                  <p:childTnLst>
                                    <p:anim calcmode="lin" valueType="num">
                                      <p:cBhvr>
                                        <p:cTn id="81" dur="2000"/>
                                        <p:tgtEl>
                                          <p:spTgt spid="5"/>
                                        </p:tgtEl>
                                        <p:attrNameLst>
                                          <p:attrName>ppt_w</p:attrName>
                                        </p:attrNameLst>
                                      </p:cBhvr>
                                      <p:tavLst>
                                        <p:tav tm="0">
                                          <p:val>
                                            <p:strVal val="ppt_w"/>
                                          </p:val>
                                        </p:tav>
                                        <p:tav tm="100000">
                                          <p:val>
                                            <p:fltVal val="0"/>
                                          </p:val>
                                        </p:tav>
                                      </p:tavLst>
                                    </p:anim>
                                    <p:anim calcmode="lin" valueType="num">
                                      <p:cBhvr>
                                        <p:cTn id="82" dur="2000"/>
                                        <p:tgtEl>
                                          <p:spTgt spid="5"/>
                                        </p:tgtEl>
                                        <p:attrNameLst>
                                          <p:attrName>ppt_h</p:attrName>
                                        </p:attrNameLst>
                                      </p:cBhvr>
                                      <p:tavLst>
                                        <p:tav tm="0">
                                          <p:val>
                                            <p:strVal val="ppt_h"/>
                                          </p:val>
                                        </p:tav>
                                        <p:tav tm="100000">
                                          <p:val>
                                            <p:fltVal val="0"/>
                                          </p:val>
                                        </p:tav>
                                      </p:tavLst>
                                    </p:anim>
                                    <p:anim calcmode="lin" valueType="num">
                                      <p:cBhvr>
                                        <p:cTn id="83" dur="2000"/>
                                        <p:tgtEl>
                                          <p:spTgt spid="5"/>
                                        </p:tgtEl>
                                        <p:attrNameLst>
                                          <p:attrName>ppt_x</p:attrName>
                                        </p:attrNameLst>
                                      </p:cBhvr>
                                      <p:tavLst>
                                        <p:tav tm="0">
                                          <p:val>
                                            <p:strVal val="ppt_x"/>
                                          </p:val>
                                        </p:tav>
                                        <p:tav tm="100000">
                                          <p:val>
                                            <p:fltVal val="0.5"/>
                                          </p:val>
                                        </p:tav>
                                      </p:tavLst>
                                    </p:anim>
                                    <p:anim calcmode="lin" valueType="num">
                                      <p:cBhvr>
                                        <p:cTn id="84" dur="2000"/>
                                        <p:tgtEl>
                                          <p:spTgt spid="5"/>
                                        </p:tgtEl>
                                        <p:attrNameLst>
                                          <p:attrName>ppt_y</p:attrName>
                                        </p:attrNameLst>
                                      </p:cBhvr>
                                      <p:tavLst>
                                        <p:tav tm="0">
                                          <p:val>
                                            <p:strVal val="ppt_y"/>
                                          </p:val>
                                        </p:tav>
                                        <p:tav tm="100000">
                                          <p:val>
                                            <p:fltVal val="0.5"/>
                                          </p:val>
                                        </p:tav>
                                      </p:tavLst>
                                    </p:anim>
                                    <p:set>
                                      <p:cBhvr>
                                        <p:cTn id="85" dur="1" fill="hold">
                                          <p:stCondLst>
                                            <p:cond delay="1999"/>
                                          </p:stCondLst>
                                        </p:cTn>
                                        <p:tgtEl>
                                          <p:spTgt spid="5"/>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6"/>
                                        </p:tgtEl>
                                        <p:attrNameLst>
                                          <p:attrName>ppt_w</p:attrName>
                                        </p:attrNameLst>
                                      </p:cBhvr>
                                      <p:tavLst>
                                        <p:tav tm="0">
                                          <p:val>
                                            <p:strVal val="ppt_w"/>
                                          </p:val>
                                        </p:tav>
                                        <p:tav tm="100000">
                                          <p:val>
                                            <p:fltVal val="0"/>
                                          </p:val>
                                        </p:tav>
                                      </p:tavLst>
                                    </p:anim>
                                    <p:anim calcmode="lin" valueType="num">
                                      <p:cBhvr>
                                        <p:cTn id="88" dur="2000"/>
                                        <p:tgtEl>
                                          <p:spTgt spid="6"/>
                                        </p:tgtEl>
                                        <p:attrNameLst>
                                          <p:attrName>ppt_h</p:attrName>
                                        </p:attrNameLst>
                                      </p:cBhvr>
                                      <p:tavLst>
                                        <p:tav tm="0">
                                          <p:val>
                                            <p:strVal val="ppt_h"/>
                                          </p:val>
                                        </p:tav>
                                        <p:tav tm="100000">
                                          <p:val>
                                            <p:fltVal val="0"/>
                                          </p:val>
                                        </p:tav>
                                      </p:tavLst>
                                    </p:anim>
                                    <p:anim calcmode="lin" valueType="num">
                                      <p:cBhvr>
                                        <p:cTn id="89" dur="2000"/>
                                        <p:tgtEl>
                                          <p:spTgt spid="6"/>
                                        </p:tgtEl>
                                        <p:attrNameLst>
                                          <p:attrName>ppt_x</p:attrName>
                                        </p:attrNameLst>
                                      </p:cBhvr>
                                      <p:tavLst>
                                        <p:tav tm="0">
                                          <p:val>
                                            <p:strVal val="ppt_x"/>
                                          </p:val>
                                        </p:tav>
                                        <p:tav tm="100000">
                                          <p:val>
                                            <p:fltVal val="0.5"/>
                                          </p:val>
                                        </p:tav>
                                      </p:tavLst>
                                    </p:anim>
                                    <p:anim calcmode="lin" valueType="num">
                                      <p:cBhvr>
                                        <p:cTn id="90" dur="2000"/>
                                        <p:tgtEl>
                                          <p:spTgt spid="6"/>
                                        </p:tgtEl>
                                        <p:attrNameLst>
                                          <p:attrName>ppt_y</p:attrName>
                                        </p:attrNameLst>
                                      </p:cBhvr>
                                      <p:tavLst>
                                        <p:tav tm="0">
                                          <p:val>
                                            <p:strVal val="ppt_y"/>
                                          </p:val>
                                        </p:tav>
                                        <p:tav tm="100000">
                                          <p:val>
                                            <p:fltVal val="0.5"/>
                                          </p:val>
                                        </p:tav>
                                      </p:tavLst>
                                    </p:anim>
                                    <p:set>
                                      <p:cBhvr>
                                        <p:cTn id="91" dur="1" fill="hold">
                                          <p:stCondLst>
                                            <p:cond delay="1999"/>
                                          </p:stCondLst>
                                        </p:cTn>
                                        <p:tgtEl>
                                          <p:spTgt spid="6"/>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7"/>
                                        </p:tgtEl>
                                        <p:attrNameLst>
                                          <p:attrName>ppt_w</p:attrName>
                                        </p:attrNameLst>
                                      </p:cBhvr>
                                      <p:tavLst>
                                        <p:tav tm="0">
                                          <p:val>
                                            <p:strVal val="ppt_w"/>
                                          </p:val>
                                        </p:tav>
                                        <p:tav tm="100000">
                                          <p:val>
                                            <p:fltVal val="0"/>
                                          </p:val>
                                        </p:tav>
                                      </p:tavLst>
                                    </p:anim>
                                    <p:anim calcmode="lin" valueType="num">
                                      <p:cBhvr>
                                        <p:cTn id="94" dur="2000"/>
                                        <p:tgtEl>
                                          <p:spTgt spid="7"/>
                                        </p:tgtEl>
                                        <p:attrNameLst>
                                          <p:attrName>ppt_h</p:attrName>
                                        </p:attrNameLst>
                                      </p:cBhvr>
                                      <p:tavLst>
                                        <p:tav tm="0">
                                          <p:val>
                                            <p:strVal val="ppt_h"/>
                                          </p:val>
                                        </p:tav>
                                        <p:tav tm="100000">
                                          <p:val>
                                            <p:fltVal val="0"/>
                                          </p:val>
                                        </p:tav>
                                      </p:tavLst>
                                    </p:anim>
                                    <p:anim calcmode="lin" valueType="num">
                                      <p:cBhvr>
                                        <p:cTn id="95" dur="2000"/>
                                        <p:tgtEl>
                                          <p:spTgt spid="7"/>
                                        </p:tgtEl>
                                        <p:attrNameLst>
                                          <p:attrName>ppt_x</p:attrName>
                                        </p:attrNameLst>
                                      </p:cBhvr>
                                      <p:tavLst>
                                        <p:tav tm="0">
                                          <p:val>
                                            <p:strVal val="ppt_x"/>
                                          </p:val>
                                        </p:tav>
                                        <p:tav tm="100000">
                                          <p:val>
                                            <p:fltVal val="0.5"/>
                                          </p:val>
                                        </p:tav>
                                      </p:tavLst>
                                    </p:anim>
                                    <p:anim calcmode="lin" valueType="num">
                                      <p:cBhvr>
                                        <p:cTn id="96" dur="2000"/>
                                        <p:tgtEl>
                                          <p:spTgt spid="7"/>
                                        </p:tgtEl>
                                        <p:attrNameLst>
                                          <p:attrName>ppt_y</p:attrName>
                                        </p:attrNameLst>
                                      </p:cBhvr>
                                      <p:tavLst>
                                        <p:tav tm="0">
                                          <p:val>
                                            <p:strVal val="ppt_y"/>
                                          </p:val>
                                        </p:tav>
                                        <p:tav tm="100000">
                                          <p:val>
                                            <p:fltVal val="0.5"/>
                                          </p:val>
                                        </p:tav>
                                      </p:tavLst>
                                    </p:anim>
                                    <p:set>
                                      <p:cBhvr>
                                        <p:cTn id="97" dur="1" fill="hold">
                                          <p:stCondLst>
                                            <p:cond delay="1999"/>
                                          </p:stCondLst>
                                        </p:cTn>
                                        <p:tgtEl>
                                          <p:spTgt spid="7"/>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8"/>
                                        </p:tgtEl>
                                        <p:attrNameLst>
                                          <p:attrName>ppt_w</p:attrName>
                                        </p:attrNameLst>
                                      </p:cBhvr>
                                      <p:tavLst>
                                        <p:tav tm="0">
                                          <p:val>
                                            <p:strVal val="ppt_w"/>
                                          </p:val>
                                        </p:tav>
                                        <p:tav tm="100000">
                                          <p:val>
                                            <p:fltVal val="0"/>
                                          </p:val>
                                        </p:tav>
                                      </p:tavLst>
                                    </p:anim>
                                    <p:anim calcmode="lin" valueType="num">
                                      <p:cBhvr>
                                        <p:cTn id="100" dur="2000"/>
                                        <p:tgtEl>
                                          <p:spTgt spid="8"/>
                                        </p:tgtEl>
                                        <p:attrNameLst>
                                          <p:attrName>ppt_h</p:attrName>
                                        </p:attrNameLst>
                                      </p:cBhvr>
                                      <p:tavLst>
                                        <p:tav tm="0">
                                          <p:val>
                                            <p:strVal val="ppt_h"/>
                                          </p:val>
                                        </p:tav>
                                        <p:tav tm="100000">
                                          <p:val>
                                            <p:fltVal val="0"/>
                                          </p:val>
                                        </p:tav>
                                      </p:tavLst>
                                    </p:anim>
                                    <p:anim calcmode="lin" valueType="num">
                                      <p:cBhvr>
                                        <p:cTn id="101" dur="2000"/>
                                        <p:tgtEl>
                                          <p:spTgt spid="8"/>
                                        </p:tgtEl>
                                        <p:attrNameLst>
                                          <p:attrName>ppt_x</p:attrName>
                                        </p:attrNameLst>
                                      </p:cBhvr>
                                      <p:tavLst>
                                        <p:tav tm="0">
                                          <p:val>
                                            <p:strVal val="ppt_x"/>
                                          </p:val>
                                        </p:tav>
                                        <p:tav tm="100000">
                                          <p:val>
                                            <p:fltVal val="0.5"/>
                                          </p:val>
                                        </p:tav>
                                      </p:tavLst>
                                    </p:anim>
                                    <p:anim calcmode="lin" valueType="num">
                                      <p:cBhvr>
                                        <p:cTn id="102" dur="2000"/>
                                        <p:tgtEl>
                                          <p:spTgt spid="8"/>
                                        </p:tgtEl>
                                        <p:attrNameLst>
                                          <p:attrName>ppt_y</p:attrName>
                                        </p:attrNameLst>
                                      </p:cBhvr>
                                      <p:tavLst>
                                        <p:tav tm="0">
                                          <p:val>
                                            <p:strVal val="ppt_y"/>
                                          </p:val>
                                        </p:tav>
                                        <p:tav tm="100000">
                                          <p:val>
                                            <p:fltVal val="0.5"/>
                                          </p:val>
                                        </p:tav>
                                      </p:tavLst>
                                    </p:anim>
                                    <p:set>
                                      <p:cBhvr>
                                        <p:cTn id="103" dur="1" fill="hold">
                                          <p:stCondLst>
                                            <p:cond delay="1999"/>
                                          </p:stCondLst>
                                        </p:cTn>
                                        <p:tgtEl>
                                          <p:spTgt spid="8"/>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9"/>
                                        </p:tgtEl>
                                        <p:attrNameLst>
                                          <p:attrName>ppt_w</p:attrName>
                                        </p:attrNameLst>
                                      </p:cBhvr>
                                      <p:tavLst>
                                        <p:tav tm="0">
                                          <p:val>
                                            <p:strVal val="ppt_w"/>
                                          </p:val>
                                        </p:tav>
                                        <p:tav tm="100000">
                                          <p:val>
                                            <p:fltVal val="0"/>
                                          </p:val>
                                        </p:tav>
                                      </p:tavLst>
                                    </p:anim>
                                    <p:anim calcmode="lin" valueType="num">
                                      <p:cBhvr>
                                        <p:cTn id="106" dur="2000"/>
                                        <p:tgtEl>
                                          <p:spTgt spid="9"/>
                                        </p:tgtEl>
                                        <p:attrNameLst>
                                          <p:attrName>ppt_h</p:attrName>
                                        </p:attrNameLst>
                                      </p:cBhvr>
                                      <p:tavLst>
                                        <p:tav tm="0">
                                          <p:val>
                                            <p:strVal val="ppt_h"/>
                                          </p:val>
                                        </p:tav>
                                        <p:tav tm="100000">
                                          <p:val>
                                            <p:fltVal val="0"/>
                                          </p:val>
                                        </p:tav>
                                      </p:tavLst>
                                    </p:anim>
                                    <p:anim calcmode="lin" valueType="num">
                                      <p:cBhvr>
                                        <p:cTn id="107" dur="2000"/>
                                        <p:tgtEl>
                                          <p:spTgt spid="9"/>
                                        </p:tgtEl>
                                        <p:attrNameLst>
                                          <p:attrName>ppt_x</p:attrName>
                                        </p:attrNameLst>
                                      </p:cBhvr>
                                      <p:tavLst>
                                        <p:tav tm="0">
                                          <p:val>
                                            <p:strVal val="ppt_x"/>
                                          </p:val>
                                        </p:tav>
                                        <p:tav tm="100000">
                                          <p:val>
                                            <p:fltVal val="0.5"/>
                                          </p:val>
                                        </p:tav>
                                      </p:tavLst>
                                    </p:anim>
                                    <p:anim calcmode="lin" valueType="num">
                                      <p:cBhvr>
                                        <p:cTn id="108" dur="2000"/>
                                        <p:tgtEl>
                                          <p:spTgt spid="9"/>
                                        </p:tgtEl>
                                        <p:attrNameLst>
                                          <p:attrName>ppt_y</p:attrName>
                                        </p:attrNameLst>
                                      </p:cBhvr>
                                      <p:tavLst>
                                        <p:tav tm="0">
                                          <p:val>
                                            <p:strVal val="ppt_y"/>
                                          </p:val>
                                        </p:tav>
                                        <p:tav tm="100000">
                                          <p:val>
                                            <p:fltVal val="0.5"/>
                                          </p:val>
                                        </p:tav>
                                      </p:tavLst>
                                    </p:anim>
                                    <p:set>
                                      <p:cBhvr>
                                        <p:cTn id="109" dur="1" fill="hold">
                                          <p:stCondLst>
                                            <p:cond delay="1999"/>
                                          </p:stCondLst>
                                        </p:cTn>
                                        <p:tgtEl>
                                          <p:spTgt spid="9"/>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10"/>
                                        </p:tgtEl>
                                        <p:attrNameLst>
                                          <p:attrName>ppt_w</p:attrName>
                                        </p:attrNameLst>
                                      </p:cBhvr>
                                      <p:tavLst>
                                        <p:tav tm="0">
                                          <p:val>
                                            <p:strVal val="ppt_w"/>
                                          </p:val>
                                        </p:tav>
                                        <p:tav tm="100000">
                                          <p:val>
                                            <p:fltVal val="0"/>
                                          </p:val>
                                        </p:tav>
                                      </p:tavLst>
                                    </p:anim>
                                    <p:anim calcmode="lin" valueType="num">
                                      <p:cBhvr>
                                        <p:cTn id="112" dur="2000"/>
                                        <p:tgtEl>
                                          <p:spTgt spid="10"/>
                                        </p:tgtEl>
                                        <p:attrNameLst>
                                          <p:attrName>ppt_h</p:attrName>
                                        </p:attrNameLst>
                                      </p:cBhvr>
                                      <p:tavLst>
                                        <p:tav tm="0">
                                          <p:val>
                                            <p:strVal val="ppt_h"/>
                                          </p:val>
                                        </p:tav>
                                        <p:tav tm="100000">
                                          <p:val>
                                            <p:fltVal val="0"/>
                                          </p:val>
                                        </p:tav>
                                      </p:tavLst>
                                    </p:anim>
                                    <p:anim calcmode="lin" valueType="num">
                                      <p:cBhvr>
                                        <p:cTn id="113" dur="2000"/>
                                        <p:tgtEl>
                                          <p:spTgt spid="10"/>
                                        </p:tgtEl>
                                        <p:attrNameLst>
                                          <p:attrName>ppt_x</p:attrName>
                                        </p:attrNameLst>
                                      </p:cBhvr>
                                      <p:tavLst>
                                        <p:tav tm="0">
                                          <p:val>
                                            <p:strVal val="ppt_x"/>
                                          </p:val>
                                        </p:tav>
                                        <p:tav tm="100000">
                                          <p:val>
                                            <p:fltVal val="0.5"/>
                                          </p:val>
                                        </p:tav>
                                      </p:tavLst>
                                    </p:anim>
                                    <p:anim calcmode="lin" valueType="num">
                                      <p:cBhvr>
                                        <p:cTn id="114" dur="2000"/>
                                        <p:tgtEl>
                                          <p:spTgt spid="10"/>
                                        </p:tgtEl>
                                        <p:attrNameLst>
                                          <p:attrName>ppt_y</p:attrName>
                                        </p:attrNameLst>
                                      </p:cBhvr>
                                      <p:tavLst>
                                        <p:tav tm="0">
                                          <p:val>
                                            <p:strVal val="ppt_y"/>
                                          </p:val>
                                        </p:tav>
                                        <p:tav tm="100000">
                                          <p:val>
                                            <p:fltVal val="0.5"/>
                                          </p:val>
                                        </p:tav>
                                      </p:tavLst>
                                    </p:anim>
                                    <p:set>
                                      <p:cBhvr>
                                        <p:cTn id="115" dur="1" fill="hold">
                                          <p:stCondLst>
                                            <p:cond delay="1999"/>
                                          </p:stCondLst>
                                        </p:cTn>
                                        <p:tgtEl>
                                          <p:spTgt spid="10"/>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11"/>
                                        </p:tgtEl>
                                        <p:attrNameLst>
                                          <p:attrName>ppt_w</p:attrName>
                                        </p:attrNameLst>
                                      </p:cBhvr>
                                      <p:tavLst>
                                        <p:tav tm="0">
                                          <p:val>
                                            <p:strVal val="ppt_w"/>
                                          </p:val>
                                        </p:tav>
                                        <p:tav tm="100000">
                                          <p:val>
                                            <p:fltVal val="0"/>
                                          </p:val>
                                        </p:tav>
                                      </p:tavLst>
                                    </p:anim>
                                    <p:anim calcmode="lin" valueType="num">
                                      <p:cBhvr>
                                        <p:cTn id="118" dur="2000"/>
                                        <p:tgtEl>
                                          <p:spTgt spid="11"/>
                                        </p:tgtEl>
                                        <p:attrNameLst>
                                          <p:attrName>ppt_h</p:attrName>
                                        </p:attrNameLst>
                                      </p:cBhvr>
                                      <p:tavLst>
                                        <p:tav tm="0">
                                          <p:val>
                                            <p:strVal val="ppt_h"/>
                                          </p:val>
                                        </p:tav>
                                        <p:tav tm="100000">
                                          <p:val>
                                            <p:fltVal val="0"/>
                                          </p:val>
                                        </p:tav>
                                      </p:tavLst>
                                    </p:anim>
                                    <p:anim calcmode="lin" valueType="num">
                                      <p:cBhvr>
                                        <p:cTn id="119" dur="2000"/>
                                        <p:tgtEl>
                                          <p:spTgt spid="11"/>
                                        </p:tgtEl>
                                        <p:attrNameLst>
                                          <p:attrName>ppt_x</p:attrName>
                                        </p:attrNameLst>
                                      </p:cBhvr>
                                      <p:tavLst>
                                        <p:tav tm="0">
                                          <p:val>
                                            <p:strVal val="ppt_x"/>
                                          </p:val>
                                        </p:tav>
                                        <p:tav tm="100000">
                                          <p:val>
                                            <p:fltVal val="0.5"/>
                                          </p:val>
                                        </p:tav>
                                      </p:tavLst>
                                    </p:anim>
                                    <p:anim calcmode="lin" valueType="num">
                                      <p:cBhvr>
                                        <p:cTn id="120" dur="2000"/>
                                        <p:tgtEl>
                                          <p:spTgt spid="11"/>
                                        </p:tgtEl>
                                        <p:attrNameLst>
                                          <p:attrName>ppt_y</p:attrName>
                                        </p:attrNameLst>
                                      </p:cBhvr>
                                      <p:tavLst>
                                        <p:tav tm="0">
                                          <p:val>
                                            <p:strVal val="ppt_y"/>
                                          </p:val>
                                        </p:tav>
                                        <p:tav tm="100000">
                                          <p:val>
                                            <p:fltVal val="0.5"/>
                                          </p:val>
                                        </p:tav>
                                      </p:tavLst>
                                    </p:anim>
                                    <p:set>
                                      <p:cBhvr>
                                        <p:cTn id="121" dur="1" fill="hold">
                                          <p:stCondLst>
                                            <p:cond delay="1999"/>
                                          </p:stCondLst>
                                        </p:cTn>
                                        <p:tgtEl>
                                          <p:spTgt spid="11"/>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2"/>
                                        </p:tgtEl>
                                        <p:attrNameLst>
                                          <p:attrName>ppt_w</p:attrName>
                                        </p:attrNameLst>
                                      </p:cBhvr>
                                      <p:tavLst>
                                        <p:tav tm="0">
                                          <p:val>
                                            <p:strVal val="ppt_w"/>
                                          </p:val>
                                        </p:tav>
                                        <p:tav tm="100000">
                                          <p:val>
                                            <p:fltVal val="0"/>
                                          </p:val>
                                        </p:tav>
                                      </p:tavLst>
                                    </p:anim>
                                    <p:anim calcmode="lin" valueType="num">
                                      <p:cBhvr>
                                        <p:cTn id="124" dur="2000"/>
                                        <p:tgtEl>
                                          <p:spTgt spid="12"/>
                                        </p:tgtEl>
                                        <p:attrNameLst>
                                          <p:attrName>ppt_h</p:attrName>
                                        </p:attrNameLst>
                                      </p:cBhvr>
                                      <p:tavLst>
                                        <p:tav tm="0">
                                          <p:val>
                                            <p:strVal val="ppt_h"/>
                                          </p:val>
                                        </p:tav>
                                        <p:tav tm="100000">
                                          <p:val>
                                            <p:fltVal val="0"/>
                                          </p:val>
                                        </p:tav>
                                      </p:tavLst>
                                    </p:anim>
                                    <p:anim calcmode="lin" valueType="num">
                                      <p:cBhvr>
                                        <p:cTn id="125" dur="2000"/>
                                        <p:tgtEl>
                                          <p:spTgt spid="12"/>
                                        </p:tgtEl>
                                        <p:attrNameLst>
                                          <p:attrName>ppt_x</p:attrName>
                                        </p:attrNameLst>
                                      </p:cBhvr>
                                      <p:tavLst>
                                        <p:tav tm="0">
                                          <p:val>
                                            <p:strVal val="ppt_x"/>
                                          </p:val>
                                        </p:tav>
                                        <p:tav tm="100000">
                                          <p:val>
                                            <p:fltVal val="0.5"/>
                                          </p:val>
                                        </p:tav>
                                      </p:tavLst>
                                    </p:anim>
                                    <p:anim calcmode="lin" valueType="num">
                                      <p:cBhvr>
                                        <p:cTn id="126" dur="2000"/>
                                        <p:tgtEl>
                                          <p:spTgt spid="12"/>
                                        </p:tgtEl>
                                        <p:attrNameLst>
                                          <p:attrName>ppt_y</p:attrName>
                                        </p:attrNameLst>
                                      </p:cBhvr>
                                      <p:tavLst>
                                        <p:tav tm="0">
                                          <p:val>
                                            <p:strVal val="ppt_y"/>
                                          </p:val>
                                        </p:tav>
                                        <p:tav tm="100000">
                                          <p:val>
                                            <p:fltVal val="0.5"/>
                                          </p:val>
                                        </p:tav>
                                      </p:tavLst>
                                    </p:anim>
                                    <p:set>
                                      <p:cBhvr>
                                        <p:cTn id="127" dur="1" fill="hold">
                                          <p:stCondLst>
                                            <p:cond delay="1999"/>
                                          </p:stCondLst>
                                        </p:cTn>
                                        <p:tgtEl>
                                          <p:spTgt spid="12"/>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3"/>
                                        </p:tgtEl>
                                        <p:attrNameLst>
                                          <p:attrName>ppt_w</p:attrName>
                                        </p:attrNameLst>
                                      </p:cBhvr>
                                      <p:tavLst>
                                        <p:tav tm="0">
                                          <p:val>
                                            <p:strVal val="ppt_w"/>
                                          </p:val>
                                        </p:tav>
                                        <p:tav tm="100000">
                                          <p:val>
                                            <p:fltVal val="0"/>
                                          </p:val>
                                        </p:tav>
                                      </p:tavLst>
                                    </p:anim>
                                    <p:anim calcmode="lin" valueType="num">
                                      <p:cBhvr>
                                        <p:cTn id="130" dur="2000"/>
                                        <p:tgtEl>
                                          <p:spTgt spid="13"/>
                                        </p:tgtEl>
                                        <p:attrNameLst>
                                          <p:attrName>ppt_h</p:attrName>
                                        </p:attrNameLst>
                                      </p:cBhvr>
                                      <p:tavLst>
                                        <p:tav tm="0">
                                          <p:val>
                                            <p:strVal val="ppt_h"/>
                                          </p:val>
                                        </p:tav>
                                        <p:tav tm="100000">
                                          <p:val>
                                            <p:fltVal val="0"/>
                                          </p:val>
                                        </p:tav>
                                      </p:tavLst>
                                    </p:anim>
                                    <p:anim calcmode="lin" valueType="num">
                                      <p:cBhvr>
                                        <p:cTn id="131" dur="2000"/>
                                        <p:tgtEl>
                                          <p:spTgt spid="13"/>
                                        </p:tgtEl>
                                        <p:attrNameLst>
                                          <p:attrName>ppt_x</p:attrName>
                                        </p:attrNameLst>
                                      </p:cBhvr>
                                      <p:tavLst>
                                        <p:tav tm="0">
                                          <p:val>
                                            <p:strVal val="ppt_x"/>
                                          </p:val>
                                        </p:tav>
                                        <p:tav tm="100000">
                                          <p:val>
                                            <p:fltVal val="0.5"/>
                                          </p:val>
                                        </p:tav>
                                      </p:tavLst>
                                    </p:anim>
                                    <p:anim calcmode="lin" valueType="num">
                                      <p:cBhvr>
                                        <p:cTn id="132" dur="2000"/>
                                        <p:tgtEl>
                                          <p:spTgt spid="13"/>
                                        </p:tgtEl>
                                        <p:attrNameLst>
                                          <p:attrName>ppt_y</p:attrName>
                                        </p:attrNameLst>
                                      </p:cBhvr>
                                      <p:tavLst>
                                        <p:tav tm="0">
                                          <p:val>
                                            <p:strVal val="ppt_y"/>
                                          </p:val>
                                        </p:tav>
                                        <p:tav tm="100000">
                                          <p:val>
                                            <p:fltVal val="0.5"/>
                                          </p:val>
                                        </p:tav>
                                      </p:tavLst>
                                    </p:anim>
                                    <p:set>
                                      <p:cBhvr>
                                        <p:cTn id="133" dur="1" fill="hold">
                                          <p:stCondLst>
                                            <p:cond delay="1999"/>
                                          </p:stCondLst>
                                        </p:cTn>
                                        <p:tgtEl>
                                          <p:spTgt spid="13"/>
                                        </p:tgtEl>
                                        <p:attrNameLst>
                                          <p:attrName>style.visibility</p:attrName>
                                        </p:attrNameLst>
                                      </p:cBhvr>
                                      <p:to>
                                        <p:strVal val="hidden"/>
                                      </p:to>
                                    </p:set>
                                  </p:childTnLst>
                                </p:cTn>
                              </p:par>
                              <p:par>
                                <p:cTn id="134" presetID="8" presetClass="emph" presetSubtype="0" fill="hold" grpId="3" nodeType="withEffect">
                                  <p:stCondLst>
                                    <p:cond delay="0"/>
                                  </p:stCondLst>
                                  <p:childTnLst>
                                    <p:animRot by="-21600000">
                                      <p:cBhvr>
                                        <p:cTn id="135" dur="2000" fill="hold"/>
                                        <p:tgtEl>
                                          <p:spTgt spid="5"/>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3"/>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2000" fill="hold"/>
                                        <p:tgtEl>
                                          <p:spTgt spid="4"/>
                                        </p:tgtEl>
                                        <p:attrNameLst>
                                          <p:attrName>ppt_w</p:attrName>
                                        </p:attrNameLst>
                                      </p:cBhvr>
                                      <p:tavLst>
                                        <p:tav tm="0">
                                          <p:val>
                                            <p:strVal val="4/3*#ppt_w"/>
                                          </p:val>
                                        </p:tav>
                                        <p:tav tm="100000">
                                          <p:val>
                                            <p:strVal val="#ppt_w"/>
                                          </p:val>
                                        </p:tav>
                                      </p:tavLst>
                                    </p:anim>
                                    <p:anim calcmode="lin" valueType="num">
                                      <p:cBhvr>
                                        <p:cTn id="155" dur="2000" fill="hold"/>
                                        <p:tgtEl>
                                          <p:spTgt spid="4"/>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wheel(8)">
                                      <p:cBhvr>
                                        <p:cTn id="158" dur="2000"/>
                                        <p:tgtEl>
                                          <p:spTgt spid="4"/>
                                        </p:tgtEl>
                                      </p:cBhvr>
                                    </p:animEffect>
                                  </p:childTnLst>
                                </p:cTn>
                              </p:par>
                            </p:childTnLst>
                          </p:cTn>
                        </p:par>
                        <p:par>
                          <p:cTn id="159" fill="hold">
                            <p:stCondLst>
                              <p:cond delay="4000"/>
                            </p:stCondLst>
                            <p:childTnLst>
                              <p:par>
                                <p:cTn id="160" presetID="10" presetClass="entr" presetSubtype="0" fill="hold" nodeType="after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fade">
                                      <p:cBhvr>
                                        <p:cTn id="16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977</Words>
  <Application>Microsoft Office PowerPoint</Application>
  <PresentationFormat>Presentación en pantalla (16:9)</PresentationFormat>
  <Paragraphs>117</Paragraphs>
  <Slides>37</Slides>
  <Notes>0</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450</cp:revision>
  <dcterms:created xsi:type="dcterms:W3CDTF">2017-03-10T16:37:49Z</dcterms:created>
  <dcterms:modified xsi:type="dcterms:W3CDTF">2017-03-13T17:02:49Z</dcterms:modified>
</cp:coreProperties>
</file>