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306" r:id="rId4"/>
    <p:sldId id="305" r:id="rId5"/>
    <p:sldId id="262" r:id="rId6"/>
    <p:sldId id="258" r:id="rId7"/>
    <p:sldId id="259" r:id="rId8"/>
    <p:sldId id="257" r:id="rId9"/>
    <p:sldId id="260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5" r:id="rId22"/>
    <p:sldId id="274" r:id="rId23"/>
    <p:sldId id="273" r:id="rId24"/>
    <p:sldId id="277" r:id="rId25"/>
    <p:sldId id="278" r:id="rId26"/>
    <p:sldId id="279" r:id="rId27"/>
    <p:sldId id="280" r:id="rId28"/>
    <p:sldId id="283" r:id="rId29"/>
    <p:sldId id="281" r:id="rId30"/>
    <p:sldId id="282" r:id="rId31"/>
    <p:sldId id="286" r:id="rId32"/>
    <p:sldId id="287" r:id="rId33"/>
    <p:sldId id="289" r:id="rId34"/>
    <p:sldId id="290" r:id="rId35"/>
    <p:sldId id="291" r:id="rId36"/>
    <p:sldId id="292" r:id="rId37"/>
    <p:sldId id="294" r:id="rId38"/>
    <p:sldId id="295" r:id="rId39"/>
    <p:sldId id="297" r:id="rId40"/>
    <p:sldId id="299" r:id="rId41"/>
    <p:sldId id="298" r:id="rId42"/>
    <p:sldId id="300" r:id="rId43"/>
    <p:sldId id="301" r:id="rId44"/>
    <p:sldId id="302" r:id="rId45"/>
    <p:sldId id="303" r:id="rId46"/>
    <p:sldId id="304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+so0Fa4HnFTc/I+Bzfsqg" hashData="RgPEZcWP/vyPSVehnoE0WCqnGG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60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F2A11-5513-4FB9-907D-271F2DBEBD1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0A875-9DE6-4B3B-99CE-E51EE684E041}" type="datetimeFigureOut">
              <a:rPr lang="es-ES" smtClean="0"/>
              <a:pPr/>
              <a:t>27/04/2014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4BA9D-A937-49E3-AF38-254E995618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A27BE6-69A9-4927-A34C-040B5CC5F2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scene3d>
            <a:camera prst="orthographicFront">
              <a:rot lat="0" lon="300000" rev="0"/>
            </a:camera>
            <a:lightRig rig="threePt" dir="t"/>
          </a:scene3d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0" y="0"/>
            <a:ext cx="9135000" cy="6858000"/>
          </a:xfrm>
          <a:prstGeom prst="rect">
            <a:avLst/>
          </a:prstGeom>
        </p:spPr>
      </p:pic>
      <p:pic>
        <p:nvPicPr>
          <p:cNvPr id="8" name="7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067998" cy="6858000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0" y="0"/>
            <a:ext cx="9135000" cy="6858000"/>
          </a:xfrm>
          <a:prstGeom prst="rect">
            <a:avLst/>
          </a:prstGeom>
        </p:spPr>
      </p:pic>
      <p:pic>
        <p:nvPicPr>
          <p:cNvPr id="23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2071670" y="571480"/>
            <a:ext cx="1097588" cy="876300"/>
          </a:xfrm>
          <a:prstGeom prst="rect">
            <a:avLst/>
          </a:prstGeom>
          <a:noFill/>
        </p:spPr>
      </p:pic>
      <p:pic>
        <p:nvPicPr>
          <p:cNvPr id="24" name="Picture 8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1000100" y="3286124"/>
            <a:ext cx="2991136" cy="876300"/>
          </a:xfrm>
          <a:prstGeom prst="rect">
            <a:avLst/>
          </a:prstGeom>
          <a:noFill/>
        </p:spPr>
      </p:pic>
      <p:pic>
        <p:nvPicPr>
          <p:cNvPr id="25" name="Picture 10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20000"/>
          </a:blip>
          <a:srcRect/>
          <a:stretch>
            <a:fillRect/>
          </a:stretch>
        </p:blipFill>
        <p:spPr bwMode="auto">
          <a:xfrm>
            <a:off x="571472" y="4929198"/>
            <a:ext cx="4071966" cy="876300"/>
          </a:xfrm>
          <a:prstGeom prst="rect">
            <a:avLst/>
          </a:prstGeom>
          <a:noFill/>
        </p:spPr>
      </p:pic>
      <p:pic>
        <p:nvPicPr>
          <p:cNvPr id="26" name="Picture 3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714348" y="1785926"/>
            <a:ext cx="3705978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Chris Spheris-Mediterraneo -  cristyandrei HD Chann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000"/>
            </a:avLst>
          </a:prstGeom>
          <a:blipFill dpi="0" rotWithShape="1">
            <a:blip r:embed="rId2">
              <a:lum contrast="1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85852" y="1142984"/>
            <a:ext cx="67151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r>
              <a:rPr lang="es-E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naranja es un color alegre. Este color libera las emociones negativas, le hace sentir menos inseguro, menos penoso, más comprensivo con los defectos de los demás y le aporta ganas de perdonarlo todo . El naranja estimula la mente, renueva la ilusión en la vida y es el perfecto antidepresivo. Es ideal para el espíritu. El color albaricoque o melocotón, es ideal para los nervios . El color naranja está asociado al signo Leo. Las palabras claves del color naranja son: energía, alegría, felicidad, atracción, creatividad.</a:t>
            </a:r>
          </a:p>
          <a:p>
            <a:r>
              <a:rPr lang="es-E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</a:p>
          <a:p>
            <a:endParaRPr lang="es-ES" sz="24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>
              <a:rot lat="0" lon="300000" rev="0"/>
            </a:camera>
            <a:lightRig rig="threePt" dir="t"/>
          </a:scene3d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 naran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o-antiguo-naran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88803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4655"/>
          </a:xfrm>
          <a:prstGeom prst="rect">
            <a:avLst/>
          </a:prstGeom>
        </p:spPr>
      </p:pic>
      <p:sp>
        <p:nvSpPr>
          <p:cNvPr id="12" name="11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nchas-en-las-playas-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25" name="24 Cheurón"/>
          <p:cNvSpPr/>
          <p:nvPr/>
        </p:nvSpPr>
        <p:spPr>
          <a:xfrm rot="5400000">
            <a:off x="3036095" y="-3036095"/>
            <a:ext cx="3071810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2714624" y="428624"/>
            <a:ext cx="3714752" cy="9144000"/>
          </a:xfrm>
          <a:prstGeom prst="chevron">
            <a:avLst>
              <a:gd name="adj" fmla="val 8851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3321859" y="-3321859"/>
            <a:ext cx="2500282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000376" y="714376"/>
            <a:ext cx="3143248" cy="9144000"/>
          </a:xfrm>
          <a:prstGeom prst="chevron">
            <a:avLst>
              <a:gd name="adj" fmla="val 8851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643318" y="-3643318"/>
            <a:ext cx="1857364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3286128" y="1000128"/>
            <a:ext cx="2571744" cy="9144000"/>
          </a:xfrm>
          <a:prstGeom prst="chevron">
            <a:avLst>
              <a:gd name="adj" fmla="val 8851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893387" y="-3893387"/>
            <a:ext cx="1357226" cy="9144000"/>
          </a:xfrm>
          <a:prstGeom prst="chevron">
            <a:avLst>
              <a:gd name="adj" fmla="val 8083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3571880" y="1285880"/>
            <a:ext cx="2000240" cy="9144000"/>
          </a:xfrm>
          <a:prstGeom prst="chevron">
            <a:avLst>
              <a:gd name="adj" fmla="val 8660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o-y-peces-de-color-naranja-wallpapers_11723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rco de bloque"/>
          <p:cNvSpPr/>
          <p:nvPr/>
        </p:nvSpPr>
        <p:spPr>
          <a:xfrm>
            <a:off x="2928926" y="564356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2928926" y="4714884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928926" y="3786190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10800000">
            <a:off x="3000364" y="-114305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0800000">
            <a:off x="2928926" y="-28577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0800000">
            <a:off x="3000364" y="642918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5400000">
            <a:off x="-1643074" y="2357442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611600">
            <a:off x="-615652" y="2500472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5611600">
            <a:off x="313040" y="2500473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16200000">
            <a:off x="7500926" y="2357442"/>
            <a:ext cx="3286148" cy="2428868"/>
          </a:xfrm>
          <a:prstGeom prst="blockArc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6572252" y="2428880"/>
            <a:ext cx="3286148" cy="2428868"/>
          </a:xfrm>
          <a:prstGeom prst="blockArc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16200000">
            <a:off x="5429244" y="2500318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" presetClass="exit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738454">
            <a:off x="3829220" y="3829226"/>
            <a:ext cx="2286016" cy="228601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08450">
            <a:off x="3616684" y="687734"/>
            <a:ext cx="2286016" cy="228601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01933">
            <a:off x="1970934" y="2399570"/>
            <a:ext cx="2286016" cy="228601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79137">
            <a:off x="5321381" y="2392430"/>
            <a:ext cx="2286016" cy="2286016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49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00496" y="4643446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b6602f3560500a7c529680566303d87_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-naranj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87609" y="351660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87609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7080142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7080142" y="3445171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1984061" y="358804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1984061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4913019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4913019" y="3445171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7286612" y="0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21195721" flipH="1">
            <a:off x="98797" y="95310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21195721" flipH="1">
            <a:off x="1170336" y="1452608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143636" y="1285860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15537017" flipH="1">
            <a:off x="177277" y="4945027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rot="6206239">
            <a:off x="7130977" y="4854259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rot="15537017" flipH="1">
            <a:off x="1677444" y="3770362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rot="6206239">
            <a:off x="5727768" y="3646815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rot="21195721" flipH="1">
            <a:off x="3813540" y="95310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rot="21195721" flipH="1">
            <a:off x="3956416" y="1809799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rot="15537017" flipH="1">
            <a:off x="3892022" y="3556048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rot="15537017" flipH="1">
            <a:off x="3820583" y="4945026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od_cherries_juice_1024x768_340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36095" y="-3036095"/>
            <a:ext cx="3071810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714624" y="428624"/>
            <a:ext cx="3714752" cy="9144000"/>
          </a:xfrm>
          <a:prstGeom prst="chevron">
            <a:avLst>
              <a:gd name="adj" fmla="val 8851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321859" y="-3321859"/>
            <a:ext cx="2500282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000376" y="714376"/>
            <a:ext cx="3143248" cy="9144000"/>
          </a:xfrm>
          <a:prstGeom prst="chevron">
            <a:avLst>
              <a:gd name="adj" fmla="val 8851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3318" y="-3643318"/>
            <a:ext cx="1857364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286128" y="1000128"/>
            <a:ext cx="2571744" cy="9144000"/>
          </a:xfrm>
          <a:prstGeom prst="chevron">
            <a:avLst>
              <a:gd name="adj" fmla="val 8851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786218" y="-3786218"/>
            <a:ext cx="1571564" cy="9144000"/>
          </a:xfrm>
          <a:prstGeom prst="chevron">
            <a:avLst>
              <a:gd name="adj" fmla="val 8083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880" y="1285880"/>
            <a:ext cx="2000240" cy="9144000"/>
          </a:xfrm>
          <a:prstGeom prst="chevron">
            <a:avLst>
              <a:gd name="adj" fmla="val 8660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inas naran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88803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jas-naranjas_84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715568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its_food_1024x768_317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" name="17 Arco de bloque"/>
          <p:cNvSpPr/>
          <p:nvPr/>
        </p:nvSpPr>
        <p:spPr>
          <a:xfrm>
            <a:off x="2928926" y="564356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928926" y="4714884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2928926" y="3786190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0800000">
            <a:off x="3000364" y="-114305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 rot="10800000">
            <a:off x="2928926" y="-28577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 rot="10800000">
            <a:off x="3000364" y="642918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 rot="5400000">
            <a:off x="-1643074" y="2357442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 rot="5611600">
            <a:off x="-615652" y="2500472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 rot="5611600">
            <a:off x="313040" y="2500473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 rot="16200000">
            <a:off x="7500926" y="2357442"/>
            <a:ext cx="3286148" cy="2428868"/>
          </a:xfrm>
          <a:prstGeom prst="blockArc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 rot="16200000">
            <a:off x="6572252" y="2428880"/>
            <a:ext cx="3286148" cy="2428868"/>
          </a:xfrm>
          <a:prstGeom prst="blockArc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 rot="16200000">
            <a:off x="5429244" y="2500318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738454">
            <a:off x="3829220" y="3829226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08450">
            <a:off x="3616684" y="687734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01933">
            <a:off x="1970934" y="2399570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79137">
            <a:off x="5321381" y="2392430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929058" y="478632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25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3563"/>
          </a:xfrm>
          <a:prstGeom prst="rect">
            <a:avLst/>
          </a:prstGeom>
        </p:spPr>
      </p:pic>
      <p:sp>
        <p:nvSpPr>
          <p:cNvPr id="6" name="5 Arco de bloque"/>
          <p:cNvSpPr/>
          <p:nvPr/>
        </p:nvSpPr>
        <p:spPr>
          <a:xfrm>
            <a:off x="2928926" y="5643566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928926" y="4714884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2928926" y="3786190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0800000">
            <a:off x="3000364" y="-1143056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0800000">
            <a:off x="2928926" y="-285776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10800000">
            <a:off x="3000364" y="642918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400000">
            <a:off x="-1643074" y="2357442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5611600">
            <a:off x="-615652" y="2500472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611600">
            <a:off x="313040" y="2500473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7500926" y="2357442"/>
            <a:ext cx="3286148" cy="2428868"/>
          </a:xfrm>
          <a:prstGeom prst="blockArc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16200000">
            <a:off x="6572252" y="2428880"/>
            <a:ext cx="3286148" cy="2428868"/>
          </a:xfrm>
          <a:prstGeom prst="blockArc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 rot="16200000">
            <a:off x="5429244" y="2500318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738454">
            <a:off x="3829220" y="3829226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108450">
            <a:off x="3616684" y="687734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501933">
            <a:off x="1970934" y="2399570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79137">
            <a:off x="5321381" y="2392430"/>
            <a:ext cx="2286016" cy="2286016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9"/>
            <a:ext cx="9144000" cy="6822281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929058" y="478632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rot="16200000" flipV="1">
            <a:off x="5388803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7286612" y="0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21195721" flipH="1">
            <a:off x="98797" y="95310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21195721" flipH="1">
            <a:off x="1170336" y="1452608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143636" y="1285860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15537017" flipH="1">
            <a:off x="177277" y="4945027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rot="6206239">
            <a:off x="7130977" y="4854259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rot="15537017" flipH="1">
            <a:off x="1677444" y="3770362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rot="6206239">
            <a:off x="5727768" y="3646815"/>
            <a:ext cx="1857388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1800000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rot="21195721" flipH="1">
            <a:off x="3813540" y="95310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rot="21195721" flipH="1">
            <a:off x="3956416" y="1809799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rot="15537017" flipH="1">
            <a:off x="3892022" y="3556048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rot="15537017" flipH="1">
            <a:off x="3820583" y="4945026"/>
            <a:ext cx="1729797" cy="178592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FF3300"/>
            </a:solidFill>
            <a:prstDash val="sysDash"/>
          </a:ln>
          <a:scene3d>
            <a:camera prst="orthographicFront">
              <a:rot lat="0" lon="20099993" rev="0"/>
            </a:camera>
            <a:lightRig rig="threePt" dir="t"/>
          </a:scene3d>
          <a:sp3d extrusionH="190500"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36095" y="-3036095"/>
            <a:ext cx="3071810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714624" y="428624"/>
            <a:ext cx="3714752" cy="9144000"/>
          </a:xfrm>
          <a:prstGeom prst="chevron">
            <a:avLst>
              <a:gd name="adj" fmla="val 885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321859" y="-3321859"/>
            <a:ext cx="2500282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000376" y="714376"/>
            <a:ext cx="3143248" cy="9144000"/>
          </a:xfrm>
          <a:prstGeom prst="chevron">
            <a:avLst>
              <a:gd name="adj" fmla="val 885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43318" y="-3643318"/>
            <a:ext cx="1857364" cy="9144000"/>
          </a:xfrm>
          <a:prstGeom prst="chevron">
            <a:avLst>
              <a:gd name="adj" fmla="val 8785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286128" y="1000128"/>
            <a:ext cx="2571744" cy="9144000"/>
          </a:xfrm>
          <a:prstGeom prst="chevron">
            <a:avLst>
              <a:gd name="adj" fmla="val 8851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893387" y="-3893387"/>
            <a:ext cx="1357226" cy="9144000"/>
          </a:xfrm>
          <a:prstGeom prst="chevron">
            <a:avLst>
              <a:gd name="adj" fmla="val 8083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765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880" y="1285880"/>
            <a:ext cx="2000240" cy="9144000"/>
          </a:xfrm>
          <a:prstGeom prst="chevron">
            <a:avLst>
              <a:gd name="adj" fmla="val 8660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241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687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Arco de bloque"/>
          <p:cNvSpPr/>
          <p:nvPr/>
        </p:nvSpPr>
        <p:spPr>
          <a:xfrm>
            <a:off x="2928926" y="564356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928926" y="4714884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2928926" y="3786190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0800000">
            <a:off x="3000364" y="-114305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0800000">
            <a:off x="2928926" y="-285776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10800000">
            <a:off x="3000364" y="642918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400000">
            <a:off x="-1643074" y="2357442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 rot="5611600">
            <a:off x="-615652" y="2500472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5611600">
            <a:off x="313040" y="2500473"/>
            <a:ext cx="3286148" cy="2428868"/>
          </a:xfrm>
          <a:prstGeom prst="blockArc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 rot="16200000">
            <a:off x="7500926" y="2357442"/>
            <a:ext cx="3286148" cy="2428868"/>
          </a:xfrm>
          <a:prstGeom prst="blockArc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 rot="16200000">
            <a:off x="6572252" y="2428880"/>
            <a:ext cx="3286148" cy="2428868"/>
          </a:xfrm>
          <a:prstGeom prst="blockArc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 rot="16200000">
            <a:off x="5429244" y="2500318"/>
            <a:ext cx="3286148" cy="2428868"/>
          </a:xfrm>
          <a:prstGeom prst="blockArc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>
              <a:rot lat="21598863" lon="21598851" rev="26114"/>
            </a:camera>
            <a:lightRig rig="threePt" dir="t"/>
          </a:scene3d>
          <a:sp3d z="63500" extrusionH="196850">
            <a:bevelT w="317500" h="317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88803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929058" y="478632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rot="16200000" flipV="1">
            <a:off x="5388803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2621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posa-flor-naranja-51eeab8fa57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929058" y="478632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-12921465068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7072330" y="5000636"/>
            <a:ext cx="2071670" cy="1857364"/>
          </a:xfrm>
          <a:prstGeom prst="chevron">
            <a:avLst>
              <a:gd name="adj" fmla="val 9255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285852" y="5000636"/>
            <a:ext cx="2071670" cy="1857364"/>
          </a:xfrm>
          <a:prstGeom prst="chevron">
            <a:avLst>
              <a:gd name="adj" fmla="val 9510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5857884" y="5000636"/>
            <a:ext cx="2071670" cy="1857364"/>
          </a:xfrm>
          <a:prstGeom prst="chevron">
            <a:avLst>
              <a:gd name="adj" fmla="val 9086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643438" y="5000636"/>
            <a:ext cx="2071670" cy="1857364"/>
          </a:xfrm>
          <a:prstGeom prst="chevron">
            <a:avLst>
              <a:gd name="adj" fmla="val 9170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2500298" y="5000636"/>
            <a:ext cx="2071670" cy="1857364"/>
          </a:xfrm>
          <a:prstGeom prst="chevron">
            <a:avLst>
              <a:gd name="adj" fmla="val 959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ranjas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1071570" y="571504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571604" y="1071546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071670" y="1571612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357806" y="785806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5572132" y="642918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929190" y="1571612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1000104" y="342899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 flipV="1">
            <a:off x="5424522" y="3362296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 flipV="1">
            <a:off x="5317365" y="3183701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857356" y="3429000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6200000">
            <a:off x="2714612" y="3357562"/>
            <a:ext cx="135732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6200000" flipV="1">
            <a:off x="5388803" y="325513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ange-juice_wallpapers_8384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71604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214710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786314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286544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8148" y="1500174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571604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214710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86314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286544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858148" y="3714752"/>
            <a:ext cx="1643042" cy="157163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330200" extrusionH="260350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s-naran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264318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929058" y="478632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857620" y="500042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6286512" y="242886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214546" y="100010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643570" y="1000108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214546" y="4357694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15008" y="4143380"/>
            <a:ext cx="1928826" cy="171451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imming-Tiger-Animal-Widescreen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87609" y="351660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87609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7080142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7080142" y="3445171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1984061" y="3588047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1984061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4913019" y="1373469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913019" y="3445171"/>
            <a:ext cx="2151467" cy="1976249"/>
          </a:xfrm>
          <a:prstGeom prst="triangle">
            <a:avLst/>
          </a:prstGeom>
          <a:blipFill dpi="0" rotWithShape="1">
            <a:blip r:embed="rId3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solidFill>
              <a:srgbClr val="FF660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z="247650" extrusionH="215900">
            <a:bevelT w="247650" h="2857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isajes-atardecer-la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242369">
            <a:off x="7701102" y="1931797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242369">
            <a:off x="7701102" y="3290808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3242369">
            <a:off x="6121153" y="2004924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3242369">
            <a:off x="6121153" y="3363935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42369">
            <a:off x="4549516" y="2004924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242369">
            <a:off x="4620954" y="3362246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42369">
            <a:off x="2977880" y="2076362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242369">
            <a:off x="3120757" y="3433683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242369">
            <a:off x="1620558" y="2004924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242369">
            <a:off x="1620558" y="3363935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3242369">
            <a:off x="40609" y="2078051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0099993" rev="20699999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3242369">
            <a:off x="40609" y="3437062"/>
            <a:ext cx="1179629" cy="1252072"/>
          </a:xfrm>
          <a:prstGeom prst="teardrop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20164341" lon="859351" rev="1280454"/>
            </a:camera>
            <a:lightRig rig="threePt" dir="t"/>
          </a:scene3d>
          <a:sp3d z="298450" extrusionH="228600">
            <a:bevelT w="419100" h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549856">
            <a:off x="3766112" y="4236802"/>
            <a:ext cx="2653740" cy="208597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5 ok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Presentación15 okok</Template>
  <TotalTime>0</TotalTime>
  <Words>40</Words>
  <Application>Microsoft Office PowerPoint</Application>
  <PresentationFormat>Presentación en pantalla (4:3)</PresentationFormat>
  <Paragraphs>18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Presentación15 okok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2014-04-27T17:33:27Z</dcterms:created>
  <dcterms:modified xsi:type="dcterms:W3CDTF">2014-04-27T17:37:35Z</dcterms:modified>
</cp:coreProperties>
</file>