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43" r:id="rId3"/>
    <p:sldId id="337" r:id="rId4"/>
    <p:sldId id="341" r:id="rId5"/>
    <p:sldId id="287" r:id="rId6"/>
    <p:sldId id="266" r:id="rId7"/>
    <p:sldId id="260" r:id="rId8"/>
    <p:sldId id="338" r:id="rId9"/>
    <p:sldId id="284" r:id="rId10"/>
    <p:sldId id="283" r:id="rId11"/>
    <p:sldId id="282" r:id="rId12"/>
    <p:sldId id="339" r:id="rId13"/>
    <p:sldId id="281" r:id="rId14"/>
    <p:sldId id="280" r:id="rId15"/>
    <p:sldId id="279" r:id="rId16"/>
    <p:sldId id="340" r:id="rId17"/>
    <p:sldId id="271" r:id="rId18"/>
    <p:sldId id="278" r:id="rId19"/>
    <p:sldId id="277" r:id="rId20"/>
    <p:sldId id="276" r:id="rId21"/>
    <p:sldId id="286" r:id="rId22"/>
    <p:sldId id="275" r:id="rId23"/>
    <p:sldId id="274" r:id="rId24"/>
    <p:sldId id="273" r:id="rId25"/>
    <p:sldId id="272" r:id="rId26"/>
    <p:sldId id="285" r:id="rId27"/>
    <p:sldId id="270" r:id="rId28"/>
    <p:sldId id="269" r:id="rId29"/>
    <p:sldId id="268" r:id="rId30"/>
    <p:sldId id="267" r:id="rId31"/>
    <p:sldId id="300" r:id="rId32"/>
    <p:sldId id="265" r:id="rId33"/>
    <p:sldId id="263" r:id="rId34"/>
    <p:sldId id="262" r:id="rId35"/>
    <p:sldId id="303" r:id="rId36"/>
    <p:sldId id="302" r:id="rId37"/>
    <p:sldId id="301" r:id="rId38"/>
    <p:sldId id="299" r:id="rId39"/>
    <p:sldId id="298" r:id="rId40"/>
    <p:sldId id="297" r:id="rId41"/>
    <p:sldId id="294" r:id="rId42"/>
    <p:sldId id="293" r:id="rId43"/>
    <p:sldId id="324" r:id="rId44"/>
    <p:sldId id="291" r:id="rId45"/>
    <p:sldId id="323" r:id="rId46"/>
    <p:sldId id="290" r:id="rId47"/>
    <p:sldId id="322" r:id="rId48"/>
    <p:sldId id="289" r:id="rId49"/>
    <p:sldId id="321" r:id="rId50"/>
    <p:sldId id="320" r:id="rId51"/>
    <p:sldId id="319" r:id="rId52"/>
    <p:sldId id="318" r:id="rId53"/>
    <p:sldId id="317" r:id="rId54"/>
    <p:sldId id="316" r:id="rId55"/>
    <p:sldId id="329" r:id="rId56"/>
    <p:sldId id="328" r:id="rId57"/>
    <p:sldId id="326" r:id="rId58"/>
    <p:sldId id="325" r:id="rId59"/>
    <p:sldId id="314" r:id="rId60"/>
    <p:sldId id="313" r:id="rId61"/>
    <p:sldId id="335" r:id="rId62"/>
    <p:sldId id="334" r:id="rId63"/>
    <p:sldId id="333" r:id="rId64"/>
    <p:sldId id="332" r:id="rId65"/>
    <p:sldId id="311" r:id="rId66"/>
    <p:sldId id="307" r:id="rId67"/>
    <p:sldId id="330" r:id="rId68"/>
    <p:sldId id="308" r:id="rId69"/>
    <p:sldId id="306" r:id="rId70"/>
    <p:sldId id="309" r:id="rId71"/>
    <p:sldId id="342" r:id="rId7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roQQ2Db2d/w+RLTuTKK0w" hashData="On1miTkZdJvnEYqN9H30AXepxm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F0C8"/>
    <a:srgbClr val="007600"/>
    <a:srgbClr val="004800"/>
    <a:srgbClr val="0029AC"/>
    <a:srgbClr val="2A63A8"/>
    <a:srgbClr val="7A5A00"/>
    <a:srgbClr val="0032D2"/>
    <a:srgbClr val="006600"/>
    <a:srgbClr val="CC9900"/>
    <a:srgbClr val="3276C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552" autoAdjust="0"/>
    <p:restoredTop sz="94660"/>
  </p:normalViewPr>
  <p:slideViewPr>
    <p:cSldViewPr>
      <p:cViewPr>
        <p:scale>
          <a:sx n="30" d="100"/>
          <a:sy n="30" d="100"/>
        </p:scale>
        <p:origin x="-1380" y="-9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7BB778-A02C-424A-BCAA-742E95F33EB9}"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8AA21F9-478A-4631-92E6-2CA9254B7AD2}" type="slidenum">
              <a:rPr lang="es-ES" smtClean="0"/>
              <a:pPr/>
              <a:t>‹Nº›</a:t>
            </a:fld>
            <a:endParaRPr lang="es-ES"/>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5789D8E-9049-409B-9906-DCB26C6A46B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7BB778-A02C-424A-BCAA-742E95F33EB9}" type="datetimeFigureOut">
              <a:rPr lang="es-ES" smtClean="0"/>
              <a:pPr/>
              <a:t>27/01/2015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AA21F9-478A-4631-92E6-2CA9254B7AD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4ABF620-CB2A-4FA7-B116-FB78C51A2B0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3.png"/><Relationship Id="rId7" Type="http://schemas.openxmlformats.org/officeDocument/2006/relationships/image" Target="../media/image7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3430598_orig.jpg"/>
          <p:cNvPicPr>
            <a:picLocks noChangeAspect="1"/>
          </p:cNvPicPr>
          <p:nvPr/>
        </p:nvPicPr>
        <p:blipFill>
          <a:blip r:embed="rId3"/>
          <a:stretch>
            <a:fillRect/>
          </a:stretch>
        </p:blipFill>
        <p:spPr>
          <a:xfrm>
            <a:off x="0" y="35719"/>
            <a:ext cx="9144000" cy="6822281"/>
          </a:xfrm>
          <a:prstGeom prst="rect">
            <a:avLst/>
          </a:prstGeom>
        </p:spPr>
      </p:pic>
      <p:pic>
        <p:nvPicPr>
          <p:cNvPr id="12" name="11 Imagen" descr="3430598_orig.jpg"/>
          <p:cNvPicPr>
            <a:picLocks noChangeAspect="1"/>
          </p:cNvPicPr>
          <p:nvPr/>
        </p:nvPicPr>
        <p:blipFill>
          <a:blip r:embed="rId3"/>
          <a:stretch>
            <a:fillRect/>
          </a:stretch>
        </p:blipFill>
        <p:spPr>
          <a:xfrm>
            <a:off x="0" y="1"/>
            <a:ext cx="9144000" cy="6858000"/>
          </a:xfrm>
          <a:prstGeom prst="rect">
            <a:avLst/>
          </a:prstGeom>
        </p:spPr>
      </p:pic>
      <p:pic>
        <p:nvPicPr>
          <p:cNvPr id="13" name="Picture 6" descr="Rendered Image"/>
          <p:cNvPicPr>
            <a:picLocks noChangeAspect="1" noChangeArrowheads="1"/>
          </p:cNvPicPr>
          <p:nvPr/>
        </p:nvPicPr>
        <p:blipFill>
          <a:blip r:embed="rId4">
            <a:lum contrast="20000"/>
          </a:blip>
          <a:srcRect/>
          <a:stretch>
            <a:fillRect/>
          </a:stretch>
        </p:blipFill>
        <p:spPr bwMode="auto">
          <a:xfrm>
            <a:off x="357158" y="642918"/>
            <a:ext cx="2571800" cy="1071570"/>
          </a:xfrm>
          <a:prstGeom prst="rect">
            <a:avLst/>
          </a:prstGeom>
          <a:noFill/>
        </p:spPr>
      </p:pic>
      <p:pic>
        <p:nvPicPr>
          <p:cNvPr id="14" name="Picture 8" descr="Rendered Image"/>
          <p:cNvPicPr>
            <a:picLocks noChangeAspect="1" noChangeArrowheads="1"/>
          </p:cNvPicPr>
          <p:nvPr/>
        </p:nvPicPr>
        <p:blipFill>
          <a:blip r:embed="rId5">
            <a:lum contrast="20000"/>
          </a:blip>
          <a:srcRect/>
          <a:stretch>
            <a:fillRect/>
          </a:stretch>
        </p:blipFill>
        <p:spPr bwMode="auto">
          <a:xfrm>
            <a:off x="2928926" y="642918"/>
            <a:ext cx="2928958" cy="898463"/>
          </a:xfrm>
          <a:prstGeom prst="rect">
            <a:avLst/>
          </a:prstGeom>
          <a:noFill/>
        </p:spPr>
      </p:pic>
      <p:pic>
        <p:nvPicPr>
          <p:cNvPr id="15" name="Picture 10" descr="Rendered Image"/>
          <p:cNvPicPr>
            <a:picLocks noChangeAspect="1" noChangeArrowheads="1"/>
          </p:cNvPicPr>
          <p:nvPr/>
        </p:nvPicPr>
        <p:blipFill>
          <a:blip r:embed="rId6">
            <a:lum contrast="20000"/>
          </a:blip>
          <a:srcRect/>
          <a:stretch>
            <a:fillRect/>
          </a:stretch>
        </p:blipFill>
        <p:spPr bwMode="auto">
          <a:xfrm>
            <a:off x="1428728" y="1714488"/>
            <a:ext cx="2152639" cy="857256"/>
          </a:xfrm>
          <a:prstGeom prst="rect">
            <a:avLst/>
          </a:prstGeom>
          <a:noFill/>
        </p:spPr>
      </p:pic>
      <p:pic>
        <p:nvPicPr>
          <p:cNvPr id="16" name="Picture 12" descr="Rendered Image"/>
          <p:cNvPicPr>
            <a:picLocks noChangeAspect="1" noChangeArrowheads="1"/>
          </p:cNvPicPr>
          <p:nvPr/>
        </p:nvPicPr>
        <p:blipFill>
          <a:blip r:embed="rId7">
            <a:lum contrast="20000"/>
          </a:blip>
          <a:srcRect/>
          <a:stretch>
            <a:fillRect/>
          </a:stretch>
        </p:blipFill>
        <p:spPr bwMode="auto">
          <a:xfrm>
            <a:off x="4000496" y="1785926"/>
            <a:ext cx="857256" cy="872986"/>
          </a:xfrm>
          <a:prstGeom prst="rect">
            <a:avLst/>
          </a:prstGeom>
          <a:noFill/>
        </p:spPr>
      </p:pic>
      <p:pic>
        <p:nvPicPr>
          <p:cNvPr id="17" name="Picture 14" descr="Rendered Image"/>
          <p:cNvPicPr>
            <a:picLocks noChangeAspect="1" noChangeArrowheads="1"/>
          </p:cNvPicPr>
          <p:nvPr/>
        </p:nvPicPr>
        <p:blipFill>
          <a:blip r:embed="rId8">
            <a:lum contrast="20000"/>
          </a:blip>
          <a:srcRect/>
          <a:stretch>
            <a:fillRect/>
          </a:stretch>
        </p:blipFill>
        <p:spPr bwMode="auto">
          <a:xfrm>
            <a:off x="1714480" y="2857496"/>
            <a:ext cx="2500330" cy="873976"/>
          </a:xfrm>
          <a:prstGeom prst="rect">
            <a:avLst/>
          </a:prstGeom>
          <a:noFill/>
        </p:spPr>
      </p:pic>
    </p:spTree>
  </p:cSld>
  <p:clrMapOvr>
    <a:masterClrMapping/>
  </p:clrMapOvr>
  <p:transition advTm="20000">
    <p:sndAc>
      <p:stSnd loop="1">
        <p:snd r:embed="rId2" name="Sea of You - Ryan Farish (H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strVal val="4/3*#ppt_w"/>
                                          </p:val>
                                        </p:tav>
                                        <p:tav tm="100000">
                                          <p:val>
                                            <p:strVal val="#ppt_w"/>
                                          </p:val>
                                        </p:tav>
                                      </p:tavLst>
                                    </p:anim>
                                    <p:anim calcmode="lin" valueType="num">
                                      <p:cBhvr>
                                        <p:cTn id="12" dur="3000" fill="hold"/>
                                        <p:tgtEl>
                                          <p:spTgt spid="12"/>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linds(horizontal)">
                                      <p:cBhvr>
                                        <p:cTn id="18" dur="3000"/>
                                        <p:tgtEl>
                                          <p:spTgt spid="12"/>
                                        </p:tgtEl>
                                      </p:cBhvr>
                                    </p:animEffect>
                                  </p:childTnLst>
                                </p:cTn>
                              </p:par>
                              <p:par>
                                <p:cTn id="19" presetID="31" presetClass="entr" presetSubtype="0" fill="hold" nodeType="withEffect">
                                  <p:stCondLst>
                                    <p:cond delay="4000"/>
                                  </p:stCondLst>
                                  <p:iterate type="lt">
                                    <p:tmPct val="5000"/>
                                  </p:iterate>
                                  <p:childTnLst>
                                    <p:set>
                                      <p:cBhvr>
                                        <p:cTn id="20" dur="1" fill="hold">
                                          <p:stCondLst>
                                            <p:cond delay="0"/>
                                          </p:stCondLst>
                                        </p:cTn>
                                        <p:tgtEl>
                                          <p:spTgt spid="13"/>
                                        </p:tgtEl>
                                        <p:attrNameLst>
                                          <p:attrName>style.visibility</p:attrName>
                                        </p:attrNameLst>
                                      </p:cBhvr>
                                      <p:to>
                                        <p:strVal val="visible"/>
                                      </p:to>
                                    </p:set>
                                    <p:anim calcmode="lin" valueType="num">
                                      <p:cBhvr>
                                        <p:cTn id="21" dur="2000" fill="hold"/>
                                        <p:tgtEl>
                                          <p:spTgt spid="13"/>
                                        </p:tgtEl>
                                        <p:attrNameLst>
                                          <p:attrName>ppt_w</p:attrName>
                                        </p:attrNameLst>
                                      </p:cBhvr>
                                      <p:tavLst>
                                        <p:tav tm="0">
                                          <p:val>
                                            <p:fltVal val="0"/>
                                          </p:val>
                                        </p:tav>
                                        <p:tav tm="100000">
                                          <p:val>
                                            <p:strVal val="#ppt_w"/>
                                          </p:val>
                                        </p:tav>
                                      </p:tavLst>
                                    </p:anim>
                                    <p:anim calcmode="lin" valueType="num">
                                      <p:cBhvr>
                                        <p:cTn id="22" dur="2000" fill="hold"/>
                                        <p:tgtEl>
                                          <p:spTgt spid="13"/>
                                        </p:tgtEl>
                                        <p:attrNameLst>
                                          <p:attrName>ppt_h</p:attrName>
                                        </p:attrNameLst>
                                      </p:cBhvr>
                                      <p:tavLst>
                                        <p:tav tm="0">
                                          <p:val>
                                            <p:fltVal val="0"/>
                                          </p:val>
                                        </p:tav>
                                        <p:tav tm="100000">
                                          <p:val>
                                            <p:strVal val="#ppt_h"/>
                                          </p:val>
                                        </p:tav>
                                      </p:tavLst>
                                    </p:anim>
                                    <p:anim calcmode="lin" valueType="num">
                                      <p:cBhvr>
                                        <p:cTn id="23" dur="2000" fill="hold"/>
                                        <p:tgtEl>
                                          <p:spTgt spid="13"/>
                                        </p:tgtEl>
                                        <p:attrNameLst>
                                          <p:attrName>style.rotation</p:attrName>
                                        </p:attrNameLst>
                                      </p:cBhvr>
                                      <p:tavLst>
                                        <p:tav tm="0">
                                          <p:val>
                                            <p:fltVal val="90"/>
                                          </p:val>
                                        </p:tav>
                                        <p:tav tm="100000">
                                          <p:val>
                                            <p:fltVal val="0"/>
                                          </p:val>
                                        </p:tav>
                                      </p:tavLst>
                                    </p:anim>
                                    <p:animEffect transition="in" filter="fade">
                                      <p:cBhvr>
                                        <p:cTn id="24" dur="2000"/>
                                        <p:tgtEl>
                                          <p:spTgt spid="13"/>
                                        </p:tgtEl>
                                      </p:cBhvr>
                                    </p:animEffect>
                                  </p:childTnLst>
                                </p:cTn>
                              </p:par>
                              <p:par>
                                <p:cTn id="25" presetID="31" presetClass="entr" presetSubtype="0" fill="hold" nodeType="withEffect">
                                  <p:stCondLst>
                                    <p:cond delay="4000"/>
                                  </p:stCondLst>
                                  <p:iterate type="lt">
                                    <p:tmPct val="5000"/>
                                  </p:iterate>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 calcmode="lin" valueType="num">
                                      <p:cBhvr>
                                        <p:cTn id="29" dur="2000" fill="hold"/>
                                        <p:tgtEl>
                                          <p:spTgt spid="14"/>
                                        </p:tgtEl>
                                        <p:attrNameLst>
                                          <p:attrName>style.rotation</p:attrName>
                                        </p:attrNameLst>
                                      </p:cBhvr>
                                      <p:tavLst>
                                        <p:tav tm="0">
                                          <p:val>
                                            <p:fltVal val="90"/>
                                          </p:val>
                                        </p:tav>
                                        <p:tav tm="100000">
                                          <p:val>
                                            <p:fltVal val="0"/>
                                          </p:val>
                                        </p:tav>
                                      </p:tavLst>
                                    </p:anim>
                                    <p:animEffect transition="in" filter="fade">
                                      <p:cBhvr>
                                        <p:cTn id="30" dur="2000"/>
                                        <p:tgtEl>
                                          <p:spTgt spid="14"/>
                                        </p:tgtEl>
                                      </p:cBhvr>
                                    </p:animEffect>
                                  </p:childTnLst>
                                </p:cTn>
                              </p:par>
                              <p:par>
                                <p:cTn id="31" presetID="31" presetClass="entr" presetSubtype="0" fill="hold" nodeType="withEffect">
                                  <p:stCondLst>
                                    <p:cond delay="4000"/>
                                  </p:stCondLst>
                                  <p:iterate type="lt">
                                    <p:tmPct val="5000"/>
                                  </p:iterate>
                                  <p:childTnLst>
                                    <p:set>
                                      <p:cBhvr>
                                        <p:cTn id="32" dur="1" fill="hold">
                                          <p:stCondLst>
                                            <p:cond delay="0"/>
                                          </p:stCondLst>
                                        </p:cTn>
                                        <p:tgtEl>
                                          <p:spTgt spid="15"/>
                                        </p:tgtEl>
                                        <p:attrNameLst>
                                          <p:attrName>style.visibility</p:attrName>
                                        </p:attrNameLst>
                                      </p:cBhvr>
                                      <p:to>
                                        <p:strVal val="visible"/>
                                      </p:to>
                                    </p:set>
                                    <p:anim calcmode="lin" valueType="num">
                                      <p:cBhvr>
                                        <p:cTn id="33" dur="2000" fill="hold"/>
                                        <p:tgtEl>
                                          <p:spTgt spid="15"/>
                                        </p:tgtEl>
                                        <p:attrNameLst>
                                          <p:attrName>ppt_w</p:attrName>
                                        </p:attrNameLst>
                                      </p:cBhvr>
                                      <p:tavLst>
                                        <p:tav tm="0">
                                          <p:val>
                                            <p:fltVal val="0"/>
                                          </p:val>
                                        </p:tav>
                                        <p:tav tm="100000">
                                          <p:val>
                                            <p:strVal val="#ppt_w"/>
                                          </p:val>
                                        </p:tav>
                                      </p:tavLst>
                                    </p:anim>
                                    <p:anim calcmode="lin" valueType="num">
                                      <p:cBhvr>
                                        <p:cTn id="34" dur="2000" fill="hold"/>
                                        <p:tgtEl>
                                          <p:spTgt spid="15"/>
                                        </p:tgtEl>
                                        <p:attrNameLst>
                                          <p:attrName>ppt_h</p:attrName>
                                        </p:attrNameLst>
                                      </p:cBhvr>
                                      <p:tavLst>
                                        <p:tav tm="0">
                                          <p:val>
                                            <p:fltVal val="0"/>
                                          </p:val>
                                        </p:tav>
                                        <p:tav tm="100000">
                                          <p:val>
                                            <p:strVal val="#ppt_h"/>
                                          </p:val>
                                        </p:tav>
                                      </p:tavLst>
                                    </p:anim>
                                    <p:anim calcmode="lin" valueType="num">
                                      <p:cBhvr>
                                        <p:cTn id="35" dur="2000" fill="hold"/>
                                        <p:tgtEl>
                                          <p:spTgt spid="15"/>
                                        </p:tgtEl>
                                        <p:attrNameLst>
                                          <p:attrName>style.rotation</p:attrName>
                                        </p:attrNameLst>
                                      </p:cBhvr>
                                      <p:tavLst>
                                        <p:tav tm="0">
                                          <p:val>
                                            <p:fltVal val="90"/>
                                          </p:val>
                                        </p:tav>
                                        <p:tav tm="100000">
                                          <p:val>
                                            <p:fltVal val="0"/>
                                          </p:val>
                                        </p:tav>
                                      </p:tavLst>
                                    </p:anim>
                                    <p:animEffect transition="in" filter="fade">
                                      <p:cBhvr>
                                        <p:cTn id="36" dur="2000"/>
                                        <p:tgtEl>
                                          <p:spTgt spid="15"/>
                                        </p:tgtEl>
                                      </p:cBhvr>
                                    </p:animEffect>
                                  </p:childTnLst>
                                </p:cTn>
                              </p:par>
                              <p:par>
                                <p:cTn id="37" presetID="31" presetClass="entr" presetSubtype="0" fill="hold" nodeType="withEffect">
                                  <p:stCondLst>
                                    <p:cond delay="4000"/>
                                  </p:stCondLst>
                                  <p:iterate type="lt">
                                    <p:tmPct val="5000"/>
                                  </p:iterate>
                                  <p:childTnLst>
                                    <p:set>
                                      <p:cBhvr>
                                        <p:cTn id="38" dur="1" fill="hold">
                                          <p:stCondLst>
                                            <p:cond delay="0"/>
                                          </p:stCondLst>
                                        </p:cTn>
                                        <p:tgtEl>
                                          <p:spTgt spid="16"/>
                                        </p:tgtEl>
                                        <p:attrNameLst>
                                          <p:attrName>style.visibility</p:attrName>
                                        </p:attrNameLst>
                                      </p:cBhvr>
                                      <p:to>
                                        <p:strVal val="visible"/>
                                      </p:to>
                                    </p:set>
                                    <p:anim calcmode="lin" valueType="num">
                                      <p:cBhvr>
                                        <p:cTn id="39" dur="2000" fill="hold"/>
                                        <p:tgtEl>
                                          <p:spTgt spid="16"/>
                                        </p:tgtEl>
                                        <p:attrNameLst>
                                          <p:attrName>ppt_w</p:attrName>
                                        </p:attrNameLst>
                                      </p:cBhvr>
                                      <p:tavLst>
                                        <p:tav tm="0">
                                          <p:val>
                                            <p:fltVal val="0"/>
                                          </p:val>
                                        </p:tav>
                                        <p:tav tm="100000">
                                          <p:val>
                                            <p:strVal val="#ppt_w"/>
                                          </p:val>
                                        </p:tav>
                                      </p:tavLst>
                                    </p:anim>
                                    <p:anim calcmode="lin" valueType="num">
                                      <p:cBhvr>
                                        <p:cTn id="40" dur="2000" fill="hold"/>
                                        <p:tgtEl>
                                          <p:spTgt spid="16"/>
                                        </p:tgtEl>
                                        <p:attrNameLst>
                                          <p:attrName>ppt_h</p:attrName>
                                        </p:attrNameLst>
                                      </p:cBhvr>
                                      <p:tavLst>
                                        <p:tav tm="0">
                                          <p:val>
                                            <p:fltVal val="0"/>
                                          </p:val>
                                        </p:tav>
                                        <p:tav tm="100000">
                                          <p:val>
                                            <p:strVal val="#ppt_h"/>
                                          </p:val>
                                        </p:tav>
                                      </p:tavLst>
                                    </p:anim>
                                    <p:anim calcmode="lin" valueType="num">
                                      <p:cBhvr>
                                        <p:cTn id="41" dur="2000" fill="hold"/>
                                        <p:tgtEl>
                                          <p:spTgt spid="16"/>
                                        </p:tgtEl>
                                        <p:attrNameLst>
                                          <p:attrName>style.rotation</p:attrName>
                                        </p:attrNameLst>
                                      </p:cBhvr>
                                      <p:tavLst>
                                        <p:tav tm="0">
                                          <p:val>
                                            <p:fltVal val="90"/>
                                          </p:val>
                                        </p:tav>
                                        <p:tav tm="100000">
                                          <p:val>
                                            <p:fltVal val="0"/>
                                          </p:val>
                                        </p:tav>
                                      </p:tavLst>
                                    </p:anim>
                                    <p:animEffect transition="in" filter="fade">
                                      <p:cBhvr>
                                        <p:cTn id="42" dur="2000"/>
                                        <p:tgtEl>
                                          <p:spTgt spid="16"/>
                                        </p:tgtEl>
                                      </p:cBhvr>
                                    </p:animEffect>
                                  </p:childTnLst>
                                </p:cTn>
                              </p:par>
                              <p:par>
                                <p:cTn id="43" presetID="31" presetClass="entr" presetSubtype="0" fill="hold" nodeType="withEffect">
                                  <p:stCondLst>
                                    <p:cond delay="4000"/>
                                  </p:stCondLst>
                                  <p:iterate type="lt">
                                    <p:tmPct val="5000"/>
                                  </p:iterate>
                                  <p:childTnLst>
                                    <p:set>
                                      <p:cBhvr>
                                        <p:cTn id="44" dur="1" fill="hold">
                                          <p:stCondLst>
                                            <p:cond delay="0"/>
                                          </p:stCondLst>
                                        </p:cTn>
                                        <p:tgtEl>
                                          <p:spTgt spid="17"/>
                                        </p:tgtEl>
                                        <p:attrNameLst>
                                          <p:attrName>style.visibility</p:attrName>
                                        </p:attrNameLst>
                                      </p:cBhvr>
                                      <p:to>
                                        <p:strVal val="visible"/>
                                      </p:to>
                                    </p:set>
                                    <p:anim calcmode="lin" valueType="num">
                                      <p:cBhvr>
                                        <p:cTn id="45" dur="2000" fill="hold"/>
                                        <p:tgtEl>
                                          <p:spTgt spid="17"/>
                                        </p:tgtEl>
                                        <p:attrNameLst>
                                          <p:attrName>ppt_w</p:attrName>
                                        </p:attrNameLst>
                                      </p:cBhvr>
                                      <p:tavLst>
                                        <p:tav tm="0">
                                          <p:val>
                                            <p:fltVal val="0"/>
                                          </p:val>
                                        </p:tav>
                                        <p:tav tm="100000">
                                          <p:val>
                                            <p:strVal val="#ppt_w"/>
                                          </p:val>
                                        </p:tav>
                                      </p:tavLst>
                                    </p:anim>
                                    <p:anim calcmode="lin" valueType="num">
                                      <p:cBhvr>
                                        <p:cTn id="46" dur="2000" fill="hold"/>
                                        <p:tgtEl>
                                          <p:spTgt spid="17"/>
                                        </p:tgtEl>
                                        <p:attrNameLst>
                                          <p:attrName>ppt_h</p:attrName>
                                        </p:attrNameLst>
                                      </p:cBhvr>
                                      <p:tavLst>
                                        <p:tav tm="0">
                                          <p:val>
                                            <p:fltVal val="0"/>
                                          </p:val>
                                        </p:tav>
                                        <p:tav tm="100000">
                                          <p:val>
                                            <p:strVal val="#ppt_h"/>
                                          </p:val>
                                        </p:tav>
                                      </p:tavLst>
                                    </p:anim>
                                    <p:anim calcmode="lin" valueType="num">
                                      <p:cBhvr>
                                        <p:cTn id="47" dur="2000" fill="hold"/>
                                        <p:tgtEl>
                                          <p:spTgt spid="17"/>
                                        </p:tgtEl>
                                        <p:attrNameLst>
                                          <p:attrName>style.rotation</p:attrName>
                                        </p:attrNameLst>
                                      </p:cBhvr>
                                      <p:tavLst>
                                        <p:tav tm="0">
                                          <p:val>
                                            <p:fltVal val="90"/>
                                          </p:val>
                                        </p:tav>
                                        <p:tav tm="100000">
                                          <p:val>
                                            <p:fltVal val="0"/>
                                          </p:val>
                                        </p:tav>
                                      </p:tavLst>
                                    </p:anim>
                                    <p:animEffect transition="in" filter="fade">
                                      <p:cBhvr>
                                        <p:cTn id="4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2" name="Picture 8" descr="http://www.manoirclosclin.fr/chambre-d-hotes/st-malo/35/lib/images/global/cadre.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 name="8 Marco"/>
          <p:cNvSpPr/>
          <p:nvPr/>
        </p:nvSpPr>
        <p:spPr>
          <a:xfrm>
            <a:off x="857224" y="500042"/>
            <a:ext cx="7429552" cy="5429288"/>
          </a:xfrm>
          <a:prstGeom prst="frame">
            <a:avLst>
              <a:gd name="adj1" fmla="val 3193"/>
            </a:avLst>
          </a:prstGeom>
          <a:gradFill flip="none" rotWithShape="1">
            <a:gsLst>
              <a:gs pos="0">
                <a:srgbClr val="3CE440"/>
              </a:gs>
              <a:gs pos="50000">
                <a:srgbClr val="9CB86E"/>
              </a:gs>
              <a:gs pos="100000">
                <a:srgbClr val="156B13"/>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1" name="9 Marcador de contenido" descr="VINCENT-CALLEBAUT-PHOTO-1.jpg"/>
          <p:cNvPicPr>
            <a:picLocks noChangeAspect="1"/>
          </p:cNvPicPr>
          <p:nvPr/>
        </p:nvPicPr>
        <p:blipFill>
          <a:blip r:embed="rId3"/>
          <a:stretch>
            <a:fillRect/>
          </a:stretch>
        </p:blipFill>
        <p:spPr>
          <a:xfrm>
            <a:off x="1142976" y="857232"/>
            <a:ext cx="3286148" cy="4643470"/>
          </a:xfrm>
          <a:prstGeom prst="rect">
            <a:avLst/>
          </a:prstGeom>
          <a:ln>
            <a:noFill/>
          </a:ln>
          <a:effectLst>
            <a:outerShdw blurRad="190500" algn="tl" rotWithShape="0">
              <a:srgbClr val="000000">
                <a:alpha val="70000"/>
              </a:srgbClr>
            </a:outerShdw>
          </a:effectLst>
        </p:spPr>
      </p:pic>
      <p:sp>
        <p:nvSpPr>
          <p:cNvPr id="13" name="12 CuadroTexto"/>
          <p:cNvSpPr txBox="1"/>
          <p:nvPr/>
        </p:nvSpPr>
        <p:spPr>
          <a:xfrm>
            <a:off x="4572000" y="2071678"/>
            <a:ext cx="3483646" cy="1754326"/>
          </a:xfrm>
          <a:prstGeom prst="rect">
            <a:avLst/>
          </a:prstGeom>
          <a:noFill/>
        </p:spPr>
        <p:txBody>
          <a:bodyPr wrap="none" rtlCol="0">
            <a:spAutoFit/>
            <a:scene3d>
              <a:camera prst="orthographicFront"/>
              <a:lightRig rig="flat" dir="t">
                <a:rot lat="0" lon="0" rev="18900000"/>
              </a:lightRig>
            </a:scene3d>
            <a:sp3d extrusionH="31750" contourW="6350" prstMaterial="powder">
              <a:bevelT w="127000" h="127000" prst="angle"/>
              <a:contourClr>
                <a:schemeClr val="accent3">
                  <a:tint val="100000"/>
                  <a:shade val="100000"/>
                  <a:satMod val="100000"/>
                  <a:hueMod val="100000"/>
                </a:schemeClr>
              </a:contourClr>
            </a:sp3d>
          </a:bodyPr>
          <a:lstStyle/>
          <a:p>
            <a:pPr algn="ctr"/>
            <a:r>
              <a:rPr lang="es-ES" sz="5400" b="1" dirty="0" smtClean="0">
                <a:ln/>
                <a:solidFill>
                  <a:schemeClr val="accent3"/>
                </a:solidFill>
                <a:latin typeface="Bauhaus 93" pitchFamily="82" charset="0"/>
              </a:rPr>
              <a:t>VINCENT</a:t>
            </a:r>
          </a:p>
          <a:p>
            <a:pPr algn="ctr"/>
            <a:r>
              <a:rPr lang="es-ES" sz="5400" b="1" dirty="0" smtClean="0">
                <a:ln/>
                <a:solidFill>
                  <a:schemeClr val="accent3"/>
                </a:solidFill>
                <a:latin typeface="Bauhaus 93" pitchFamily="82" charset="0"/>
              </a:rPr>
              <a:t>CALLEBAUT</a:t>
            </a:r>
            <a:endParaRPr lang="es-ES" sz="5400" b="1" dirty="0">
              <a:ln/>
              <a:solidFill>
                <a:schemeClr val="accent3"/>
              </a:solidFill>
              <a:latin typeface="Bauhaus 93" pitchFamily="82" charset="0"/>
            </a:endParaRPr>
          </a:p>
        </p:txBody>
      </p:sp>
      <p:sp>
        <p:nvSpPr>
          <p:cNvPr id="14" name="13 CuadroTexto"/>
          <p:cNvSpPr txBox="1"/>
          <p:nvPr/>
        </p:nvSpPr>
        <p:spPr>
          <a:xfrm>
            <a:off x="5357818" y="3857628"/>
            <a:ext cx="2098651" cy="584775"/>
          </a:xfrm>
          <a:prstGeom prst="rect">
            <a:avLst/>
          </a:prstGeom>
          <a:noFill/>
        </p:spPr>
        <p:txBody>
          <a:bodyPr wrap="none" rtlCol="0">
            <a:spAutoFit/>
          </a:bodyPr>
          <a:lstStyle/>
          <a:p>
            <a:r>
              <a:rPr lang="es-ES_tradnl" sz="3200" dirty="0" smtClean="0">
                <a:ln>
                  <a:solidFill>
                    <a:srgbClr val="92D050"/>
                  </a:solidFill>
                </a:ln>
                <a:latin typeface="Bauhaus 93" pitchFamily="82" charset="0"/>
              </a:rPr>
              <a:t>Arquitecto</a:t>
            </a:r>
            <a:endParaRPr lang="es-ES" sz="3200" dirty="0">
              <a:ln>
                <a:solidFill>
                  <a:srgbClr val="92D050"/>
                </a:solidFill>
              </a:ln>
              <a:latin typeface="Bauhaus 93" pitchFamily="82" charset="0"/>
            </a:endParaRPr>
          </a:p>
        </p:txBody>
      </p:sp>
      <p:sp>
        <p:nvSpPr>
          <p:cNvPr id="10" name="9 CuadroTexto"/>
          <p:cNvSpPr txBox="1"/>
          <p:nvPr/>
        </p:nvSpPr>
        <p:spPr>
          <a:xfrm>
            <a:off x="6715140" y="5929330"/>
            <a:ext cx="829073" cy="307777"/>
          </a:xfrm>
          <a:prstGeom prst="rect">
            <a:avLst/>
          </a:prstGeom>
          <a:noFill/>
        </p:spPr>
        <p:txBody>
          <a:bodyPr wrap="none" rtlCol="0">
            <a:spAutoFit/>
          </a:bodyPr>
          <a:lstStyle/>
          <a:p>
            <a:r>
              <a:rPr lang="es-ES_tradnl" sz="1400" dirty="0" err="1" smtClean="0">
                <a:solidFill>
                  <a:schemeClr val="tx1">
                    <a:lumMod val="95000"/>
                  </a:schemeClr>
                </a:solidFill>
                <a:effectLst>
                  <a:outerShdw blurRad="38100" dist="38100" dir="2700000" algn="tl">
                    <a:srgbClr val="000000">
                      <a:alpha val="43137"/>
                    </a:srgbClr>
                  </a:outerShdw>
                </a:effectLst>
                <a:latin typeface="Pristina" pitchFamily="66" charset="0"/>
              </a:rPr>
              <a:t>pps.Raquel</a:t>
            </a:r>
            <a:endParaRPr lang="es-ES" sz="1400" dirty="0">
              <a:solidFill>
                <a:schemeClr val="tx1">
                  <a:lumMod val="95000"/>
                </a:schemeClr>
              </a:solidFill>
              <a:effectLst>
                <a:outerShdw blurRad="38100" dist="38100" dir="2700000" algn="tl">
                  <a:srgbClr val="000000">
                    <a:alpha val="43137"/>
                  </a:srgbClr>
                </a:outerShdw>
              </a:effectLst>
              <a:latin typeface="Pristina" pitchFamily="66" charset="0"/>
            </a:endParaRPr>
          </a:p>
        </p:txBody>
      </p:sp>
    </p:spTree>
  </p:cSld>
  <p:clrMapOvr>
    <a:masterClrMapping/>
  </p:clrMapOvr>
  <p:transition advTm="1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2" name="Picture 8" descr="http://www.manoirclosclin.fr/chambre-d-hotes/st-malo/35/lib/images/global/cadre.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 name="8 Marco"/>
          <p:cNvSpPr/>
          <p:nvPr/>
        </p:nvSpPr>
        <p:spPr>
          <a:xfrm>
            <a:off x="857224" y="500042"/>
            <a:ext cx="7429552" cy="5429288"/>
          </a:xfrm>
          <a:prstGeom prst="frame">
            <a:avLst>
              <a:gd name="adj1" fmla="val 3193"/>
            </a:avLst>
          </a:prstGeom>
          <a:gradFill flip="none" rotWithShape="1">
            <a:gsLst>
              <a:gs pos="0">
                <a:srgbClr val="3CE440"/>
              </a:gs>
              <a:gs pos="50000">
                <a:srgbClr val="9CB86E"/>
              </a:gs>
              <a:gs pos="100000">
                <a:srgbClr val="156B13"/>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142977" y="785794"/>
            <a:ext cx="6786609" cy="5355312"/>
          </a:xfrm>
          <a:prstGeom prst="rect">
            <a:avLst/>
          </a:prstGeom>
          <a:noFill/>
        </p:spPr>
        <p:txBody>
          <a:bodyPr wrap="square" rtlCol="0">
            <a:spAutoFit/>
          </a:bodyPr>
          <a:lstStyle/>
          <a:p>
            <a:r>
              <a:rPr lang="es-ES" dirty="0" smtClean="0">
                <a:solidFill>
                  <a:srgbClr val="DDF0C8"/>
                </a:solidFill>
                <a:effectLst>
                  <a:outerShdw blurRad="38100" dist="38100" dir="2700000" algn="tl">
                    <a:srgbClr val="000000">
                      <a:alpha val="43137"/>
                    </a:srgbClr>
                  </a:outerShdw>
                </a:effectLst>
                <a:latin typeface="Arial Narrow" pitchFamily="34" charset="0"/>
              </a:rPr>
              <a:t>El arquitecto futurista  </a:t>
            </a:r>
            <a:r>
              <a:rPr lang="es-ES" dirty="0" err="1" smtClean="0">
                <a:solidFill>
                  <a:srgbClr val="DDF0C8"/>
                </a:solidFill>
                <a:effectLst>
                  <a:outerShdw blurRad="38100" dist="38100" dir="2700000" algn="tl">
                    <a:srgbClr val="000000">
                      <a:alpha val="43137"/>
                    </a:srgbClr>
                  </a:outerShdw>
                </a:effectLst>
                <a:latin typeface="Arial Narrow" pitchFamily="34" charset="0"/>
              </a:rPr>
              <a:t>Vincent</a:t>
            </a:r>
            <a:r>
              <a:rPr lang="es-ES" dirty="0" smtClean="0">
                <a:solidFill>
                  <a:srgbClr val="DDF0C8"/>
                </a:solidFill>
                <a:effectLst>
                  <a:outerShdw blurRad="38100" dist="38100" dir="2700000" algn="tl">
                    <a:srgbClr val="000000">
                      <a:alpha val="43137"/>
                    </a:srgbClr>
                  </a:outerShdw>
                </a:effectLst>
                <a:latin typeface="Arial Narrow" pitchFamily="34" charset="0"/>
              </a:rPr>
              <a:t> </a:t>
            </a:r>
            <a:r>
              <a:rPr lang="es-ES" dirty="0" err="1" smtClean="0">
                <a:solidFill>
                  <a:srgbClr val="DDF0C8"/>
                </a:solidFill>
                <a:effectLst>
                  <a:outerShdw blurRad="38100" dist="38100" dir="2700000" algn="tl">
                    <a:srgbClr val="000000">
                      <a:alpha val="43137"/>
                    </a:srgbClr>
                  </a:outerShdw>
                </a:effectLst>
                <a:latin typeface="Arial Narrow" pitchFamily="34" charset="0"/>
              </a:rPr>
              <a:t>Callebaut</a:t>
            </a:r>
            <a:r>
              <a:rPr lang="es-ES" dirty="0" smtClean="0">
                <a:solidFill>
                  <a:srgbClr val="DDF0C8"/>
                </a:solidFill>
                <a:effectLst>
                  <a:outerShdw blurRad="38100" dist="38100" dir="2700000" algn="tl">
                    <a:srgbClr val="000000">
                      <a:alpha val="43137"/>
                    </a:srgbClr>
                  </a:outerShdw>
                </a:effectLst>
                <a:latin typeface="Arial Narrow" pitchFamily="34" charset="0"/>
              </a:rPr>
              <a:t>,  nació en 1977 en Bélgica. A los 23 años se graduó con honores en la Facultad de Arquitectura, con su proyecto “Meta museo de Artes y Civilizaciones”. Con ayuda de la beca Leonardo da Vinci, de la Unión Europea, se pudo establecer en París e ir desarrollando sus ideas, siempre innovadoras, extremadamente originales y además ecológicas.</a:t>
            </a:r>
            <a:br>
              <a:rPr lang="es-ES" dirty="0" smtClean="0">
                <a:solidFill>
                  <a:srgbClr val="DDF0C8"/>
                </a:solidFill>
                <a:effectLst>
                  <a:outerShdw blurRad="38100" dist="38100" dir="2700000" algn="tl">
                    <a:srgbClr val="000000">
                      <a:alpha val="43137"/>
                    </a:srgbClr>
                  </a:outerShdw>
                </a:effectLst>
                <a:latin typeface="Arial Narrow" pitchFamily="34" charset="0"/>
              </a:rPr>
            </a:br>
            <a:r>
              <a:rPr lang="es-ES" dirty="0" smtClean="0">
                <a:solidFill>
                  <a:srgbClr val="DDF0C8"/>
                </a:solidFill>
                <a:effectLst>
                  <a:outerShdw blurRad="38100" dist="38100" dir="2700000" algn="tl">
                    <a:srgbClr val="000000">
                      <a:alpha val="43137"/>
                    </a:srgbClr>
                  </a:outerShdw>
                </a:effectLst>
                <a:latin typeface="Arial Narrow" pitchFamily="34" charset="0"/>
              </a:rPr>
              <a:t>En 2001, ganó el Gran Premio de Arquitectura Napoleón </a:t>
            </a:r>
            <a:r>
              <a:rPr lang="es-ES" dirty="0" err="1" smtClean="0">
                <a:solidFill>
                  <a:srgbClr val="DDF0C8"/>
                </a:solidFill>
                <a:effectLst>
                  <a:outerShdw blurRad="38100" dist="38100" dir="2700000" algn="tl">
                    <a:srgbClr val="000000">
                      <a:alpha val="43137"/>
                    </a:srgbClr>
                  </a:outerShdw>
                </a:effectLst>
                <a:latin typeface="Arial Narrow" pitchFamily="34" charset="0"/>
              </a:rPr>
              <a:t>Godecharle</a:t>
            </a:r>
            <a:r>
              <a:rPr lang="es-ES" dirty="0" smtClean="0">
                <a:solidFill>
                  <a:srgbClr val="DDF0C8"/>
                </a:solidFill>
                <a:effectLst>
                  <a:outerShdw blurRad="38100" dist="38100" dir="2700000" algn="tl">
                    <a:srgbClr val="000000">
                      <a:alpha val="43137"/>
                    </a:srgbClr>
                  </a:outerShdw>
                </a:effectLst>
                <a:latin typeface="Arial Narrow" pitchFamily="34" charset="0"/>
              </a:rPr>
              <a:t>, de la Academia de Bellas artes de Bruselas, con su proyecto “LILYPAD" – una ciudad acuática y auto sostenible para 50.000 personas”. Ha ganado innumerables premios por su creatividad y su constante inventiva, creando proyectos que mezclan muchos campos de la ciencia. Sus propuestas asombran y fascinan porque parecen puras utopías. Con una permanente visión de futuro, sus creaciones apuntan hacia estrategias que permitan una vida sostenible, a la vez hacen que gala de una gran belleza.</a:t>
            </a:r>
            <a:br>
              <a:rPr lang="es-ES" dirty="0" smtClean="0">
                <a:solidFill>
                  <a:srgbClr val="DDF0C8"/>
                </a:solidFill>
                <a:effectLst>
                  <a:outerShdw blurRad="38100" dist="38100" dir="2700000" algn="tl">
                    <a:srgbClr val="000000">
                      <a:alpha val="43137"/>
                    </a:srgbClr>
                  </a:outerShdw>
                </a:effectLst>
                <a:latin typeface="Arial Narrow" pitchFamily="34" charset="0"/>
              </a:rPr>
            </a:br>
            <a:r>
              <a:rPr lang="es-ES" dirty="0" smtClean="0">
                <a:solidFill>
                  <a:srgbClr val="DDF0C8"/>
                </a:solidFill>
                <a:effectLst>
                  <a:outerShdw blurRad="38100" dist="38100" dir="2700000" algn="tl">
                    <a:srgbClr val="000000">
                      <a:alpha val="43137"/>
                    </a:srgbClr>
                  </a:outerShdw>
                </a:effectLst>
                <a:latin typeface="Arial Narrow" pitchFamily="34" charset="0"/>
              </a:rPr>
              <a:t>En cualquier caso, hay que consignar que las nuevas tendencias en arquitectura son increíblemente innovadoras no sólo en cuanto a la forma, sino también en cuanto a la búsqueda de tecnologías efectivas,  sostenibilidad y responsabilidad social.</a:t>
            </a:r>
          </a:p>
          <a:p>
            <a:r>
              <a:rPr lang="es-ES" dirty="0" smtClean="0">
                <a:solidFill>
                  <a:srgbClr val="DDF0C8"/>
                </a:solidFill>
                <a:effectLst>
                  <a:outerShdw blurRad="38100" dist="38100" dir="2700000" algn="tl">
                    <a:srgbClr val="000000">
                      <a:alpha val="43137"/>
                    </a:srgbClr>
                  </a:outerShdw>
                </a:effectLst>
                <a:latin typeface="Arial Narrow" pitchFamily="34" charset="0"/>
              </a:rPr>
              <a:t> </a:t>
            </a:r>
          </a:p>
          <a:p>
            <a:endParaRPr lang="es-ES" dirty="0">
              <a:effectLst>
                <a:outerShdw blurRad="38100" dist="38100" dir="2700000" algn="tl">
                  <a:srgbClr val="000000">
                    <a:alpha val="43137"/>
                  </a:srgbClr>
                </a:outerShdw>
              </a:effectLst>
              <a:latin typeface="Arial Narrow" pitchFamily="34" charset="0"/>
            </a:endParaRPr>
          </a:p>
        </p:txBody>
      </p:sp>
      <p:sp>
        <p:nvSpPr>
          <p:cNvPr id="8" name="7 Rectángulo"/>
          <p:cNvSpPr/>
          <p:nvPr/>
        </p:nvSpPr>
        <p:spPr>
          <a:xfrm>
            <a:off x="7072330" y="5929330"/>
            <a:ext cx="829073" cy="307777"/>
          </a:xfrm>
          <a:prstGeom prst="rect">
            <a:avLst/>
          </a:prstGeom>
        </p:spPr>
        <p:txBody>
          <a:bodyPr wrap="none">
            <a:spAutoFit/>
          </a:bodyPr>
          <a:lstStyle/>
          <a:p>
            <a:r>
              <a:rPr lang="es-ES_tradnl" sz="1400" dirty="0" err="1" smtClean="0">
                <a:solidFill>
                  <a:schemeClr val="tx1">
                    <a:lumMod val="95000"/>
                  </a:schemeClr>
                </a:solidFill>
                <a:effectLst>
                  <a:outerShdw blurRad="38100" dist="38100" dir="2700000" algn="tl">
                    <a:srgbClr val="000000">
                      <a:alpha val="43137"/>
                    </a:srgbClr>
                  </a:outerShdw>
                </a:effectLst>
                <a:latin typeface="Pristina" pitchFamily="66" charset="0"/>
              </a:rPr>
              <a:t>pps.Raquel</a:t>
            </a:r>
            <a:endParaRPr lang="es-ES" sz="1400" dirty="0">
              <a:solidFill>
                <a:schemeClr val="tx1">
                  <a:lumMod val="95000"/>
                </a:schemeClr>
              </a:solidFill>
              <a:effectLst>
                <a:outerShdw blurRad="38100" dist="38100" dir="2700000" algn="tl">
                  <a:srgbClr val="000000">
                    <a:alpha val="43137"/>
                  </a:srgbClr>
                </a:outerShdw>
              </a:effectLst>
              <a:latin typeface="Pristina" pitchFamily="66" charset="0"/>
            </a:endParaRPr>
          </a:p>
        </p:txBody>
      </p:sp>
    </p:spTree>
  </p:cSld>
  <p:clrMapOvr>
    <a:masterClrMapping/>
  </p:clrMapOvr>
  <p:transition advTm="7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1).jpeg"/>
          <p:cNvPicPr>
            <a:picLocks noChangeAspect="1"/>
          </p:cNvPicPr>
          <p:nvPr/>
        </p:nvPicPr>
        <p:blipFill>
          <a:blip r:embed="rId2"/>
          <a:stretch>
            <a:fillRect/>
          </a:stretch>
        </p:blipFill>
        <p:spPr>
          <a:xfrm>
            <a:off x="0" y="0"/>
            <a:ext cx="9144000" cy="6858000"/>
          </a:xfrm>
          <a:prstGeom prst="rect">
            <a:avLst/>
          </a:prstGeom>
        </p:spPr>
      </p:pic>
      <p:pic>
        <p:nvPicPr>
          <p:cNvPr id="16" name="15 Imagen" descr="0(1).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3000" fill="hold"/>
                                        <p:tgtEl>
                                          <p:spTgt spid="16"/>
                                        </p:tgtEl>
                                        <p:attrNameLst>
                                          <p:attrName>ppt_w</p:attrName>
                                        </p:attrNameLst>
                                      </p:cBhvr>
                                      <p:tavLst>
                                        <p:tav tm="0">
                                          <p:val>
                                            <p:strVal val="4/3*#ppt_w"/>
                                          </p:val>
                                        </p:tav>
                                        <p:tav tm="100000">
                                          <p:val>
                                            <p:strVal val="#ppt_w"/>
                                          </p:val>
                                        </p:tav>
                                      </p:tavLst>
                                    </p:anim>
                                    <p:anim calcmode="lin" valueType="num">
                                      <p:cBhvr>
                                        <p:cTn id="12" dur="3000" fill="hold"/>
                                        <p:tgtEl>
                                          <p:spTgt spid="16"/>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8" presetClass="entr" presetSubtype="32"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diamond(out)">
                                      <p:cBhvr>
                                        <p:cTn id="18" dur="4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24).jpg"/>
          <p:cNvPicPr>
            <a:picLocks noChangeAspect="1"/>
          </p:cNvPicPr>
          <p:nvPr/>
        </p:nvPicPr>
        <p:blipFill>
          <a:blip r:embed="rId2">
            <a:lum contrast="10000"/>
          </a:blip>
          <a:stretch>
            <a:fillRect/>
          </a:stretch>
        </p:blipFill>
        <p:spPr>
          <a:xfrm>
            <a:off x="0" y="0"/>
            <a:ext cx="9144000" cy="6858000"/>
          </a:xfrm>
          <a:prstGeom prst="rect">
            <a:avLst/>
          </a:prstGeom>
        </p:spPr>
      </p:pic>
      <p:pic>
        <p:nvPicPr>
          <p:cNvPr id="5" name="4 Imagen" descr="0(24).jpg"/>
          <p:cNvPicPr>
            <a:picLocks noChangeAspect="1"/>
          </p:cNvPicPr>
          <p:nvPr/>
        </p:nvPicPr>
        <p:blipFill>
          <a:blip r:embed="rId2">
            <a:lum contrast="10000"/>
          </a:blip>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32D2"/>
              </a:gs>
              <a:gs pos="50000">
                <a:srgbClr val="002D86">
                  <a:shade val="67500"/>
                  <a:satMod val="115000"/>
                </a:srgbClr>
              </a:gs>
              <a:gs pos="100000">
                <a:srgbClr val="002D86">
                  <a:shade val="100000"/>
                  <a:satMod val="115000"/>
                </a:srgbClr>
              </a:gs>
            </a:gsLst>
            <a:lin ang="16200000" scaled="1"/>
            <a:tileRect/>
          </a:gradFill>
        </p:spPr>
        <p:txBody>
          <a:bodyPr/>
          <a:lstStyle/>
          <a:p>
            <a:endParaRPr lang="es-ES" dirty="0"/>
          </a:p>
        </p:txBody>
      </p:sp>
      <p:pic>
        <p:nvPicPr>
          <p:cNvPr id="5" name="4 Imagen" descr="0.jpeg"/>
          <p:cNvPicPr>
            <a:picLocks noChangeAspect="1"/>
          </p:cNvPicPr>
          <p:nvPr/>
        </p:nvPicPr>
        <p:blipFill>
          <a:blip r:embed="rId2"/>
          <a:stretch>
            <a:fillRect/>
          </a:stretch>
        </p:blipFill>
        <p:spPr>
          <a:xfrm>
            <a:off x="0" y="0"/>
            <a:ext cx="9144000" cy="6858000"/>
          </a:xfrm>
          <a:prstGeom prst="rect">
            <a:avLst/>
          </a:prstGeom>
        </p:spPr>
      </p:pic>
      <p:pic>
        <p:nvPicPr>
          <p:cNvPr id="19" name="18 Imagen" descr="0.jpeg"/>
          <p:cNvPicPr>
            <a:picLocks noChangeAspect="1"/>
          </p:cNvPicPr>
          <p:nvPr/>
        </p:nvPicPr>
        <p:blipFill>
          <a:blip r:embed="rId2"/>
          <a:stretch>
            <a:fillRect/>
          </a:stretch>
        </p:blipFill>
        <p:spPr>
          <a:xfrm>
            <a:off x="0" y="0"/>
            <a:ext cx="9144000" cy="6858000"/>
          </a:xfrm>
          <a:prstGeom prst="rect">
            <a:avLst/>
          </a:prstGeom>
        </p:spPr>
      </p:pic>
      <p:pic>
        <p:nvPicPr>
          <p:cNvPr id="20" name="19 Imagen" descr="0.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2000"/>
                                        <p:tgtEl>
                                          <p:spTgt spid="20"/>
                                        </p:tgtEl>
                                        <p:attrNameLst>
                                          <p:attrName>ppt_w</p:attrName>
                                        </p:attrNameLst>
                                      </p:cBhvr>
                                      <p:tavLst>
                                        <p:tav tm="0">
                                          <p:val>
                                            <p:strVal val="ppt_w"/>
                                          </p:val>
                                        </p:tav>
                                        <p:tav tm="100000">
                                          <p:val>
                                            <p:strVal val="4/3*ppt_w"/>
                                          </p:val>
                                        </p:tav>
                                      </p:tavLst>
                                    </p:anim>
                                    <p:anim calcmode="lin" valueType="num">
                                      <p:cBhvr>
                                        <p:cTn id="7" dur="2000"/>
                                        <p:tgtEl>
                                          <p:spTgt spid="20"/>
                                        </p:tgtEl>
                                        <p:attrNameLst>
                                          <p:attrName>ppt_h</p:attrName>
                                        </p:attrNameLst>
                                      </p:cBhvr>
                                      <p:tavLst>
                                        <p:tav tm="0">
                                          <p:val>
                                            <p:strVal val="ppt_h"/>
                                          </p:val>
                                        </p:tav>
                                        <p:tav tm="100000">
                                          <p:val>
                                            <p:strVal val="4/3*ppt_h"/>
                                          </p:val>
                                        </p:tav>
                                      </p:tavLst>
                                    </p:anim>
                                    <p:set>
                                      <p:cBhvr>
                                        <p:cTn id="8" dur="1" fill="hold">
                                          <p:stCondLst>
                                            <p:cond delay="1999"/>
                                          </p:stCondLst>
                                        </p:cTn>
                                        <p:tgtEl>
                                          <p:spTgt spid="20"/>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2000"/>
                                        <p:tgtEl>
                                          <p:spTgt spid="20"/>
                                        </p:tgtEl>
                                      </p:cBhvr>
                                    </p:animEffect>
                                    <p:set>
                                      <p:cBhvr>
                                        <p:cTn id="11" dur="1" fill="hold">
                                          <p:stCondLst>
                                            <p:cond delay="1999"/>
                                          </p:stCondLst>
                                        </p:cTn>
                                        <p:tgtEl>
                                          <p:spTgt spid="20"/>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2000"/>
                                        <p:tgtEl>
                                          <p:spTgt spid="19"/>
                                        </p:tgtEl>
                                        <p:attrNameLst>
                                          <p:attrName>ppt_w</p:attrName>
                                        </p:attrNameLst>
                                      </p:cBhvr>
                                      <p:tavLst>
                                        <p:tav tm="0">
                                          <p:val>
                                            <p:strVal val="ppt_w"/>
                                          </p:val>
                                        </p:tav>
                                        <p:tav tm="100000">
                                          <p:val>
                                            <p:fltVal val="0"/>
                                          </p:val>
                                        </p:tav>
                                      </p:tavLst>
                                    </p:anim>
                                    <p:anim calcmode="lin" valueType="num">
                                      <p:cBhvr>
                                        <p:cTn id="14" dur="2000"/>
                                        <p:tgtEl>
                                          <p:spTgt spid="19"/>
                                        </p:tgtEl>
                                        <p:attrNameLst>
                                          <p:attrName>ppt_h</p:attrName>
                                        </p:attrNameLst>
                                      </p:cBhvr>
                                      <p:tavLst>
                                        <p:tav tm="0">
                                          <p:val>
                                            <p:strVal val="ppt_h"/>
                                          </p:val>
                                        </p:tav>
                                        <p:tav tm="100000">
                                          <p:val>
                                            <p:strVal val="ppt_h"/>
                                          </p:val>
                                        </p:tav>
                                      </p:tavLst>
                                    </p:anim>
                                    <p:set>
                                      <p:cBhvr>
                                        <p:cTn id="15" dur="1" fill="hold">
                                          <p:stCondLst>
                                            <p:cond delay="1999"/>
                                          </p:stCondLst>
                                        </p:cTn>
                                        <p:tgtEl>
                                          <p:spTgt spid="19"/>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2000"/>
                                        <p:tgtEl>
                                          <p:spTgt spid="19"/>
                                        </p:tgtEl>
                                      </p:cBhvr>
                                    </p:animEffect>
                                    <p:set>
                                      <p:cBhvr>
                                        <p:cTn id="18" dur="1" fill="hold">
                                          <p:stCondLst>
                                            <p:cond delay="1999"/>
                                          </p:stCondLst>
                                        </p:cTn>
                                        <p:tgtEl>
                                          <p:spTgt spid="19"/>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strVal val="4/3*#ppt_w"/>
                                          </p:val>
                                        </p:tav>
                                        <p:tav tm="100000">
                                          <p:val>
                                            <p:strVal val="#ppt_w"/>
                                          </p:val>
                                        </p:tav>
                                      </p:tavLst>
                                    </p:anim>
                                    <p:anim calcmode="lin" valueType="num">
                                      <p:cBhvr>
                                        <p:cTn id="22" dur="2000" fill="hold"/>
                                        <p:tgtEl>
                                          <p:spTgt spid="5"/>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2" name="Picture 8" descr="http://www.manoirclosclin.fr/chambre-d-hotes/st-malo/35/lib/images/global/cadre.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 name="8 Marco"/>
          <p:cNvSpPr/>
          <p:nvPr/>
        </p:nvSpPr>
        <p:spPr>
          <a:xfrm>
            <a:off x="857224" y="500042"/>
            <a:ext cx="7429552" cy="5429288"/>
          </a:xfrm>
          <a:prstGeom prst="frame">
            <a:avLst>
              <a:gd name="adj1" fmla="val 3193"/>
            </a:avLst>
          </a:prstGeom>
          <a:gradFill flip="none" rotWithShape="1">
            <a:gsLst>
              <a:gs pos="0">
                <a:srgbClr val="3CE440"/>
              </a:gs>
              <a:gs pos="50000">
                <a:srgbClr val="9CB86E"/>
              </a:gs>
              <a:gs pos="100000">
                <a:srgbClr val="156B13"/>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714480" y="785794"/>
            <a:ext cx="5664884" cy="1200329"/>
          </a:xfrm>
          <a:prstGeom prst="rect">
            <a:avLst/>
          </a:prstGeom>
          <a:noFill/>
        </p:spPr>
        <p:txBody>
          <a:bodyPr wrap="none" rtlCol="0">
            <a:spAutoFit/>
            <a:scene3d>
              <a:camera prst="orthographicFront"/>
              <a:lightRig rig="flat" dir="t">
                <a:rot lat="0" lon="0" rev="18900000"/>
              </a:lightRig>
            </a:scene3d>
            <a:sp3d extrusionH="31750" contourW="6350" prstMaterial="powder">
              <a:bevelT w="63500" h="63500" prst="softRound"/>
              <a:contourClr>
                <a:schemeClr val="accent3">
                  <a:tint val="100000"/>
                  <a:shade val="100000"/>
                  <a:satMod val="100000"/>
                  <a:hueMod val="100000"/>
                </a:schemeClr>
              </a:contourClr>
            </a:sp3d>
          </a:bodyPr>
          <a:lstStyle/>
          <a:p>
            <a:pPr algn="ctr"/>
            <a:r>
              <a:rPr lang="es-ES" sz="2400" b="1" dirty="0" smtClean="0">
                <a:ln>
                  <a:solidFill>
                    <a:srgbClr val="FFFF00"/>
                  </a:solidFill>
                </a:ln>
                <a:solidFill>
                  <a:schemeClr val="accent3"/>
                </a:solidFill>
                <a:latin typeface="Broadway" pitchFamily="82" charset="0"/>
              </a:rPr>
              <a:t>La  visión  de  </a:t>
            </a:r>
            <a:r>
              <a:rPr lang="es-ES" sz="2400" b="1" dirty="0" err="1" smtClean="0">
                <a:ln>
                  <a:solidFill>
                    <a:srgbClr val="FFFF00"/>
                  </a:solidFill>
                </a:ln>
                <a:solidFill>
                  <a:schemeClr val="accent3"/>
                </a:solidFill>
                <a:latin typeface="Broadway" pitchFamily="82" charset="0"/>
              </a:rPr>
              <a:t>Vincent</a:t>
            </a:r>
            <a:r>
              <a:rPr lang="es-ES" sz="2400" b="1" dirty="0" smtClean="0">
                <a:ln>
                  <a:solidFill>
                    <a:srgbClr val="FFFF00"/>
                  </a:solidFill>
                </a:ln>
                <a:solidFill>
                  <a:schemeClr val="accent3"/>
                </a:solidFill>
                <a:latin typeface="Broadway" pitchFamily="82" charset="0"/>
              </a:rPr>
              <a:t>  </a:t>
            </a:r>
            <a:r>
              <a:rPr lang="es-ES" sz="2400" b="1" dirty="0" err="1" smtClean="0">
                <a:ln>
                  <a:solidFill>
                    <a:srgbClr val="FFFF00"/>
                  </a:solidFill>
                </a:ln>
                <a:solidFill>
                  <a:schemeClr val="accent3"/>
                </a:solidFill>
                <a:latin typeface="Broadway" pitchFamily="82" charset="0"/>
              </a:rPr>
              <a:t>Callebaut</a:t>
            </a:r>
            <a:r>
              <a:rPr lang="es-ES" sz="2400" b="1" dirty="0" smtClean="0">
                <a:ln>
                  <a:solidFill>
                    <a:srgbClr val="FFFF00"/>
                  </a:solidFill>
                </a:ln>
                <a:solidFill>
                  <a:schemeClr val="accent3"/>
                </a:solidFill>
                <a:latin typeface="Broadway" pitchFamily="82" charset="0"/>
              </a:rPr>
              <a:t> </a:t>
            </a:r>
          </a:p>
          <a:p>
            <a:pPr algn="ctr"/>
            <a:r>
              <a:rPr lang="es-ES" sz="2400" b="1" dirty="0" smtClean="0">
                <a:ln>
                  <a:solidFill>
                    <a:srgbClr val="FFFF00"/>
                  </a:solidFill>
                </a:ln>
                <a:solidFill>
                  <a:schemeClr val="accent3"/>
                </a:solidFill>
                <a:latin typeface="Broadway" pitchFamily="82" charset="0"/>
              </a:rPr>
              <a:t>de  París  en  el  año  2050</a:t>
            </a:r>
          </a:p>
          <a:p>
            <a:pPr algn="ctr"/>
            <a:endParaRPr lang="es-ES" sz="2400" b="1" dirty="0">
              <a:ln/>
              <a:solidFill>
                <a:schemeClr val="accent3"/>
              </a:solidFill>
              <a:latin typeface="Bauhaus 93" pitchFamily="82" charset="0"/>
            </a:endParaRPr>
          </a:p>
        </p:txBody>
      </p:sp>
      <p:sp>
        <p:nvSpPr>
          <p:cNvPr id="8" name="7 CuadroTexto"/>
          <p:cNvSpPr txBox="1"/>
          <p:nvPr/>
        </p:nvSpPr>
        <p:spPr>
          <a:xfrm>
            <a:off x="1285852" y="1643050"/>
            <a:ext cx="6429420" cy="4062651"/>
          </a:xfrm>
          <a:prstGeom prst="rect">
            <a:avLst/>
          </a:prstGeom>
          <a:noFill/>
        </p:spPr>
        <p:txBody>
          <a:bodyPr wrap="square" rtlCol="0">
            <a:spAutoFit/>
          </a:bodyPr>
          <a:lstStyle/>
          <a:p>
            <a:r>
              <a:rPr lang="es-ES" sz="2000" dirty="0" smtClean="0">
                <a:solidFill>
                  <a:srgbClr val="DDF0C8"/>
                </a:solidFill>
                <a:effectLst>
                  <a:outerShdw blurRad="38100" dist="38100" dir="2700000" algn="tl">
                    <a:srgbClr val="000000">
                      <a:alpha val="43137"/>
                    </a:srgbClr>
                  </a:outerShdw>
                </a:effectLst>
                <a:latin typeface="Arial Narrow" pitchFamily="34" charset="0"/>
              </a:rPr>
              <a:t>Abordando los problemas de vivienda y densidad de París, la firma francesa de </a:t>
            </a:r>
            <a:r>
              <a:rPr lang="es-ES" sz="2000" dirty="0" err="1" smtClean="0">
                <a:solidFill>
                  <a:srgbClr val="DDF0C8"/>
                </a:solidFill>
                <a:effectLst>
                  <a:outerShdw blurRad="38100" dist="38100" dir="2700000" algn="tl">
                    <a:srgbClr val="000000">
                      <a:alpha val="43137"/>
                    </a:srgbClr>
                  </a:outerShdw>
                </a:effectLst>
                <a:latin typeface="Arial Narrow" pitchFamily="34" charset="0"/>
              </a:rPr>
              <a:t>Vincent</a:t>
            </a:r>
            <a:r>
              <a:rPr lang="es-ES" sz="2000" dirty="0" smtClean="0">
                <a:solidFill>
                  <a:srgbClr val="DDF0C8"/>
                </a:solidFill>
                <a:effectLst>
                  <a:outerShdw blurRad="38100" dist="38100" dir="2700000" algn="tl">
                    <a:srgbClr val="000000">
                      <a:alpha val="43137"/>
                    </a:srgbClr>
                  </a:outerShdw>
                </a:effectLst>
                <a:latin typeface="Arial Narrow" pitchFamily="34" charset="0"/>
              </a:rPr>
              <a:t> </a:t>
            </a:r>
            <a:r>
              <a:rPr lang="es-ES" sz="2000" dirty="0" err="1" smtClean="0">
                <a:solidFill>
                  <a:srgbClr val="DDF0C8"/>
                </a:solidFill>
                <a:effectLst>
                  <a:outerShdw blurRad="38100" dist="38100" dir="2700000" algn="tl">
                    <a:srgbClr val="000000">
                      <a:alpha val="43137"/>
                    </a:srgbClr>
                  </a:outerShdw>
                </a:effectLst>
                <a:latin typeface="Arial Narrow" pitchFamily="34" charset="0"/>
              </a:rPr>
              <a:t>Callebaut</a:t>
            </a:r>
            <a:r>
              <a:rPr lang="es-ES" sz="2000" dirty="0" smtClean="0">
                <a:solidFill>
                  <a:srgbClr val="DDF0C8"/>
                </a:solidFill>
                <a:effectLst>
                  <a:outerShdw blurRad="38100" dist="38100" dir="2700000" algn="tl">
                    <a:srgbClr val="000000">
                      <a:alpha val="43137"/>
                    </a:srgbClr>
                  </a:outerShdw>
                </a:effectLst>
                <a:latin typeface="Arial Narrow" pitchFamily="34" charset="0"/>
              </a:rPr>
              <a:t> </a:t>
            </a:r>
            <a:r>
              <a:rPr lang="es-ES" sz="2000" dirty="0" err="1" smtClean="0">
                <a:solidFill>
                  <a:srgbClr val="DDF0C8"/>
                </a:solidFill>
                <a:effectLst>
                  <a:outerShdw blurRad="38100" dist="38100" dir="2700000" algn="tl">
                    <a:srgbClr val="000000">
                      <a:alpha val="43137"/>
                    </a:srgbClr>
                  </a:outerShdw>
                </a:effectLst>
                <a:latin typeface="Arial Narrow" pitchFamily="34" charset="0"/>
              </a:rPr>
              <a:t>Architectures</a:t>
            </a:r>
            <a:r>
              <a:rPr lang="es-ES" sz="2000" dirty="0" smtClean="0">
                <a:solidFill>
                  <a:srgbClr val="DDF0C8"/>
                </a:solidFill>
                <a:effectLst>
                  <a:outerShdw blurRad="38100" dist="38100" dir="2700000" algn="tl">
                    <a:srgbClr val="000000">
                      <a:alpha val="43137"/>
                    </a:srgbClr>
                  </a:outerShdw>
                </a:effectLst>
                <a:latin typeface="Arial Narrow" pitchFamily="34" charset="0"/>
              </a:rPr>
              <a:t>, ha desarrollado una propuesta de varios edificios de gran altura con la producción de energía plus(BEPOS)(produce más energía de la que consume). Compuesto por ocho estructuras de usos múltiples que habitan en diversos lugares dentro de París, el plan se esfuerza por abordar los principales problemas de sostenibilidad que afectan a cada distrito, al tiempo que proporciona funciones clave para la ciudad. Integrada en el Plan Energético Climático de París, la acertadamente llamada “</a:t>
            </a:r>
            <a:r>
              <a:rPr lang="es-ES" sz="2000" dirty="0" err="1" smtClean="0">
                <a:solidFill>
                  <a:srgbClr val="DDF0C8"/>
                </a:solidFill>
                <a:effectLst>
                  <a:outerShdw blurRad="38100" dist="38100" dir="2700000" algn="tl">
                    <a:srgbClr val="000000">
                      <a:alpha val="43137"/>
                    </a:srgbClr>
                  </a:outerShdw>
                </a:effectLst>
                <a:latin typeface="Arial Narrow" pitchFamily="34" charset="0"/>
              </a:rPr>
              <a:t>Smart</a:t>
            </a:r>
            <a:r>
              <a:rPr lang="es-ES" sz="2000" dirty="0" smtClean="0">
                <a:solidFill>
                  <a:srgbClr val="DDF0C8"/>
                </a:solidFill>
                <a:effectLst>
                  <a:outerShdw blurRad="38100" dist="38100" dir="2700000" algn="tl">
                    <a:srgbClr val="000000">
                      <a:alpha val="43137"/>
                    </a:srgbClr>
                  </a:outerShdw>
                </a:effectLst>
                <a:latin typeface="Arial Narrow" pitchFamily="34" charset="0"/>
              </a:rPr>
              <a:t> City” tiene como objetivo reducir significativamente las emisiones de gases de efecto invernadero para el año 2050. </a:t>
            </a:r>
          </a:p>
          <a:p>
            <a:endParaRPr lang="es-ES" dirty="0">
              <a:solidFill>
                <a:srgbClr val="DDF0C8"/>
              </a:solidFill>
            </a:endParaRPr>
          </a:p>
        </p:txBody>
      </p:sp>
      <p:sp>
        <p:nvSpPr>
          <p:cNvPr id="10" name="9 CuadroTexto"/>
          <p:cNvSpPr txBox="1"/>
          <p:nvPr/>
        </p:nvSpPr>
        <p:spPr>
          <a:xfrm>
            <a:off x="7000892" y="5929330"/>
            <a:ext cx="829073" cy="584775"/>
          </a:xfrm>
          <a:prstGeom prst="rect">
            <a:avLst/>
          </a:prstGeom>
          <a:noFill/>
        </p:spPr>
        <p:txBody>
          <a:bodyPr wrap="none" rtlCol="0">
            <a:spAutoFit/>
          </a:bodyPr>
          <a:lstStyle/>
          <a:p>
            <a:r>
              <a:rPr lang="es-ES_tradnl" sz="1400" dirty="0" err="1" smtClean="0">
                <a:solidFill>
                  <a:schemeClr val="tx1">
                    <a:lumMod val="95000"/>
                  </a:schemeClr>
                </a:solidFill>
                <a:effectLst>
                  <a:outerShdw blurRad="38100" dist="38100" dir="2700000" algn="tl">
                    <a:srgbClr val="000000">
                      <a:alpha val="43137"/>
                    </a:srgbClr>
                  </a:outerShdw>
                </a:effectLst>
                <a:latin typeface="Pristina" pitchFamily="66" charset="0"/>
              </a:rPr>
              <a:t>pps.Raquel</a:t>
            </a:r>
            <a:endParaRPr lang="es-ES" sz="1400" dirty="0" smtClean="0">
              <a:solidFill>
                <a:schemeClr val="tx1">
                  <a:lumMod val="95000"/>
                </a:schemeClr>
              </a:solidFill>
              <a:effectLst>
                <a:outerShdw blurRad="38100" dist="38100" dir="2700000" algn="tl">
                  <a:srgbClr val="000000">
                    <a:alpha val="43137"/>
                  </a:srgbClr>
                </a:outerShdw>
              </a:effectLst>
              <a:latin typeface="Pristina" pitchFamily="66" charset="0"/>
            </a:endParaRPr>
          </a:p>
          <a:p>
            <a:endParaRPr lang="es-ES" dirty="0"/>
          </a:p>
        </p:txBody>
      </p:sp>
    </p:spTree>
  </p:cSld>
  <p:clrMapOvr>
    <a:masterClrMapping/>
  </p:clrMapOvr>
  <p:transition advTm="4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192">
                  <a:shade val="67500"/>
                  <a:satMod val="115000"/>
                </a:srgbClr>
              </a:gs>
              <a:gs pos="100000">
                <a:srgbClr val="003192">
                  <a:shade val="100000"/>
                  <a:satMod val="115000"/>
                </a:srgbClr>
              </a:gs>
            </a:gsLst>
            <a:lin ang="5400000" scaled="1"/>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3999" cy="6858000"/>
          </a:xfrm>
          <a:prstGeom prst="rect">
            <a:avLst/>
          </a:prstGeom>
        </p:spPr>
      </p:pic>
      <p:pic>
        <p:nvPicPr>
          <p:cNvPr id="5" name="4 Imagen" descr="0(3).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0" y="13368"/>
            <a:ext cx="9144000" cy="6844632"/>
          </a:xfrm>
          <a:prstGeom prst="rect">
            <a:avLst/>
          </a:prstGeom>
        </p:spPr>
      </p:pic>
      <p:pic>
        <p:nvPicPr>
          <p:cNvPr id="5" name="4 Imagen" descr="0(4).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2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600">
                  <a:shade val="30000"/>
                  <a:satMod val="115000"/>
                </a:srgbClr>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pic>
        <p:nvPicPr>
          <p:cNvPr id="6" name="5 Imagen" descr="0(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edge">
                                      <p:cBhvr>
                                        <p:cTn id="15" dur="3000"/>
                                        <p:tgtEl>
                                          <p:spTgt spid="6"/>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2" name="Picture 8" descr="http://www.manoirclosclin.fr/chambre-d-hotes/st-malo/35/lib/images/global/cadre.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 name="8 Marco"/>
          <p:cNvSpPr/>
          <p:nvPr/>
        </p:nvSpPr>
        <p:spPr>
          <a:xfrm>
            <a:off x="857224" y="500042"/>
            <a:ext cx="7429552" cy="5429288"/>
          </a:xfrm>
          <a:prstGeom prst="frame">
            <a:avLst>
              <a:gd name="adj1" fmla="val 3193"/>
            </a:avLst>
          </a:prstGeom>
          <a:gradFill flip="none" rotWithShape="1">
            <a:gsLst>
              <a:gs pos="0">
                <a:srgbClr val="3CE440"/>
              </a:gs>
              <a:gs pos="50000">
                <a:srgbClr val="9CB86E"/>
              </a:gs>
              <a:gs pos="100000">
                <a:srgbClr val="156B13"/>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71538" y="857232"/>
            <a:ext cx="7000924" cy="5078313"/>
          </a:xfrm>
          <a:prstGeom prst="rect">
            <a:avLst/>
          </a:prstGeom>
          <a:noFill/>
        </p:spPr>
        <p:txBody>
          <a:bodyPr wrap="square" rtlCol="0">
            <a:spAutoFit/>
          </a:bodyPr>
          <a:lstStyle/>
          <a:p>
            <a:r>
              <a:rPr lang="es-ES" dirty="0" smtClean="0">
                <a:solidFill>
                  <a:srgbClr val="DDF0C8"/>
                </a:solidFill>
                <a:effectLst>
                  <a:outerShdw blurRad="38100" dist="38100" dir="2700000" algn="tl">
                    <a:srgbClr val="000000">
                      <a:alpha val="43137"/>
                    </a:srgbClr>
                  </a:outerShdw>
                </a:effectLst>
                <a:latin typeface="Arial Narrow" pitchFamily="34" charset="0"/>
              </a:rPr>
              <a:t>Con el fin de alcanzar los objetivos energéticos a largo plazo, los rascacielos integran diversas técnicas de producción de energía para asegurar su constante participación en los esfuerzos sustentables, así como en motivar a los habitantes en adoptar estándares ecológicos en su vida cotidiana. Aunque las técnicas empleadas son únicas para cada edificio, los objetivos generales de </a:t>
            </a:r>
            <a:r>
              <a:rPr lang="es-ES" dirty="0" err="1" smtClean="0">
                <a:solidFill>
                  <a:srgbClr val="DDF0C8"/>
                </a:solidFill>
                <a:effectLst>
                  <a:outerShdw blurRad="38100" dist="38100" dir="2700000" algn="tl">
                    <a:srgbClr val="000000">
                      <a:alpha val="43137"/>
                    </a:srgbClr>
                  </a:outerShdw>
                </a:effectLst>
                <a:latin typeface="Arial Narrow" pitchFamily="34" charset="0"/>
              </a:rPr>
              <a:t>Smart</a:t>
            </a:r>
            <a:r>
              <a:rPr lang="es-ES" dirty="0" smtClean="0">
                <a:solidFill>
                  <a:srgbClr val="DDF0C8"/>
                </a:solidFill>
                <a:effectLst>
                  <a:outerShdw blurRad="38100" dist="38100" dir="2700000" algn="tl">
                    <a:srgbClr val="000000">
                      <a:alpha val="43137"/>
                    </a:srgbClr>
                  </a:outerShdw>
                </a:effectLst>
                <a:latin typeface="Arial Narrow" pitchFamily="34" charset="0"/>
              </a:rPr>
              <a:t> City son coherentes: respetar la rica historia de París mientras realza su potencial para cultivar un futuro más saludable, disminuyendo su impacto ambiental.</a:t>
            </a:r>
          </a:p>
          <a:p>
            <a:r>
              <a:rPr lang="es-ES" dirty="0" smtClean="0">
                <a:solidFill>
                  <a:srgbClr val="DDF0C8"/>
                </a:solidFill>
                <a:effectLst>
                  <a:outerShdw blurRad="38100" dist="38100" dir="2700000" algn="tl">
                    <a:srgbClr val="000000">
                      <a:alpha val="43137"/>
                    </a:srgbClr>
                  </a:outerShdw>
                </a:effectLst>
                <a:latin typeface="Arial Narrow" pitchFamily="34" charset="0"/>
              </a:rPr>
              <a:t>Cada uno de los sistemas de torre encaja en el marco actual de la ciudad, y con frecuencia directamente sobre la misma, tales como la "Torre montaña", que transfiere sus cargas estructurales a través de conductos no utilizados y chimeneas. Las formas de estos rascacielos son nutridas por la naturaleza, mientras que dentro de sus muros, se utilizan procesos naturales (calefacción y refrigeración pasiva, oxigenación, retención de agua pluvial) siempre que sea posible, para crear unidades autosuficientes. Además, la inserción de espacios verdes, es decir jardines suspendidos comunitarios, lleva a los efectos purificadores de la vida rural a la ciudad y anima a los residentes a involucrarse en el cultivo de un estilo de vida sustentable</a:t>
            </a:r>
          </a:p>
          <a:p>
            <a:endParaRPr lang="es-ES" dirty="0">
              <a:solidFill>
                <a:srgbClr val="DDF0C8"/>
              </a:solidFill>
              <a:latin typeface="Arial Narrow" pitchFamily="34" charset="0"/>
            </a:endParaRPr>
          </a:p>
        </p:txBody>
      </p:sp>
      <p:sp>
        <p:nvSpPr>
          <p:cNvPr id="8" name="7 CuadroTexto"/>
          <p:cNvSpPr txBox="1"/>
          <p:nvPr/>
        </p:nvSpPr>
        <p:spPr>
          <a:xfrm>
            <a:off x="7215206" y="5929330"/>
            <a:ext cx="829073" cy="584775"/>
          </a:xfrm>
          <a:prstGeom prst="rect">
            <a:avLst/>
          </a:prstGeom>
          <a:noFill/>
        </p:spPr>
        <p:txBody>
          <a:bodyPr wrap="none" rtlCol="0">
            <a:spAutoFit/>
          </a:bodyPr>
          <a:lstStyle/>
          <a:p>
            <a:r>
              <a:rPr lang="es-ES_tradnl" sz="1400" dirty="0" err="1" smtClean="0">
                <a:solidFill>
                  <a:schemeClr val="tx1">
                    <a:lumMod val="95000"/>
                  </a:schemeClr>
                </a:solidFill>
                <a:effectLst>
                  <a:outerShdw blurRad="38100" dist="38100" dir="2700000" algn="tl">
                    <a:srgbClr val="000000">
                      <a:alpha val="43137"/>
                    </a:srgbClr>
                  </a:outerShdw>
                </a:effectLst>
                <a:latin typeface="Pristina" pitchFamily="66" charset="0"/>
              </a:rPr>
              <a:t>pps.Raquel</a:t>
            </a:r>
            <a:endParaRPr lang="es-ES" dirty="0" smtClean="0">
              <a:solidFill>
                <a:schemeClr val="tx1">
                  <a:lumMod val="95000"/>
                </a:schemeClr>
              </a:solidFill>
              <a:effectLst>
                <a:outerShdw blurRad="38100" dist="38100" dir="2700000" algn="tl">
                  <a:srgbClr val="000000">
                    <a:alpha val="43137"/>
                  </a:srgbClr>
                </a:outerShdw>
              </a:effectLst>
              <a:latin typeface="Pristina" pitchFamily="66" charset="0"/>
            </a:endParaRPr>
          </a:p>
          <a:p>
            <a:endParaRPr lang="es-ES" dirty="0"/>
          </a:p>
        </p:txBody>
      </p:sp>
    </p:spTree>
  </p:cSld>
  <p:clrMapOvr>
    <a:masterClrMapping/>
  </p:clrMapOvr>
  <p:transition advTm="53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rgbClr val="0070C0"/>
          </a:soli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44000" cy="6858000"/>
          </a:xfrm>
          <a:prstGeom prst="rect">
            <a:avLst/>
          </a:prstGeom>
        </p:spPr>
      </p:pic>
      <p:pic>
        <p:nvPicPr>
          <p:cNvPr id="18" name="17 Imagen" descr="0(6).jpg"/>
          <p:cNvPicPr>
            <a:picLocks noChangeAspect="1"/>
          </p:cNvPicPr>
          <p:nvPr/>
        </p:nvPicPr>
        <p:blipFill>
          <a:blip r:embed="rId2"/>
          <a:stretch>
            <a:fillRect/>
          </a:stretch>
        </p:blipFill>
        <p:spPr>
          <a:xfrm>
            <a:off x="0" y="0"/>
            <a:ext cx="9144000" cy="6858000"/>
          </a:xfrm>
          <a:prstGeom prst="rect">
            <a:avLst/>
          </a:prstGeom>
        </p:spPr>
      </p:pic>
      <p:pic>
        <p:nvPicPr>
          <p:cNvPr id="19" name="18 Imagen" descr="0(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19"/>
                                        </p:tgtEl>
                                        <p:attrNameLst>
                                          <p:attrName>ppt_w</p:attrName>
                                        </p:attrNameLst>
                                      </p:cBhvr>
                                      <p:tavLst>
                                        <p:tav tm="0">
                                          <p:val>
                                            <p:strVal val="ppt_w"/>
                                          </p:val>
                                        </p:tav>
                                        <p:tav tm="100000">
                                          <p:val>
                                            <p:strVal val="4/3*ppt_w"/>
                                          </p:val>
                                        </p:tav>
                                      </p:tavLst>
                                    </p:anim>
                                    <p:anim calcmode="lin" valueType="num">
                                      <p:cBhvr>
                                        <p:cTn id="7" dur="3000"/>
                                        <p:tgtEl>
                                          <p:spTgt spid="19"/>
                                        </p:tgtEl>
                                        <p:attrNameLst>
                                          <p:attrName>ppt_h</p:attrName>
                                        </p:attrNameLst>
                                      </p:cBhvr>
                                      <p:tavLst>
                                        <p:tav tm="0">
                                          <p:val>
                                            <p:strVal val="ppt_h"/>
                                          </p:val>
                                        </p:tav>
                                        <p:tav tm="100000">
                                          <p:val>
                                            <p:strVal val="4/3*ppt_h"/>
                                          </p:val>
                                        </p:tav>
                                      </p:tavLst>
                                    </p:anim>
                                    <p:set>
                                      <p:cBhvr>
                                        <p:cTn id="8" dur="1" fill="hold">
                                          <p:stCondLst>
                                            <p:cond delay="2999"/>
                                          </p:stCondLst>
                                        </p:cTn>
                                        <p:tgtEl>
                                          <p:spTgt spid="19"/>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19"/>
                                        </p:tgtEl>
                                      </p:cBhvr>
                                    </p:animEffect>
                                    <p:set>
                                      <p:cBhvr>
                                        <p:cTn id="11" dur="1" fill="hold">
                                          <p:stCondLst>
                                            <p:cond delay="2999"/>
                                          </p:stCondLst>
                                        </p:cTn>
                                        <p:tgtEl>
                                          <p:spTgt spid="19"/>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18"/>
                                        </p:tgtEl>
                                        <p:attrNameLst>
                                          <p:attrName>ppt_w</p:attrName>
                                        </p:attrNameLst>
                                      </p:cBhvr>
                                      <p:tavLst>
                                        <p:tav tm="0">
                                          <p:val>
                                            <p:strVal val="ppt_w"/>
                                          </p:val>
                                        </p:tav>
                                        <p:tav tm="100000">
                                          <p:val>
                                            <p:fltVal val="0"/>
                                          </p:val>
                                        </p:tav>
                                      </p:tavLst>
                                    </p:anim>
                                    <p:anim calcmode="lin" valueType="num">
                                      <p:cBhvr>
                                        <p:cTn id="14" dur="3000"/>
                                        <p:tgtEl>
                                          <p:spTgt spid="18"/>
                                        </p:tgtEl>
                                        <p:attrNameLst>
                                          <p:attrName>ppt_h</p:attrName>
                                        </p:attrNameLst>
                                      </p:cBhvr>
                                      <p:tavLst>
                                        <p:tav tm="0">
                                          <p:val>
                                            <p:strVal val="ppt_h"/>
                                          </p:val>
                                        </p:tav>
                                        <p:tav tm="100000">
                                          <p:val>
                                            <p:fltVal val="0"/>
                                          </p:val>
                                        </p:tav>
                                      </p:tavLst>
                                    </p:anim>
                                    <p:set>
                                      <p:cBhvr>
                                        <p:cTn id="15" dur="1" fill="hold">
                                          <p:stCondLst>
                                            <p:cond delay="2999"/>
                                          </p:stCondLst>
                                        </p:cTn>
                                        <p:tgtEl>
                                          <p:spTgt spid="18"/>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18"/>
                                        </p:tgtEl>
                                      </p:cBhvr>
                                    </p:animEffect>
                                    <p:set>
                                      <p:cBhvr>
                                        <p:cTn id="18" dur="1" fill="hold">
                                          <p:stCondLst>
                                            <p:cond delay="2999"/>
                                          </p:stCondLst>
                                        </p:cTn>
                                        <p:tgtEl>
                                          <p:spTgt spid="18"/>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192">
                  <a:shade val="67500"/>
                  <a:satMod val="115000"/>
                </a:srgbClr>
              </a:gs>
              <a:gs pos="100000">
                <a:srgbClr val="003192">
                  <a:shade val="100000"/>
                  <a:satMod val="115000"/>
                </a:srgbClr>
              </a:gs>
            </a:gsLst>
            <a:lin ang="5400000" scaled="1"/>
            <a:tileRect/>
          </a:gra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26685"/>
            <a:ext cx="9144000" cy="6831315"/>
          </a:xfrm>
          <a:prstGeom prst="rect">
            <a:avLst/>
          </a:prstGeom>
        </p:spPr>
      </p:pic>
      <p:pic>
        <p:nvPicPr>
          <p:cNvPr id="5" name="4 Imagen" descr="0(7).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44000" cy="6844632"/>
          </a:xfrm>
          <a:prstGeom prst="rect">
            <a:avLst/>
          </a:prstGeom>
        </p:spPr>
      </p:pic>
      <p:pic>
        <p:nvPicPr>
          <p:cNvPr id="5" name="4 Imagen" descr="0(8).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2" name="Picture 8" descr="http://www.manoirclosclin.fr/chambre-d-hotes/st-malo/35/lib/images/global/cadre.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 name="8 Marco"/>
          <p:cNvSpPr/>
          <p:nvPr/>
        </p:nvSpPr>
        <p:spPr>
          <a:xfrm>
            <a:off x="857224" y="500042"/>
            <a:ext cx="7429552" cy="5429288"/>
          </a:xfrm>
          <a:prstGeom prst="frame">
            <a:avLst>
              <a:gd name="adj1" fmla="val 3193"/>
            </a:avLst>
          </a:prstGeom>
          <a:gradFill flip="none" rotWithShape="1">
            <a:gsLst>
              <a:gs pos="0">
                <a:srgbClr val="3CE440"/>
              </a:gs>
              <a:gs pos="50000">
                <a:srgbClr val="9CB86E"/>
              </a:gs>
              <a:gs pos="100000">
                <a:srgbClr val="156B13"/>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142976" y="714356"/>
            <a:ext cx="6929486" cy="5078313"/>
          </a:xfrm>
          <a:prstGeom prst="rect">
            <a:avLst/>
          </a:prstGeom>
          <a:noFill/>
        </p:spPr>
        <p:txBody>
          <a:bodyPr wrap="square" rtlCol="0">
            <a:spAutoFit/>
          </a:bodyPr>
          <a:lstStyle/>
          <a:p>
            <a:r>
              <a:rPr lang="es-ES" dirty="0" smtClean="0">
                <a:solidFill>
                  <a:srgbClr val="DDF0C8"/>
                </a:solidFill>
                <a:effectLst>
                  <a:outerShdw blurRad="38100" dist="38100" dir="2700000" algn="tl">
                    <a:srgbClr val="000000">
                      <a:alpha val="43137"/>
                    </a:srgbClr>
                  </a:outerShdw>
                </a:effectLst>
                <a:latin typeface="Arial Narrow" pitchFamily="34" charset="0"/>
              </a:rPr>
              <a:t>Además de las estrategias de conservación de energía pasivas y naturales, “</a:t>
            </a:r>
            <a:r>
              <a:rPr lang="es-ES" dirty="0" err="1" smtClean="0">
                <a:solidFill>
                  <a:srgbClr val="DDF0C8"/>
                </a:solidFill>
                <a:effectLst>
                  <a:outerShdw blurRad="38100" dist="38100" dir="2700000" algn="tl">
                    <a:srgbClr val="000000">
                      <a:alpha val="43137"/>
                    </a:srgbClr>
                  </a:outerShdw>
                </a:effectLst>
                <a:latin typeface="Arial Narrow" pitchFamily="34" charset="0"/>
              </a:rPr>
              <a:t>Smart</a:t>
            </a:r>
            <a:r>
              <a:rPr lang="es-ES" dirty="0" smtClean="0">
                <a:solidFill>
                  <a:srgbClr val="DDF0C8"/>
                </a:solidFill>
                <a:effectLst>
                  <a:outerShdw blurRad="38100" dist="38100" dir="2700000" algn="tl">
                    <a:srgbClr val="000000">
                      <a:alpha val="43137"/>
                    </a:srgbClr>
                  </a:outerShdw>
                </a:effectLst>
                <a:latin typeface="Arial Narrow" pitchFamily="34" charset="0"/>
              </a:rPr>
              <a:t> City” también emplea técnicas innovadoras. Las pieles de las torres, por ejemplo, responden a la luz solar de manera que impactan positivamente en la carga térmica. La envolvente de la "Torre manglares" se compone de células individuales que forman una concha electroquímica fotosensible, utilizando la luz solar que le llega para generar la electricidad del edificio. Del mismo modo, la "Torre Fotosíntesis" contiene una </a:t>
            </a:r>
            <a:r>
              <a:rPr lang="es-ES" dirty="0" err="1" smtClean="0">
                <a:solidFill>
                  <a:srgbClr val="DDF0C8"/>
                </a:solidFill>
                <a:effectLst>
                  <a:outerShdw blurRad="38100" dist="38100" dir="2700000" algn="tl">
                    <a:srgbClr val="000000">
                      <a:alpha val="43137"/>
                    </a:srgbClr>
                  </a:outerShdw>
                </a:effectLst>
                <a:latin typeface="Arial Narrow" pitchFamily="34" charset="0"/>
              </a:rPr>
              <a:t>bio</a:t>
            </a:r>
            <a:r>
              <a:rPr lang="es-ES" dirty="0" smtClean="0">
                <a:solidFill>
                  <a:srgbClr val="DDF0C8"/>
                </a:solidFill>
                <a:effectLst>
                  <a:outerShdw blurRad="38100" dist="38100" dir="2700000" algn="tl">
                    <a:srgbClr val="000000">
                      <a:alpha val="43137"/>
                    </a:srgbClr>
                  </a:outerShdw>
                </a:effectLst>
                <a:latin typeface="Arial Narrow" pitchFamily="34" charset="0"/>
              </a:rPr>
              <a:t>-fachada aislante, que genera su propio biocombustible. Otra tecnología que soporta la autosuficiencia de “</a:t>
            </a:r>
            <a:r>
              <a:rPr lang="es-ES" dirty="0" err="1" smtClean="0">
                <a:solidFill>
                  <a:srgbClr val="DDF0C8"/>
                </a:solidFill>
                <a:effectLst>
                  <a:outerShdw blurRad="38100" dist="38100" dir="2700000" algn="tl">
                    <a:srgbClr val="000000">
                      <a:alpha val="43137"/>
                    </a:srgbClr>
                  </a:outerShdw>
                </a:effectLst>
                <a:latin typeface="Arial Narrow" pitchFamily="34" charset="0"/>
              </a:rPr>
              <a:t>Smart</a:t>
            </a:r>
            <a:r>
              <a:rPr lang="es-ES" dirty="0" smtClean="0">
                <a:solidFill>
                  <a:srgbClr val="DDF0C8"/>
                </a:solidFill>
                <a:effectLst>
                  <a:outerShdw blurRad="38100" dist="38100" dir="2700000" algn="tl">
                    <a:srgbClr val="000000">
                      <a:alpha val="43137"/>
                    </a:srgbClr>
                  </a:outerShdw>
                </a:effectLst>
                <a:latin typeface="Arial Narrow" pitchFamily="34" charset="0"/>
              </a:rPr>
              <a:t> City” es el "</a:t>
            </a:r>
            <a:r>
              <a:rPr lang="es-ES" dirty="0" err="1" smtClean="0">
                <a:solidFill>
                  <a:srgbClr val="DDF0C8"/>
                </a:solidFill>
                <a:effectLst>
                  <a:outerShdw blurRad="38100" dist="38100" dir="2700000" algn="tl">
                    <a:srgbClr val="000000">
                      <a:alpha val="43137"/>
                    </a:srgbClr>
                  </a:outerShdw>
                </a:effectLst>
                <a:latin typeface="Arial Narrow" pitchFamily="34" charset="0"/>
              </a:rPr>
              <a:t>phylolight</a:t>
            </a:r>
            <a:r>
              <a:rPr lang="es-ES" dirty="0" smtClean="0">
                <a:solidFill>
                  <a:srgbClr val="DDF0C8"/>
                </a:solidFill>
                <a:effectLst>
                  <a:outerShdw blurRad="38100" dist="38100" dir="2700000" algn="tl">
                    <a:srgbClr val="000000">
                      <a:alpha val="43137"/>
                    </a:srgbClr>
                  </a:outerShdw>
                </a:effectLst>
                <a:latin typeface="Arial Narrow" pitchFamily="34" charset="0"/>
              </a:rPr>
              <a:t>," un sistema híbrido de lámpara-turbina que suministra la iluminación además de la energía necesaria para producirla.</a:t>
            </a:r>
          </a:p>
          <a:p>
            <a:r>
              <a:rPr lang="es-ES" dirty="0" smtClean="0">
                <a:solidFill>
                  <a:srgbClr val="DDF0C8"/>
                </a:solidFill>
                <a:effectLst>
                  <a:outerShdw blurRad="38100" dist="38100" dir="2700000" algn="tl">
                    <a:srgbClr val="000000">
                      <a:alpha val="43137"/>
                    </a:srgbClr>
                  </a:outerShdw>
                </a:effectLst>
                <a:latin typeface="Arial Narrow" pitchFamily="34" charset="0"/>
              </a:rPr>
              <a:t>Consistentemente en todo el plan de “</a:t>
            </a:r>
            <a:r>
              <a:rPr lang="es-ES" dirty="0" err="1" smtClean="0">
                <a:solidFill>
                  <a:srgbClr val="DDF0C8"/>
                </a:solidFill>
                <a:effectLst>
                  <a:outerShdw blurRad="38100" dist="38100" dir="2700000" algn="tl">
                    <a:srgbClr val="000000">
                      <a:alpha val="43137"/>
                    </a:srgbClr>
                  </a:outerShdw>
                </a:effectLst>
                <a:latin typeface="Arial Narrow" pitchFamily="34" charset="0"/>
              </a:rPr>
              <a:t>Smart</a:t>
            </a:r>
            <a:r>
              <a:rPr lang="es-ES" dirty="0" smtClean="0">
                <a:solidFill>
                  <a:srgbClr val="DDF0C8"/>
                </a:solidFill>
                <a:effectLst>
                  <a:outerShdw blurRad="38100" dist="38100" dir="2700000" algn="tl">
                    <a:srgbClr val="000000">
                      <a:alpha val="43137"/>
                    </a:srgbClr>
                  </a:outerShdw>
                </a:effectLst>
                <a:latin typeface="Arial Narrow" pitchFamily="34" charset="0"/>
              </a:rPr>
              <a:t> City”, están mezclados los programas de las torres, que combinan lo residencial, laboral, y las funciones comerciales, que se dividen internamente. Esto combate la necesidad de transportarse grandes distancias y reduce las emisiones de combustible en la ciudad. “</a:t>
            </a:r>
            <a:r>
              <a:rPr lang="es-ES" dirty="0" err="1" smtClean="0">
                <a:solidFill>
                  <a:srgbClr val="DDF0C8"/>
                </a:solidFill>
                <a:effectLst>
                  <a:outerShdw blurRad="38100" dist="38100" dir="2700000" algn="tl">
                    <a:srgbClr val="000000">
                      <a:alpha val="43137"/>
                    </a:srgbClr>
                  </a:outerShdw>
                </a:effectLst>
                <a:latin typeface="Arial Narrow" pitchFamily="34" charset="0"/>
              </a:rPr>
              <a:t>Smart</a:t>
            </a:r>
            <a:r>
              <a:rPr lang="es-ES" dirty="0" smtClean="0">
                <a:solidFill>
                  <a:srgbClr val="DDF0C8"/>
                </a:solidFill>
                <a:effectLst>
                  <a:outerShdw blurRad="38100" dist="38100" dir="2700000" algn="tl">
                    <a:srgbClr val="000000">
                      <a:alpha val="43137"/>
                    </a:srgbClr>
                  </a:outerShdw>
                </a:effectLst>
                <a:latin typeface="Arial Narrow" pitchFamily="34" charset="0"/>
              </a:rPr>
              <a:t> City” refuerza la idea de que las ciudades pueden seguir creciendo, pero manteniendo su carácter y contribuyendo a un futuro más saludable.</a:t>
            </a:r>
          </a:p>
          <a:p>
            <a:endParaRPr lang="es-ES" dirty="0">
              <a:solidFill>
                <a:srgbClr val="DDF0C8"/>
              </a:solidFill>
              <a:effectLst>
                <a:outerShdw blurRad="38100" dist="38100" dir="2700000" algn="tl">
                  <a:srgbClr val="000000">
                    <a:alpha val="43137"/>
                  </a:srgbClr>
                </a:outerShdw>
              </a:effectLst>
              <a:latin typeface="Arial Narrow" pitchFamily="34" charset="0"/>
            </a:endParaRPr>
          </a:p>
        </p:txBody>
      </p:sp>
      <p:sp>
        <p:nvSpPr>
          <p:cNvPr id="8" name="7 CuadroTexto"/>
          <p:cNvSpPr txBox="1"/>
          <p:nvPr/>
        </p:nvSpPr>
        <p:spPr>
          <a:xfrm>
            <a:off x="7072330" y="5929330"/>
            <a:ext cx="829073" cy="584775"/>
          </a:xfrm>
          <a:prstGeom prst="rect">
            <a:avLst/>
          </a:prstGeom>
          <a:noFill/>
        </p:spPr>
        <p:txBody>
          <a:bodyPr wrap="none" rtlCol="0">
            <a:spAutoFit/>
          </a:bodyPr>
          <a:lstStyle/>
          <a:p>
            <a:r>
              <a:rPr lang="es-ES_tradnl" sz="1400" dirty="0" err="1" smtClean="0">
                <a:solidFill>
                  <a:schemeClr val="tx1">
                    <a:lumMod val="95000"/>
                  </a:schemeClr>
                </a:solidFill>
                <a:effectLst>
                  <a:outerShdw blurRad="38100" dist="38100" dir="2700000" algn="tl">
                    <a:srgbClr val="000000">
                      <a:alpha val="43137"/>
                    </a:srgbClr>
                  </a:outerShdw>
                </a:effectLst>
                <a:latin typeface="Pristina" pitchFamily="66" charset="0"/>
              </a:rPr>
              <a:t>pps.Raquel</a:t>
            </a:r>
            <a:endParaRPr lang="es-ES" sz="1400" dirty="0" smtClean="0">
              <a:solidFill>
                <a:schemeClr val="tx1">
                  <a:lumMod val="95000"/>
                </a:schemeClr>
              </a:solidFill>
              <a:effectLst>
                <a:outerShdw blurRad="38100" dist="38100" dir="2700000" algn="tl">
                  <a:srgbClr val="000000">
                    <a:alpha val="43137"/>
                  </a:srgbClr>
                </a:outerShdw>
              </a:effectLst>
              <a:latin typeface="Pristina" pitchFamily="66" charset="0"/>
            </a:endParaRPr>
          </a:p>
          <a:p>
            <a:endParaRPr lang="es-ES" dirty="0"/>
          </a:p>
        </p:txBody>
      </p:sp>
    </p:spTree>
  </p:cSld>
  <p:clrMapOvr>
    <a:masterClrMapping/>
  </p:clrMapOvr>
  <p:transition advTm="5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18527A"/>
          </a:solidFill>
        </p:spPr>
        <p:txBody>
          <a:bodyPr/>
          <a:lstStyle/>
          <a:p>
            <a:endParaRPr lang="es-ES" dirty="0"/>
          </a:p>
        </p:txBody>
      </p:sp>
      <p:pic>
        <p:nvPicPr>
          <p:cNvPr id="4" name="3 Imagen" descr="0(9).jpg"/>
          <p:cNvPicPr>
            <a:picLocks noChangeAspect="1"/>
          </p:cNvPicPr>
          <p:nvPr/>
        </p:nvPicPr>
        <p:blipFill>
          <a:blip r:embed="rId2"/>
          <a:stretch>
            <a:fillRect/>
          </a:stretch>
        </p:blipFill>
        <p:spPr>
          <a:xfrm>
            <a:off x="0" y="0"/>
            <a:ext cx="9144000" cy="6844632"/>
          </a:xfrm>
          <a:prstGeom prst="rect">
            <a:avLst/>
          </a:prstGeom>
        </p:spPr>
      </p:pic>
      <p:pic>
        <p:nvPicPr>
          <p:cNvPr id="5" name="4 Imagen" descr="0(9).jpg"/>
          <p:cNvPicPr>
            <a:picLocks noChangeAspect="1"/>
          </p:cNvPicPr>
          <p:nvPr/>
        </p:nvPicPr>
        <p:blipFill>
          <a:blip r:embed="rId2"/>
          <a:stretch>
            <a:fillRect/>
          </a:stretch>
        </p:blipFill>
        <p:spPr>
          <a:xfrm>
            <a:off x="0" y="0"/>
            <a:ext cx="9144000" cy="6844632"/>
          </a:xfrm>
          <a:prstGeom prst="rect">
            <a:avLst/>
          </a:prstGeom>
        </p:spPr>
      </p:pic>
      <p:pic>
        <p:nvPicPr>
          <p:cNvPr id="6" name="5 Imagen" descr="0(9).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99CC"/>
          </a:soli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52930" cy="6858000"/>
          </a:xfrm>
          <a:prstGeom prst="rect">
            <a:avLst/>
          </a:prstGeom>
        </p:spPr>
      </p:pic>
      <p:pic>
        <p:nvPicPr>
          <p:cNvPr id="5" name="4 Imagen" descr="0(10).jpg"/>
          <p:cNvPicPr>
            <a:picLocks noChangeAspect="1"/>
          </p:cNvPicPr>
          <p:nvPr/>
        </p:nvPicPr>
        <p:blipFill>
          <a:blip r:embed="rId2"/>
          <a:stretch>
            <a:fillRect/>
          </a:stretch>
        </p:blipFill>
        <p:spPr>
          <a:xfrm>
            <a:off x="-8930" y="0"/>
            <a:ext cx="9152930" cy="6858000"/>
          </a:xfrm>
          <a:prstGeom prst="rect">
            <a:avLst/>
          </a:prstGeom>
        </p:spPr>
      </p:pic>
      <p:pic>
        <p:nvPicPr>
          <p:cNvPr id="6" name="5 Imagen" descr="0(10).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274AC"/>
          </a:solidFill>
        </p:spPr>
        <p:txBody>
          <a:bodyPr/>
          <a:lstStyle/>
          <a:p>
            <a:endParaRPr lang="es-ES" dirty="0"/>
          </a:p>
        </p:txBody>
      </p:sp>
      <p:pic>
        <p:nvPicPr>
          <p:cNvPr id="4" name="3 Imagen" descr="0(11).jpg"/>
          <p:cNvPicPr>
            <a:picLocks noChangeAspect="1"/>
          </p:cNvPicPr>
          <p:nvPr/>
        </p:nvPicPr>
        <p:blipFill>
          <a:blip r:embed="rId2"/>
          <a:stretch>
            <a:fillRect/>
          </a:stretch>
        </p:blipFill>
        <p:spPr>
          <a:xfrm>
            <a:off x="-8930" y="0"/>
            <a:ext cx="9152930" cy="6858000"/>
          </a:xfrm>
          <a:prstGeom prst="rect">
            <a:avLst/>
          </a:prstGeom>
        </p:spPr>
      </p:pic>
      <p:pic>
        <p:nvPicPr>
          <p:cNvPr id="5" name="4 Imagen" descr="0(11).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274AC"/>
          </a:solidFill>
        </p:spPr>
        <p:txBody>
          <a:bodyPr/>
          <a:lstStyle/>
          <a:p>
            <a:endParaRPr lang="es-ES" dirty="0"/>
          </a:p>
        </p:txBody>
      </p:sp>
      <p:pic>
        <p:nvPicPr>
          <p:cNvPr id="4" name="3 Imagen" descr="0(12).jpg"/>
          <p:cNvPicPr>
            <a:picLocks noChangeAspect="1"/>
          </p:cNvPicPr>
          <p:nvPr/>
        </p:nvPicPr>
        <p:blipFill>
          <a:blip r:embed="rId2"/>
          <a:stretch>
            <a:fillRect/>
          </a:stretch>
        </p:blipFill>
        <p:spPr>
          <a:xfrm>
            <a:off x="-35719" y="0"/>
            <a:ext cx="9179719" cy="6858000"/>
          </a:xfrm>
          <a:prstGeom prst="rect">
            <a:avLst/>
          </a:prstGeom>
        </p:spPr>
      </p:pic>
      <p:pic>
        <p:nvPicPr>
          <p:cNvPr id="5" name="4 Imagen" descr="0(12).jpg"/>
          <p:cNvPicPr>
            <a:picLocks noChangeAspect="1"/>
          </p:cNvPicPr>
          <p:nvPr/>
        </p:nvPicPr>
        <p:blipFill>
          <a:blip r:embed="rId2"/>
          <a:stretch>
            <a:fillRect/>
          </a:stretch>
        </p:blipFill>
        <p:spPr>
          <a:xfrm>
            <a:off x="-35719" y="0"/>
            <a:ext cx="9179719" cy="6858000"/>
          </a:xfrm>
          <a:prstGeom prst="rect">
            <a:avLst/>
          </a:prstGeom>
        </p:spPr>
      </p:pic>
      <p:pic>
        <p:nvPicPr>
          <p:cNvPr id="6" name="5 Imagen" descr="0(12).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3000"/>
                                        <p:tgtEl>
                                          <p:spTgt spid="6"/>
                                        </p:tgtEl>
                                      </p:cBhvr>
                                    </p:animEffect>
                                  </p:childTnLst>
                                </p:cTn>
                              </p:par>
                              <p:par>
                                <p:cTn id="20" presetID="4"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0(1).jpg"/>
          <p:cNvPicPr>
            <a:picLocks noChangeAspect="1"/>
          </p:cNvPicPr>
          <p:nvPr/>
        </p:nvPicPr>
        <p:blipFill>
          <a:blip r:embed="rId2"/>
          <a:stretch>
            <a:fillRect/>
          </a:stretch>
        </p:blipFill>
        <p:spPr>
          <a:xfrm>
            <a:off x="0" y="26685"/>
            <a:ext cx="9144000" cy="6831315"/>
          </a:xfrm>
          <a:prstGeom prst="rect">
            <a:avLst/>
          </a:prstGeom>
        </p:spPr>
      </p:pic>
      <p:pic>
        <p:nvPicPr>
          <p:cNvPr id="7" name="6 Imagen" descr="0(1).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7"/>
                                        </p:tgtEl>
                                        <p:attrNameLst>
                                          <p:attrName>ppt_w</p:attrName>
                                        </p:attrNameLst>
                                      </p:cBhvr>
                                      <p:tavLst>
                                        <p:tav tm="0">
                                          <p:val>
                                            <p:strVal val="ppt_w"/>
                                          </p:val>
                                        </p:tav>
                                        <p:tav tm="100000">
                                          <p:val>
                                            <p:fltVal val="0"/>
                                          </p:val>
                                        </p:tav>
                                      </p:tavLst>
                                    </p:anim>
                                    <p:anim calcmode="lin" valueType="num">
                                      <p:cBhvr>
                                        <p:cTn id="7" dur="2000"/>
                                        <p:tgtEl>
                                          <p:spTgt spid="7"/>
                                        </p:tgtEl>
                                        <p:attrNameLst>
                                          <p:attrName>ppt_h</p:attrName>
                                        </p:attrNameLst>
                                      </p:cBhvr>
                                      <p:tavLst>
                                        <p:tav tm="0">
                                          <p:val>
                                            <p:strVal val="ppt_h"/>
                                          </p:val>
                                        </p:tav>
                                        <p:tav tm="100000">
                                          <p:val>
                                            <p:fltVal val="0"/>
                                          </p:val>
                                        </p:tav>
                                      </p:tavLst>
                                    </p:anim>
                                    <p:set>
                                      <p:cBhvr>
                                        <p:cTn id="8" dur="1" fill="hold">
                                          <p:stCondLst>
                                            <p:cond delay="1999"/>
                                          </p:stCondLst>
                                        </p:cTn>
                                        <p:tgtEl>
                                          <p:spTgt spid="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2000"/>
                                        <p:tgtEl>
                                          <p:spTgt spid="7"/>
                                        </p:tgtEl>
                                      </p:cBhvr>
                                    </p:animEffect>
                                    <p:set>
                                      <p:cBhvr>
                                        <p:cTn id="11" dur="1" fill="hold">
                                          <p:stCondLst>
                                            <p:cond delay="1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274AC"/>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32109" cy="6858000"/>
          </a:xfrm>
          <a:prstGeom prst="rect">
            <a:avLst/>
          </a:prstGeom>
        </p:spPr>
      </p:pic>
      <p:pic>
        <p:nvPicPr>
          <p:cNvPr id="5" name="4 Imagen" descr="0(13).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2000"/>
                                        <p:tgtEl>
                                          <p:spTgt spid="4"/>
                                        </p:tgtEl>
                                      </p:cBhvr>
                                    </p:animEffect>
                                  </p:childTnLst>
                                </p:cTn>
                              </p:par>
                              <p:par>
                                <p:cTn id="16" presetID="18"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Left)">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274AC"/>
          </a:soli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pic>
        <p:nvPicPr>
          <p:cNvPr id="5" name="4 Imagen" descr="0(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2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1"/>
            <a:ext cx="9144000" cy="6858000"/>
          </a:xfrm>
        </p:spPr>
        <p:txBody>
          <a:bodyPr/>
          <a:lstStyle/>
          <a:p>
            <a:endParaRPr lang="es-ES" dirty="0"/>
          </a:p>
        </p:txBody>
      </p:sp>
      <p:sp>
        <p:nvSpPr>
          <p:cNvPr id="3" name="2 Subtítulo"/>
          <p:cNvSpPr>
            <a:spLocks noGrp="1"/>
          </p:cNvSpPr>
          <p:nvPr>
            <p:ph type="subTitle" idx="1"/>
          </p:nvPr>
        </p:nvSpPr>
        <p:spPr>
          <a:xfrm>
            <a:off x="0" y="-6691"/>
            <a:ext cx="9144000" cy="6858000"/>
          </a:xfrm>
          <a:solidFill>
            <a:srgbClr val="006600"/>
          </a:soli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44000" cy="6851309"/>
          </a:xfrm>
          <a:prstGeom prst="rect">
            <a:avLst/>
          </a:prstGeom>
        </p:spPr>
      </p:pic>
      <p:pic>
        <p:nvPicPr>
          <p:cNvPr id="5" name="4 Imagen" descr="0(16).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18).jpg"/>
          <p:cNvPicPr>
            <a:picLocks noChangeAspect="1"/>
          </p:cNvPicPr>
          <p:nvPr/>
        </p:nvPicPr>
        <p:blipFill>
          <a:blip r:embed="rId2"/>
          <a:stretch>
            <a:fillRect/>
          </a:stretch>
        </p:blipFill>
        <p:spPr>
          <a:xfrm>
            <a:off x="0" y="13368"/>
            <a:ext cx="9144000" cy="6844632"/>
          </a:xfrm>
          <a:prstGeom prst="rect">
            <a:avLst/>
          </a:prstGeom>
        </p:spPr>
      </p:pic>
      <p:pic>
        <p:nvPicPr>
          <p:cNvPr id="5" name="4 Imagen" descr="0(18).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0(2).jpg"/>
          <p:cNvPicPr>
            <a:picLocks noChangeAspect="1"/>
          </p:cNvPicPr>
          <p:nvPr/>
        </p:nvPicPr>
        <p:blipFill>
          <a:blip r:embed="rId2"/>
          <a:stretch>
            <a:fillRect/>
          </a:stretch>
        </p:blipFill>
        <p:spPr>
          <a:xfrm>
            <a:off x="0" y="0"/>
            <a:ext cx="9144000" cy="6858000"/>
          </a:xfrm>
          <a:prstGeom prst="rect">
            <a:avLst/>
          </a:prstGeom>
        </p:spPr>
      </p:pic>
      <p:pic>
        <p:nvPicPr>
          <p:cNvPr id="24" name="23 Imagen" descr="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3000" fill="hold"/>
                                        <p:tgtEl>
                                          <p:spTgt spid="24"/>
                                        </p:tgtEl>
                                        <p:attrNameLst>
                                          <p:attrName>ppt_w</p:attrName>
                                        </p:attrNameLst>
                                      </p:cBhvr>
                                      <p:tavLst>
                                        <p:tav tm="0">
                                          <p:val>
                                            <p:strVal val="4/3*#ppt_w"/>
                                          </p:val>
                                        </p:tav>
                                        <p:tav tm="100000">
                                          <p:val>
                                            <p:strVal val="#ppt_w"/>
                                          </p:val>
                                        </p:tav>
                                      </p:tavLst>
                                    </p:anim>
                                    <p:anim calcmode="lin" valueType="num">
                                      <p:cBhvr>
                                        <p:cTn id="12" dur="3000" fill="hold"/>
                                        <p:tgtEl>
                                          <p:spTgt spid="24"/>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strips(downLeft)">
                                      <p:cBhvr>
                                        <p:cTn id="18"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52930" cy="6858000"/>
          </a:xfrm>
          <a:prstGeom prst="rect">
            <a:avLst/>
          </a:prstGeom>
        </p:spPr>
      </p:pic>
      <p:pic>
        <p:nvPicPr>
          <p:cNvPr id="5" name="4 Imagen" descr="0(20).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21).jpg"/>
          <p:cNvPicPr>
            <a:picLocks noChangeAspect="1"/>
          </p:cNvPicPr>
          <p:nvPr/>
        </p:nvPicPr>
        <p:blipFill>
          <a:blip r:embed="rId2"/>
          <a:stretch>
            <a:fillRect/>
          </a:stretch>
        </p:blipFill>
        <p:spPr>
          <a:xfrm>
            <a:off x="0" y="0"/>
            <a:ext cx="9144000" cy="6824676"/>
          </a:xfrm>
          <a:prstGeom prst="rect">
            <a:avLst/>
          </a:prstGeom>
        </p:spPr>
      </p:pic>
      <p:pic>
        <p:nvPicPr>
          <p:cNvPr id="5" name="4 Imagen" descr="0(21).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40000"/>
              <a:lumOff val="60000"/>
            </a:schemeClr>
          </a:soli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13368"/>
            <a:ext cx="9144000" cy="6844632"/>
          </a:xfrm>
          <a:prstGeom prst="rect">
            <a:avLst/>
          </a:prstGeom>
        </p:spPr>
      </p:pic>
      <p:pic>
        <p:nvPicPr>
          <p:cNvPr id="5" name="4 Imagen" descr="0(22).jpg"/>
          <p:cNvPicPr>
            <a:picLocks noChangeAspect="1"/>
          </p:cNvPicPr>
          <p:nvPr/>
        </p:nvPicPr>
        <p:blipFill>
          <a:blip r:embed="rId2"/>
          <a:stretch>
            <a:fillRect/>
          </a:stretch>
        </p:blipFill>
        <p:spPr>
          <a:xfrm>
            <a:off x="0" y="13368"/>
            <a:ext cx="9144000" cy="6844632"/>
          </a:xfrm>
          <a:prstGeom prst="rect">
            <a:avLst/>
          </a:prstGeom>
        </p:spPr>
      </p:pic>
      <p:pic>
        <p:nvPicPr>
          <p:cNvPr id="6" name="5 Imagen" descr="0(22).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0(23).jpg"/>
          <p:cNvPicPr>
            <a:picLocks noChangeAspect="1"/>
          </p:cNvPicPr>
          <p:nvPr/>
        </p:nvPicPr>
        <p:blipFill>
          <a:blip r:embed="rId2"/>
          <a:stretch>
            <a:fillRect/>
          </a:stretch>
        </p:blipFill>
        <p:spPr>
          <a:xfrm>
            <a:off x="0" y="0"/>
            <a:ext cx="9179719" cy="6858000"/>
          </a:xfrm>
          <a:prstGeom prst="rect">
            <a:avLst/>
          </a:prstGeom>
        </p:spPr>
      </p:pic>
      <p:pic>
        <p:nvPicPr>
          <p:cNvPr id="5" name="4 Imagen" descr="0(23).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Vertical)">
                                      <p:cBhvr>
                                        <p:cTn id="15" dur="3000"/>
                                        <p:tgtEl>
                                          <p:spTgt spid="4"/>
                                        </p:tgtEl>
                                      </p:cBhvr>
                                    </p:animEffect>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3276C8"/>
          </a:solidFill>
        </p:spPr>
        <p:txBody>
          <a:bodyPr/>
          <a:lstStyle/>
          <a:p>
            <a:endParaRPr lang="es-ES" dirty="0"/>
          </a:p>
        </p:txBody>
      </p:sp>
      <p:pic>
        <p:nvPicPr>
          <p:cNvPr id="4" name="3 Imagen" descr="0(36).jpg"/>
          <p:cNvPicPr>
            <a:picLocks noChangeAspect="1"/>
          </p:cNvPicPr>
          <p:nvPr/>
        </p:nvPicPr>
        <p:blipFill>
          <a:blip r:embed="rId2"/>
          <a:stretch>
            <a:fillRect/>
          </a:stretch>
        </p:blipFill>
        <p:spPr>
          <a:xfrm>
            <a:off x="8930" y="0"/>
            <a:ext cx="9135070" cy="6858000"/>
          </a:xfrm>
          <a:prstGeom prst="rect">
            <a:avLst/>
          </a:prstGeom>
        </p:spPr>
      </p:pic>
      <p:pic>
        <p:nvPicPr>
          <p:cNvPr id="5" name="4 Imagen" descr="0(36).jpg"/>
          <p:cNvPicPr>
            <a:picLocks noChangeAspect="1"/>
          </p:cNvPicPr>
          <p:nvPr/>
        </p:nvPicPr>
        <p:blipFill>
          <a:blip r:embed="rId2"/>
          <a:stretch>
            <a:fillRect/>
          </a:stretch>
        </p:blipFill>
        <p:spPr>
          <a:xfrm>
            <a:off x="8930" y="0"/>
            <a:ext cx="913507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800"/>
          </a:soli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17859"/>
            <a:ext cx="9144000" cy="6840141"/>
          </a:xfrm>
          <a:prstGeom prst="rect">
            <a:avLst/>
          </a:prstGeom>
        </p:spPr>
      </p:pic>
      <p:pic>
        <p:nvPicPr>
          <p:cNvPr id="5" name="4 Imagen" descr="0(25).jpg"/>
          <p:cNvPicPr>
            <a:picLocks noChangeAspect="1"/>
          </p:cNvPicPr>
          <p:nvPr/>
        </p:nvPicPr>
        <p:blipFill>
          <a:blip r:embed="rId2"/>
          <a:stretch>
            <a:fillRect/>
          </a:stretch>
        </p:blipFill>
        <p:spPr>
          <a:xfrm>
            <a:off x="0" y="39085"/>
            <a:ext cx="9144000" cy="6840141"/>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0"/>
            <a:ext cx="9144000" cy="6858000"/>
          </a:xfrm>
          <a:prstGeom prst="rect">
            <a:avLst/>
          </a:prstGeom>
        </p:spPr>
      </p:pic>
      <p:pic>
        <p:nvPicPr>
          <p:cNvPr id="5" name="4 Imagen" descr="0(2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4/3*ppt_w"/>
                                          </p:val>
                                        </p:tav>
                                      </p:tavLst>
                                    </p:anim>
                                    <p:anim calcmode="lin" valueType="num">
                                      <p:cBhvr>
                                        <p:cTn id="7" dur="2000"/>
                                        <p:tgtEl>
                                          <p:spTgt spid="5"/>
                                        </p:tgtEl>
                                        <p:attrNameLst>
                                          <p:attrName>ppt_h</p:attrName>
                                        </p:attrNameLst>
                                      </p:cBhvr>
                                      <p:tavLst>
                                        <p:tav tm="0">
                                          <p:val>
                                            <p:strVal val="ppt_h"/>
                                          </p:val>
                                        </p:tav>
                                        <p:tav tm="100000">
                                          <p:val>
                                            <p:strVal val="4/3*ppt_h"/>
                                          </p:val>
                                        </p:tav>
                                      </p:tavLst>
                                    </p:anim>
                                    <p:set>
                                      <p:cBhvr>
                                        <p:cTn id="8" dur="1" fill="hold">
                                          <p:stCondLst>
                                            <p:cond delay="1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2/3*#ppt_w"/>
                                          </p:val>
                                        </p:tav>
                                        <p:tav tm="100000">
                                          <p:val>
                                            <p:strVal val="#ppt_w"/>
                                          </p:val>
                                        </p:tav>
                                      </p:tavLst>
                                    </p:anim>
                                    <p:anim calcmode="lin" valueType="num">
                                      <p:cBhvr>
                                        <p:cTn id="15" dur="2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A63A8"/>
          </a:soli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33324"/>
            <a:ext cx="9144000" cy="6824676"/>
          </a:xfrm>
          <a:prstGeom prst="rect">
            <a:avLst/>
          </a:prstGeom>
        </p:spPr>
      </p:pic>
      <p:pic>
        <p:nvPicPr>
          <p:cNvPr id="5" name="4 Imagen" descr="0(30).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58000"/>
          </a:xfrm>
          <a:prstGeom prst="rect">
            <a:avLst/>
          </a:prstGeom>
        </p:spPr>
      </p:pic>
      <p:pic>
        <p:nvPicPr>
          <p:cNvPr id="5" name="4 Imagen" descr="0(3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pic>
        <p:nvPicPr>
          <p:cNvPr id="5" name="4 Imagen" descr="0(34).jpg"/>
          <p:cNvPicPr>
            <a:picLocks noChangeAspect="1"/>
          </p:cNvPicPr>
          <p:nvPr/>
        </p:nvPicPr>
        <p:blipFill>
          <a:blip r:embed="rId2"/>
          <a:stretch>
            <a:fillRect/>
          </a:stretch>
        </p:blipFill>
        <p:spPr>
          <a:xfrm>
            <a:off x="0" y="0"/>
            <a:ext cx="9144000" cy="6858000"/>
          </a:xfrm>
          <a:prstGeom prst="rect">
            <a:avLst/>
          </a:prstGeom>
        </p:spPr>
      </p:pic>
      <p:pic>
        <p:nvPicPr>
          <p:cNvPr id="6" name="5 Imagen" descr="0(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2000"/>
                                        <p:tgtEl>
                                          <p:spTgt spid="6"/>
                                        </p:tgtEl>
                                        <p:attrNameLst>
                                          <p:attrName>ppt_w</p:attrName>
                                        </p:attrNameLst>
                                      </p:cBhvr>
                                      <p:tavLst>
                                        <p:tav tm="0">
                                          <p:val>
                                            <p:strVal val="ppt_w"/>
                                          </p:val>
                                        </p:tav>
                                        <p:tav tm="100000">
                                          <p:val>
                                            <p:strVal val="4/3*ppt_w"/>
                                          </p:val>
                                        </p:tav>
                                      </p:tavLst>
                                    </p:anim>
                                    <p:anim calcmode="lin" valueType="num">
                                      <p:cBhvr>
                                        <p:cTn id="7" dur="2000"/>
                                        <p:tgtEl>
                                          <p:spTgt spid="6"/>
                                        </p:tgtEl>
                                        <p:attrNameLst>
                                          <p:attrName>ppt_h</p:attrName>
                                        </p:attrNameLst>
                                      </p:cBhvr>
                                      <p:tavLst>
                                        <p:tav tm="0">
                                          <p:val>
                                            <p:strVal val="ppt_h"/>
                                          </p:val>
                                        </p:tav>
                                        <p:tav tm="100000">
                                          <p:val>
                                            <p:strVal val="4/3*ppt_h"/>
                                          </p:val>
                                        </p:tav>
                                      </p:tavLst>
                                    </p:anim>
                                    <p:set>
                                      <p:cBhvr>
                                        <p:cTn id="8" dur="1" fill="hold">
                                          <p:stCondLst>
                                            <p:cond delay="1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2000"/>
                                        <p:tgtEl>
                                          <p:spTgt spid="6"/>
                                        </p:tgtEl>
                                      </p:cBhvr>
                                    </p:animEffect>
                                    <p:set>
                                      <p:cBhvr>
                                        <p:cTn id="11" dur="1" fill="hold">
                                          <p:stCondLst>
                                            <p:cond delay="1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2000"/>
                                        <p:tgtEl>
                                          <p:spTgt spid="5"/>
                                        </p:tgtEl>
                                        <p:attrNameLst>
                                          <p:attrName>ppt_w</p:attrName>
                                        </p:attrNameLst>
                                      </p:cBhvr>
                                      <p:tavLst>
                                        <p:tav tm="0">
                                          <p:val>
                                            <p:strVal val="ppt_w"/>
                                          </p:val>
                                        </p:tav>
                                        <p:tav tm="100000">
                                          <p:val>
                                            <p:strVal val="2/3*ppt_w"/>
                                          </p:val>
                                        </p:tav>
                                      </p:tavLst>
                                    </p:anim>
                                    <p:anim calcmode="lin" valueType="num">
                                      <p:cBhvr>
                                        <p:cTn id="14" dur="2000"/>
                                        <p:tgtEl>
                                          <p:spTgt spid="5"/>
                                        </p:tgtEl>
                                        <p:attrNameLst>
                                          <p:attrName>ppt_h</p:attrName>
                                        </p:attrNameLst>
                                      </p:cBhvr>
                                      <p:tavLst>
                                        <p:tav tm="0">
                                          <p:val>
                                            <p:strVal val="ppt_h"/>
                                          </p:val>
                                        </p:tav>
                                        <p:tav tm="100000">
                                          <p:val>
                                            <p:strVal val="2/3*ppt_h"/>
                                          </p:val>
                                        </p:tav>
                                      </p:tavLst>
                                    </p:anim>
                                    <p:set>
                                      <p:cBhvr>
                                        <p:cTn id="15" dur="1" fill="hold">
                                          <p:stCondLst>
                                            <p:cond delay="1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2000"/>
                                        <p:tgtEl>
                                          <p:spTgt spid="5"/>
                                        </p:tgtEl>
                                      </p:cBhvr>
                                    </p:animEffect>
                                    <p:set>
                                      <p:cBhvr>
                                        <p:cTn id="18" dur="1" fill="hold">
                                          <p:stCondLst>
                                            <p:cond delay="1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4/3*#ppt_w"/>
                                          </p:val>
                                        </p:tav>
                                        <p:tav tm="100000">
                                          <p:val>
                                            <p:strVal val="#ppt_w"/>
                                          </p:val>
                                        </p:tav>
                                      </p:tavLst>
                                    </p:anim>
                                    <p:anim calcmode="lin" valueType="num">
                                      <p:cBhvr>
                                        <p:cTn id="22" dur="2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35).jpg"/>
          <p:cNvPicPr>
            <a:picLocks noChangeAspect="1"/>
          </p:cNvPicPr>
          <p:nvPr/>
        </p:nvPicPr>
        <p:blipFill>
          <a:blip r:embed="rId2"/>
          <a:stretch>
            <a:fillRect/>
          </a:stretch>
        </p:blipFill>
        <p:spPr>
          <a:xfrm>
            <a:off x="0" y="20033"/>
            <a:ext cx="9144000" cy="6837967"/>
          </a:xfrm>
          <a:prstGeom prst="rect">
            <a:avLst/>
          </a:prstGeom>
        </p:spPr>
      </p:pic>
      <p:pic>
        <p:nvPicPr>
          <p:cNvPr id="5" name="4 Imagen" descr="0(35).jpg"/>
          <p:cNvPicPr>
            <a:picLocks noChangeAspect="1"/>
          </p:cNvPicPr>
          <p:nvPr/>
        </p:nvPicPr>
        <p:blipFill>
          <a:blip r:embed="rId2"/>
          <a:stretch>
            <a:fillRect/>
          </a:stretch>
        </p:blipFill>
        <p:spPr>
          <a:xfrm>
            <a:off x="0" y="20033"/>
            <a:ext cx="9144000" cy="6837967"/>
          </a:xfrm>
          <a:prstGeom prst="rect">
            <a:avLst/>
          </a:prstGeom>
        </p:spPr>
      </p:pic>
      <p:pic>
        <p:nvPicPr>
          <p:cNvPr id="6" name="5 Imagen" descr="0(35).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3000"/>
                                        <p:tgtEl>
                                          <p:spTgt spid="6"/>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44000" cy="6858000"/>
          </a:xfrm>
          <a:prstGeom prst="rect">
            <a:avLst/>
          </a:prstGeom>
        </p:spPr>
      </p:pic>
      <p:pic>
        <p:nvPicPr>
          <p:cNvPr id="5" name="4 Imagen" descr="0(3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32109" cy="6858000"/>
          </a:xfrm>
          <a:prstGeom prst="rect">
            <a:avLst/>
          </a:prstGeom>
        </p:spPr>
      </p:pic>
      <p:pic>
        <p:nvPicPr>
          <p:cNvPr id="5" name="4 Imagen" descr="0(39).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3276C8"/>
          </a:solidFill>
        </p:spPr>
        <p:txBody>
          <a:bodyPr/>
          <a:lstStyle/>
          <a:p>
            <a:endParaRPr lang="es-ES" dirty="0"/>
          </a:p>
        </p:txBody>
      </p:sp>
      <p:pic>
        <p:nvPicPr>
          <p:cNvPr id="4" name="3 Imagen" descr="0(40).jpg"/>
          <p:cNvPicPr>
            <a:picLocks noChangeAspect="1"/>
          </p:cNvPicPr>
          <p:nvPr/>
        </p:nvPicPr>
        <p:blipFill>
          <a:blip r:embed="rId2"/>
          <a:stretch>
            <a:fillRect/>
          </a:stretch>
        </p:blipFill>
        <p:spPr>
          <a:xfrm>
            <a:off x="11891" y="0"/>
            <a:ext cx="9132109" cy="6858000"/>
          </a:xfrm>
          <a:prstGeom prst="rect">
            <a:avLst/>
          </a:prstGeom>
        </p:spPr>
      </p:pic>
      <p:pic>
        <p:nvPicPr>
          <p:cNvPr id="5" name="4 Imagen" descr="0(40).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fltVal val="0"/>
                                          </p:val>
                                        </p:tav>
                                      </p:tavLst>
                                    </p:anim>
                                    <p:anim calcmode="lin" valueType="num">
                                      <p:cBhvr>
                                        <p:cTn id="7" dur="2000"/>
                                        <p:tgtEl>
                                          <p:spTgt spid="5"/>
                                        </p:tgtEl>
                                        <p:attrNameLst>
                                          <p:attrName>ppt_h</p:attrName>
                                        </p:attrNameLst>
                                      </p:cBhvr>
                                      <p:tavLst>
                                        <p:tav tm="0">
                                          <p:val>
                                            <p:strVal val="ppt_h"/>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3276C8"/>
          </a:soli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26685"/>
            <a:ext cx="9144000" cy="6831315"/>
          </a:xfrm>
          <a:prstGeom prst="rect">
            <a:avLst/>
          </a:prstGeom>
        </p:spPr>
      </p:pic>
      <p:pic>
        <p:nvPicPr>
          <p:cNvPr id="5" name="4 Imagen" descr="0(47).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fltVal val="0"/>
                                          </p:val>
                                        </p:tav>
                                      </p:tavLst>
                                    </p:anim>
                                    <p:anim calcmode="lin" valueType="num">
                                      <p:cBhvr>
                                        <p:cTn id="7" dur="2000"/>
                                        <p:tgtEl>
                                          <p:spTgt spid="5"/>
                                        </p:tgtEl>
                                        <p:attrNameLst>
                                          <p:attrName>ppt_h</p:attrName>
                                        </p:attrNameLst>
                                      </p:cBhvr>
                                      <p:tavLst>
                                        <p:tav tm="0">
                                          <p:val>
                                            <p:strVal val="ppt_h"/>
                                          </p:val>
                                        </p:tav>
                                        <p:tav tm="100000">
                                          <p:val>
                                            <p:strVal val="ppt_h"/>
                                          </p:val>
                                        </p:tav>
                                      </p:tavLst>
                                    </p:anim>
                                    <p:set>
                                      <p:cBhvr>
                                        <p:cTn id="8" dur="1" fill="hold">
                                          <p:stCondLst>
                                            <p:cond delay="1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44000" cy="6858000"/>
          </a:xfrm>
          <a:prstGeom prst="rect">
            <a:avLst/>
          </a:prstGeom>
        </p:spPr>
      </p:pic>
      <p:pic>
        <p:nvPicPr>
          <p:cNvPr id="5" name="4 Imagen" descr="0(4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2D2"/>
          </a:soli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13368"/>
            <a:ext cx="9144000" cy="6844632"/>
          </a:xfrm>
          <a:prstGeom prst="rect">
            <a:avLst/>
          </a:prstGeom>
        </p:spPr>
      </p:pic>
      <p:pic>
        <p:nvPicPr>
          <p:cNvPr id="5" name="4 Imagen" descr="0(5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2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44000" cy="6831315"/>
          </a:xfrm>
          <a:prstGeom prst="rect">
            <a:avLst/>
          </a:prstGeom>
        </p:spPr>
      </p:pic>
      <p:pic>
        <p:nvPicPr>
          <p:cNvPr id="5" name="4 Imagen" descr="0(50).jpg"/>
          <p:cNvPicPr>
            <a:picLocks noChangeAspect="1"/>
          </p:cNvPicPr>
          <p:nvPr/>
        </p:nvPicPr>
        <p:blipFill>
          <a:blip r:embed="rId2"/>
          <a:stretch>
            <a:fillRect/>
          </a:stretch>
        </p:blipFill>
        <p:spPr>
          <a:xfrm>
            <a:off x="0" y="26685"/>
            <a:ext cx="9144000" cy="6831315"/>
          </a:xfrm>
          <a:prstGeom prst="rect">
            <a:avLst/>
          </a:prstGeom>
        </p:spPr>
      </p:pic>
      <p:pic>
        <p:nvPicPr>
          <p:cNvPr id="6" name="5 Imagen" descr="0(50).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0(56).jpg"/>
          <p:cNvPicPr>
            <a:picLocks noChangeAspect="1"/>
          </p:cNvPicPr>
          <p:nvPr/>
        </p:nvPicPr>
        <p:blipFill>
          <a:blip r:embed="rId2"/>
          <a:stretch>
            <a:fillRect/>
          </a:stretch>
        </p:blipFill>
        <p:spPr>
          <a:xfrm>
            <a:off x="0" y="0"/>
            <a:ext cx="9144000" cy="6858000"/>
          </a:xfrm>
          <a:prstGeom prst="rect">
            <a:avLst/>
          </a:prstGeom>
        </p:spPr>
      </p:pic>
      <p:pic>
        <p:nvPicPr>
          <p:cNvPr id="5" name="4 Imagen" descr="0(5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6691"/>
            <a:ext cx="9144000" cy="6851309"/>
          </a:xfrm>
          <a:prstGeom prst="rect">
            <a:avLst/>
          </a:prstGeom>
        </p:spPr>
      </p:pic>
      <p:pic>
        <p:nvPicPr>
          <p:cNvPr id="5" name="4 Imagen" descr="0(51).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44000" cy="6844632"/>
          </a:xfrm>
          <a:prstGeom prst="rect">
            <a:avLst/>
          </a:prstGeom>
        </p:spPr>
      </p:pic>
      <p:pic>
        <p:nvPicPr>
          <p:cNvPr id="5" name="4 Imagen" descr="0(58).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fltVal val="0"/>
                                          </p:val>
                                        </p:tav>
                                      </p:tavLst>
                                    </p:anim>
                                    <p:anim calcmode="lin" valueType="num">
                                      <p:cBhvr>
                                        <p:cTn id="7" dur="2000"/>
                                        <p:tgtEl>
                                          <p:spTgt spid="5"/>
                                        </p:tgtEl>
                                        <p:attrNameLst>
                                          <p:attrName>ppt_h</p:attrName>
                                        </p:attrNameLst>
                                      </p:cBhvr>
                                      <p:tavLst>
                                        <p:tav tm="0">
                                          <p:val>
                                            <p:strVal val="ppt_h"/>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32109" cy="6858000"/>
          </a:xfrm>
          <a:prstGeom prst="rect">
            <a:avLst/>
          </a:prstGeom>
        </p:spPr>
      </p:pic>
      <p:pic>
        <p:nvPicPr>
          <p:cNvPr id="5" name="4 Imagen" descr="0(54).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59).jpg"/>
          <p:cNvPicPr>
            <a:picLocks noChangeAspect="1"/>
          </p:cNvPicPr>
          <p:nvPr/>
        </p:nvPicPr>
        <p:blipFill>
          <a:blip r:embed="rId2"/>
          <a:stretch>
            <a:fillRect/>
          </a:stretch>
        </p:blipFill>
        <p:spPr>
          <a:xfrm>
            <a:off x="11891" y="0"/>
            <a:ext cx="9132109" cy="6858000"/>
          </a:xfrm>
          <a:prstGeom prst="rect">
            <a:avLst/>
          </a:prstGeom>
        </p:spPr>
      </p:pic>
      <p:pic>
        <p:nvPicPr>
          <p:cNvPr id="5" name="4 Imagen" descr="0(59).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2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0(60).jpg"/>
          <p:cNvPicPr>
            <a:picLocks noChangeAspect="1"/>
          </p:cNvPicPr>
          <p:nvPr/>
        </p:nvPicPr>
        <p:blipFill>
          <a:blip r:embed="rId2"/>
          <a:stretch>
            <a:fillRect/>
          </a:stretch>
        </p:blipFill>
        <p:spPr>
          <a:xfrm>
            <a:off x="0" y="26685"/>
            <a:ext cx="9144000" cy="6831315"/>
          </a:xfrm>
          <a:prstGeom prst="rect">
            <a:avLst/>
          </a:prstGeom>
        </p:spPr>
      </p:pic>
      <p:pic>
        <p:nvPicPr>
          <p:cNvPr id="5" name="4 Imagen" descr="0(60).jpg"/>
          <p:cNvPicPr>
            <a:picLocks noChangeAspect="1"/>
          </p:cNvPicPr>
          <p:nvPr/>
        </p:nvPicPr>
        <p:blipFill>
          <a:blip r:embed="rId2"/>
          <a:stretch>
            <a:fillRect/>
          </a:stretch>
        </p:blipFill>
        <p:spPr>
          <a:xfrm>
            <a:off x="0" y="0"/>
            <a:ext cx="9144000" cy="6831315"/>
          </a:xfrm>
          <a:prstGeom prst="rect">
            <a:avLst/>
          </a:prstGeom>
        </p:spPr>
      </p:pic>
      <p:pic>
        <p:nvPicPr>
          <p:cNvPr id="6" name="5 Imagen" descr="0(60).jpg"/>
          <p:cNvPicPr>
            <a:picLocks noChangeAspect="1"/>
          </p:cNvPicPr>
          <p:nvPr/>
        </p:nvPicPr>
        <p:blipFill>
          <a:blip r:embed="rId2"/>
          <a:stretch>
            <a:fillRect/>
          </a:stretch>
        </p:blipFill>
        <p:spPr>
          <a:xfrm>
            <a:off x="0" y="1"/>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4/3*#ppt_w"/>
                                          </p:val>
                                        </p:tav>
                                        <p:tav tm="100000">
                                          <p:val>
                                            <p:strVal val="#ppt_w"/>
                                          </p:val>
                                        </p:tav>
                                      </p:tavLst>
                                    </p:anim>
                                    <p:anim calcmode="lin" valueType="num">
                                      <p:cBhvr>
                                        <p:cTn id="8" dur="2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2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4/3*#ppt_w"/>
                                          </p:val>
                                        </p:tav>
                                        <p:tav tm="100000">
                                          <p:val>
                                            <p:strVal val="#ppt_w"/>
                                          </p:val>
                                        </p:tav>
                                      </p:tavLst>
                                    </p:anim>
                                    <p:anim calcmode="lin" valueType="num">
                                      <p:cBhvr>
                                        <p:cTn id="22" dur="2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0(61).jpg"/>
          <p:cNvPicPr>
            <a:picLocks noChangeAspect="1"/>
          </p:cNvPicPr>
          <p:nvPr/>
        </p:nvPicPr>
        <p:blipFill>
          <a:blip r:embed="rId2"/>
          <a:stretch>
            <a:fillRect/>
          </a:stretch>
        </p:blipFill>
        <p:spPr>
          <a:xfrm>
            <a:off x="8930" y="0"/>
            <a:ext cx="9135070" cy="6858000"/>
          </a:xfrm>
          <a:prstGeom prst="rect">
            <a:avLst/>
          </a:prstGeom>
        </p:spPr>
      </p:pic>
      <p:pic>
        <p:nvPicPr>
          <p:cNvPr id="5" name="4 Imagen" descr="0(61).jpg"/>
          <p:cNvPicPr>
            <a:picLocks noChangeAspect="1"/>
          </p:cNvPicPr>
          <p:nvPr/>
        </p:nvPicPr>
        <p:blipFill>
          <a:blip r:embed="rId2"/>
          <a:stretch>
            <a:fillRect/>
          </a:stretch>
        </p:blipFill>
        <p:spPr>
          <a:xfrm>
            <a:off x="8930" y="0"/>
            <a:ext cx="913507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2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0(62).jpg"/>
          <p:cNvPicPr>
            <a:picLocks noChangeAspect="1"/>
          </p:cNvPicPr>
          <p:nvPr/>
        </p:nvPicPr>
        <p:blipFill>
          <a:blip r:embed="rId2"/>
          <a:stretch>
            <a:fillRect/>
          </a:stretch>
        </p:blipFill>
        <p:spPr>
          <a:xfrm>
            <a:off x="0" y="6691"/>
            <a:ext cx="9144000" cy="6851309"/>
          </a:xfrm>
          <a:prstGeom prst="rect">
            <a:avLst/>
          </a:prstGeom>
        </p:spPr>
      </p:pic>
      <p:pic>
        <p:nvPicPr>
          <p:cNvPr id="5" name="4 Imagen" descr="0(62).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2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63).jpg"/>
          <p:cNvPicPr>
            <a:picLocks noChangeAspect="1"/>
          </p:cNvPicPr>
          <p:nvPr/>
        </p:nvPicPr>
        <p:blipFill>
          <a:blip r:embed="rId2"/>
          <a:stretch>
            <a:fillRect/>
          </a:stretch>
        </p:blipFill>
        <p:spPr>
          <a:xfrm>
            <a:off x="0" y="0"/>
            <a:ext cx="9135070" cy="6858000"/>
          </a:xfrm>
          <a:prstGeom prst="rect">
            <a:avLst/>
          </a:prstGeom>
        </p:spPr>
      </p:pic>
      <p:pic>
        <p:nvPicPr>
          <p:cNvPr id="5" name="4 Imagen" descr="0(63).jpg"/>
          <p:cNvPicPr>
            <a:picLocks noChangeAspect="1"/>
          </p:cNvPicPr>
          <p:nvPr/>
        </p:nvPicPr>
        <p:blipFill>
          <a:blip r:embed="rId2"/>
          <a:stretch>
            <a:fillRect/>
          </a:stretch>
        </p:blipFill>
        <p:spPr>
          <a:xfrm>
            <a:off x="8930" y="0"/>
            <a:ext cx="913507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A63A8"/>
          </a:solidFill>
        </p:spPr>
        <p:txBody>
          <a:bodyPr/>
          <a:lstStyle/>
          <a:p>
            <a:endParaRPr lang="es-ES" dirty="0"/>
          </a:p>
        </p:txBody>
      </p:sp>
      <p:pic>
        <p:nvPicPr>
          <p:cNvPr id="4" name="3 Imagen" descr="0(64).jpg"/>
          <p:cNvPicPr>
            <a:picLocks noChangeAspect="1"/>
          </p:cNvPicPr>
          <p:nvPr/>
        </p:nvPicPr>
        <p:blipFill>
          <a:blip r:embed="rId2"/>
          <a:stretch>
            <a:fillRect/>
          </a:stretch>
        </p:blipFill>
        <p:spPr>
          <a:xfrm>
            <a:off x="0" y="53163"/>
            <a:ext cx="9144000" cy="6804837"/>
          </a:xfrm>
          <a:prstGeom prst="rect">
            <a:avLst/>
          </a:prstGeom>
        </p:spPr>
      </p:pic>
      <p:pic>
        <p:nvPicPr>
          <p:cNvPr id="5" name="4 Imagen" descr="0(64).jpg"/>
          <p:cNvPicPr>
            <a:picLocks noChangeAspect="1"/>
          </p:cNvPicPr>
          <p:nvPr/>
        </p:nvPicPr>
        <p:blipFill>
          <a:blip r:embed="rId2"/>
          <a:stretch>
            <a:fillRect/>
          </a:stretch>
        </p:blipFill>
        <p:spPr>
          <a:xfrm>
            <a:off x="0" y="53163"/>
            <a:ext cx="9144000" cy="6804837"/>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66).jpg"/>
          <p:cNvPicPr>
            <a:picLocks noChangeAspect="1"/>
          </p:cNvPicPr>
          <p:nvPr/>
        </p:nvPicPr>
        <p:blipFill>
          <a:blip r:embed="rId2"/>
          <a:stretch>
            <a:fillRect/>
          </a:stretch>
        </p:blipFill>
        <p:spPr>
          <a:xfrm>
            <a:off x="0" y="13368"/>
            <a:ext cx="9144000" cy="6844632"/>
          </a:xfrm>
          <a:prstGeom prst="rect">
            <a:avLst/>
          </a:prstGeom>
        </p:spPr>
      </p:pic>
      <p:pic>
        <p:nvPicPr>
          <p:cNvPr id="5" name="4 Imagen" descr="0(66).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2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67).jpg"/>
          <p:cNvPicPr>
            <a:picLocks noChangeAspect="1"/>
          </p:cNvPicPr>
          <p:nvPr/>
        </p:nvPicPr>
        <p:blipFill>
          <a:blip r:embed="rId2"/>
          <a:stretch>
            <a:fillRect/>
          </a:stretch>
        </p:blipFill>
        <p:spPr>
          <a:xfrm>
            <a:off x="0" y="33324"/>
            <a:ext cx="9144000" cy="6824676"/>
          </a:xfrm>
          <a:prstGeom prst="rect">
            <a:avLst/>
          </a:prstGeom>
        </p:spPr>
      </p:pic>
      <p:pic>
        <p:nvPicPr>
          <p:cNvPr id="5" name="4 Imagen" descr="0(67).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2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71).jpg"/>
          <p:cNvPicPr>
            <a:picLocks noChangeAspect="1"/>
          </p:cNvPicPr>
          <p:nvPr/>
        </p:nvPicPr>
        <p:blipFill>
          <a:blip r:embed="rId2"/>
          <a:stretch>
            <a:fillRect/>
          </a:stretch>
        </p:blipFill>
        <p:spPr>
          <a:xfrm>
            <a:off x="-8930" y="0"/>
            <a:ext cx="9152930" cy="6858000"/>
          </a:xfrm>
          <a:prstGeom prst="rect">
            <a:avLst/>
          </a:prstGeom>
        </p:spPr>
      </p:pic>
      <p:pic>
        <p:nvPicPr>
          <p:cNvPr id="5" name="4 Imagen" descr="0(71).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2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2D2"/>
          </a:solidFill>
        </p:spPr>
        <p:txBody>
          <a:bodyPr/>
          <a:lstStyle/>
          <a:p>
            <a:endParaRPr lang="es-ES" dirty="0"/>
          </a:p>
        </p:txBody>
      </p:sp>
      <p:pic>
        <p:nvPicPr>
          <p:cNvPr id="4" name="3 Imagen" descr="0(73).jpg"/>
          <p:cNvPicPr>
            <a:picLocks noChangeAspect="1"/>
          </p:cNvPicPr>
          <p:nvPr/>
        </p:nvPicPr>
        <p:blipFill>
          <a:blip r:embed="rId2"/>
          <a:stretch>
            <a:fillRect/>
          </a:stretch>
        </p:blipFill>
        <p:spPr>
          <a:xfrm>
            <a:off x="0" y="0"/>
            <a:ext cx="9144000" cy="6858000"/>
          </a:xfrm>
          <a:prstGeom prst="rect">
            <a:avLst/>
          </a:prstGeom>
        </p:spPr>
      </p:pic>
      <p:pic>
        <p:nvPicPr>
          <p:cNvPr id="5" name="4 Imagen" descr="0(7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2D2"/>
          </a:soli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70789" cy="6858000"/>
          </a:xfrm>
          <a:prstGeom prst="rect">
            <a:avLst/>
          </a:prstGeom>
        </p:spPr>
      </p:pic>
      <p:pic>
        <p:nvPicPr>
          <p:cNvPr id="5" name="4 Imagen" descr="0(75).jpg"/>
          <p:cNvPicPr>
            <a:picLocks noChangeAspect="1"/>
          </p:cNvPicPr>
          <p:nvPr/>
        </p:nvPicPr>
        <p:blipFill>
          <a:blip r:embed="rId2"/>
          <a:stretch>
            <a:fillRect/>
          </a:stretch>
        </p:blipFill>
        <p:spPr>
          <a:xfrm>
            <a:off x="0" y="0"/>
            <a:ext cx="9170789"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9AC"/>
          </a:solidFill>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58000"/>
          </a:xfrm>
          <a:prstGeom prst="rect">
            <a:avLst/>
          </a:prstGeom>
        </p:spPr>
      </p:pic>
      <p:pic>
        <p:nvPicPr>
          <p:cNvPr id="5" name="4 Imagen" descr="0(7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2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4" name="3 Imagen" descr="0(80).jpg"/>
          <p:cNvPicPr>
            <a:picLocks noChangeAspect="1"/>
          </p:cNvPicPr>
          <p:nvPr/>
        </p:nvPicPr>
        <p:blipFill>
          <a:blip r:embed="rId2"/>
          <a:stretch>
            <a:fillRect/>
          </a:stretch>
        </p:blipFill>
        <p:spPr>
          <a:xfrm>
            <a:off x="0" y="0"/>
            <a:ext cx="9144000" cy="6844632"/>
          </a:xfrm>
          <a:prstGeom prst="rect">
            <a:avLst/>
          </a:prstGeom>
        </p:spPr>
      </p:pic>
      <p:pic>
        <p:nvPicPr>
          <p:cNvPr id="5" name="4 Imagen" descr="0(80).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0(82).jpg"/>
          <p:cNvPicPr>
            <a:picLocks noChangeAspect="1"/>
          </p:cNvPicPr>
          <p:nvPr/>
        </p:nvPicPr>
        <p:blipFill>
          <a:blip r:embed="rId2"/>
          <a:stretch>
            <a:fillRect/>
          </a:stretch>
        </p:blipFill>
        <p:spPr>
          <a:xfrm>
            <a:off x="-8930" y="0"/>
            <a:ext cx="9152930" cy="6858000"/>
          </a:xfrm>
          <a:prstGeom prst="rect">
            <a:avLst/>
          </a:prstGeom>
        </p:spPr>
      </p:pic>
      <p:pic>
        <p:nvPicPr>
          <p:cNvPr id="5" name="4 Imagen" descr="0(82).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fltVal val="0"/>
                                          </p:val>
                                        </p:tav>
                                      </p:tavLst>
                                    </p:anim>
                                    <p:anim calcmode="lin" valueType="num">
                                      <p:cBhvr>
                                        <p:cTn id="7" dur="2000"/>
                                        <p:tgtEl>
                                          <p:spTgt spid="5"/>
                                        </p:tgtEl>
                                        <p:attrNameLst>
                                          <p:attrName>ppt_h</p:attrName>
                                        </p:attrNameLst>
                                      </p:cBhvr>
                                      <p:tavLst>
                                        <p:tav tm="0">
                                          <p:val>
                                            <p:strVal val="ppt_h"/>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84).jpg"/>
          <p:cNvPicPr>
            <a:picLocks noChangeAspect="1"/>
          </p:cNvPicPr>
          <p:nvPr/>
        </p:nvPicPr>
        <p:blipFill>
          <a:blip r:embed="rId2"/>
          <a:stretch>
            <a:fillRect/>
          </a:stretch>
        </p:blipFill>
        <p:spPr>
          <a:xfrm>
            <a:off x="0" y="0"/>
            <a:ext cx="9144000" cy="6858000"/>
          </a:xfrm>
          <a:prstGeom prst="rect">
            <a:avLst/>
          </a:prstGeom>
        </p:spPr>
      </p:pic>
      <p:pic>
        <p:nvPicPr>
          <p:cNvPr id="5" name="4 Imagen" descr="0(8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2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85).jpg"/>
          <p:cNvPicPr>
            <a:picLocks noChangeAspect="1"/>
          </p:cNvPicPr>
          <p:nvPr/>
        </p:nvPicPr>
        <p:blipFill>
          <a:blip r:embed="rId2"/>
          <a:stretch>
            <a:fillRect/>
          </a:stretch>
        </p:blipFill>
        <p:spPr>
          <a:xfrm>
            <a:off x="0" y="13368"/>
            <a:ext cx="9144000" cy="6844632"/>
          </a:xfrm>
          <a:prstGeom prst="rect">
            <a:avLst/>
          </a:prstGeom>
        </p:spPr>
      </p:pic>
      <p:pic>
        <p:nvPicPr>
          <p:cNvPr id="5" name="4 Imagen" descr="0(8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2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9AC"/>
          </a:solidFill>
        </p:spPr>
        <p:txBody>
          <a:bodyPr/>
          <a:lstStyle/>
          <a:p>
            <a:endParaRPr lang="es-ES" dirty="0"/>
          </a:p>
        </p:txBody>
      </p:sp>
      <p:pic>
        <p:nvPicPr>
          <p:cNvPr id="4" name="3 Imagen" descr="cairns09.jpg"/>
          <p:cNvPicPr>
            <a:picLocks noChangeAspect="1"/>
          </p:cNvPicPr>
          <p:nvPr/>
        </p:nvPicPr>
        <p:blipFill>
          <a:blip r:embed="rId2"/>
          <a:stretch>
            <a:fillRect/>
          </a:stretch>
        </p:blipFill>
        <p:spPr>
          <a:xfrm>
            <a:off x="0" y="20033"/>
            <a:ext cx="9144000" cy="6837967"/>
          </a:xfrm>
          <a:prstGeom prst="rect">
            <a:avLst/>
          </a:prstGeom>
        </p:spPr>
      </p:pic>
      <p:pic>
        <p:nvPicPr>
          <p:cNvPr id="5" name="4 Imagen" descr="cairns09.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Smart-City-8.jpg"/>
          <p:cNvPicPr>
            <a:picLocks noChangeAspect="1"/>
          </p:cNvPicPr>
          <p:nvPr/>
        </p:nvPicPr>
        <p:blipFill>
          <a:blip r:embed="rId2"/>
          <a:stretch>
            <a:fillRect/>
          </a:stretch>
        </p:blipFill>
        <p:spPr>
          <a:xfrm>
            <a:off x="0" y="26685"/>
            <a:ext cx="9144000" cy="6831315"/>
          </a:xfrm>
          <a:prstGeom prst="rect">
            <a:avLst/>
          </a:prstGeom>
        </p:spPr>
      </p:pic>
      <p:pic>
        <p:nvPicPr>
          <p:cNvPr id="5" name="4 Imagen" descr="Smart-City-8.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2A63A8"/>
          </a:solidFill>
        </p:spPr>
        <p:txBody>
          <a:bodyPr/>
          <a:lstStyle/>
          <a:p>
            <a:endParaRPr lang="es-ES" dirty="0"/>
          </a:p>
        </p:txBody>
      </p:sp>
      <p:pic>
        <p:nvPicPr>
          <p:cNvPr id="4" name="3 Imagen" descr="media_httpvincentcall_yxswb-scaled1000.jpg"/>
          <p:cNvPicPr>
            <a:picLocks noChangeAspect="1"/>
          </p:cNvPicPr>
          <p:nvPr/>
        </p:nvPicPr>
        <p:blipFill>
          <a:blip r:embed="rId2"/>
          <a:stretch>
            <a:fillRect/>
          </a:stretch>
        </p:blipFill>
        <p:spPr>
          <a:xfrm>
            <a:off x="-14727" y="0"/>
            <a:ext cx="9158727" cy="6858000"/>
          </a:xfrm>
          <a:prstGeom prst="rect">
            <a:avLst/>
          </a:prstGeom>
        </p:spPr>
      </p:pic>
      <p:pic>
        <p:nvPicPr>
          <p:cNvPr id="5" name="4 Imagen" descr="media_httpvincentcall_yxswb-scaled1000.jpg"/>
          <p:cNvPicPr>
            <a:picLocks noChangeAspect="1"/>
          </p:cNvPicPr>
          <p:nvPr/>
        </p:nvPicPr>
        <p:blipFill>
          <a:blip r:embed="rId2"/>
          <a:stretch>
            <a:fillRect/>
          </a:stretch>
        </p:blipFill>
        <p:spPr>
          <a:xfrm>
            <a:off x="0" y="0"/>
            <a:ext cx="9158727"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2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Smart-City-1.jpg"/>
          <p:cNvPicPr>
            <a:picLocks noChangeAspect="1"/>
          </p:cNvPicPr>
          <p:nvPr/>
        </p:nvPicPr>
        <p:blipFill>
          <a:blip r:embed="rId2"/>
          <a:stretch>
            <a:fillRect/>
          </a:stretch>
        </p:blipFill>
        <p:spPr>
          <a:xfrm>
            <a:off x="0" y="0"/>
            <a:ext cx="9144000" cy="6813352"/>
          </a:xfrm>
          <a:prstGeom prst="rect">
            <a:avLst/>
          </a:prstGeom>
        </p:spPr>
      </p:pic>
      <p:pic>
        <p:nvPicPr>
          <p:cNvPr id="5" name="4 Imagen" descr="Smart-City-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2/3*#ppt_w"/>
                                          </p:val>
                                        </p:tav>
                                        <p:tav tm="100000">
                                          <p:val>
                                            <p:strVal val="#ppt_w"/>
                                          </p:val>
                                        </p:tav>
                                      </p:tavLst>
                                    </p:anim>
                                    <p:anim calcmode="lin" valueType="num">
                                      <p:cBhvr>
                                        <p:cTn id="12" dur="2000" fill="hold"/>
                                        <p:tgtEl>
                                          <p:spTgt spid="5"/>
                                        </p:tgtEl>
                                        <p:attrNameLst>
                                          <p:attrName>ppt_h</p:attrName>
                                        </p:attrNameLst>
                                      </p:cBhvr>
                                      <p:tavLst>
                                        <p:tav tm="0">
                                          <p:val>
                                            <p:strVal val="2/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2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00"/>
          </a:solidFill>
        </p:spPr>
        <p:txBody>
          <a:bodyPr/>
          <a:lstStyle/>
          <a:p>
            <a:endParaRPr lang="es-ES" dirty="0"/>
          </a:p>
        </p:txBody>
      </p:sp>
      <p:pic>
        <p:nvPicPr>
          <p:cNvPr id="4" name="3 Imagen" descr="Smart-City-9.jpg"/>
          <p:cNvPicPr>
            <a:picLocks noChangeAspect="1"/>
          </p:cNvPicPr>
          <p:nvPr/>
        </p:nvPicPr>
        <p:blipFill>
          <a:blip r:embed="rId2"/>
          <a:stretch>
            <a:fillRect/>
          </a:stretch>
        </p:blipFill>
        <p:spPr>
          <a:xfrm>
            <a:off x="0" y="26685"/>
            <a:ext cx="9144000" cy="6831315"/>
          </a:xfrm>
          <a:prstGeom prst="rect">
            <a:avLst/>
          </a:prstGeom>
        </p:spPr>
      </p:pic>
      <p:pic>
        <p:nvPicPr>
          <p:cNvPr id="5" name="4 Imagen" descr="Smart-City-9.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seoul_pl07.jpg"/>
          <p:cNvPicPr>
            <a:picLocks noChangeAspect="1"/>
          </p:cNvPicPr>
          <p:nvPr/>
        </p:nvPicPr>
        <p:blipFill>
          <a:blip r:embed="rId2"/>
          <a:stretch>
            <a:fillRect/>
          </a:stretch>
        </p:blipFill>
        <p:spPr>
          <a:xfrm>
            <a:off x="0" y="6691"/>
            <a:ext cx="9144000" cy="6851309"/>
          </a:xfrm>
          <a:prstGeom prst="rect">
            <a:avLst/>
          </a:prstGeom>
        </p:spPr>
      </p:pic>
      <p:pic>
        <p:nvPicPr>
          <p:cNvPr id="5" name="4 Imagen" descr="seoul_pl07.jpg"/>
          <p:cNvPicPr>
            <a:picLocks noChangeAspect="1"/>
          </p:cNvPicPr>
          <p:nvPr/>
        </p:nvPicPr>
        <p:blipFill>
          <a:blip r:embed="rId2"/>
          <a:stretch>
            <a:fillRect/>
          </a:stretch>
        </p:blipFill>
        <p:spPr>
          <a:xfrm>
            <a:off x="0" y="0"/>
            <a:ext cx="9144000" cy="6851309"/>
          </a:xfrm>
          <a:prstGeom prst="rect">
            <a:avLst/>
          </a:prstGeom>
        </p:spPr>
      </p:pic>
      <p:pic>
        <p:nvPicPr>
          <p:cNvPr id="2050" name="Picture 2" descr="Rendered Image"/>
          <p:cNvPicPr>
            <a:picLocks noChangeAspect="1" noChangeArrowheads="1"/>
          </p:cNvPicPr>
          <p:nvPr/>
        </p:nvPicPr>
        <p:blipFill>
          <a:blip r:embed="rId3"/>
          <a:srcRect/>
          <a:stretch>
            <a:fillRect/>
          </a:stretch>
        </p:blipFill>
        <p:spPr bwMode="auto">
          <a:xfrm rot="20432630">
            <a:off x="4788471" y="4553935"/>
            <a:ext cx="1809750" cy="1181101"/>
          </a:xfrm>
          <a:prstGeom prst="rect">
            <a:avLst/>
          </a:prstGeom>
          <a:noFill/>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1000" fill="hold"/>
                                        <p:tgtEl>
                                          <p:spTgt spid="2050"/>
                                        </p:tgtEl>
                                        <p:attrNameLst>
                                          <p:attrName>ppt_w</p:attrName>
                                        </p:attrNameLst>
                                      </p:cBhvr>
                                      <p:tavLst>
                                        <p:tav tm="0">
                                          <p:val>
                                            <p:fltVal val="0"/>
                                          </p:val>
                                        </p:tav>
                                        <p:tav tm="100000">
                                          <p:val>
                                            <p:strVal val="#ppt_w"/>
                                          </p:val>
                                        </p:tav>
                                      </p:tavLst>
                                    </p:anim>
                                    <p:anim calcmode="lin" valueType="num">
                                      <p:cBhvr>
                                        <p:cTn id="23" dur="1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ARIS EN EL 205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-PARIS EN EL 2050-</Template>
  <TotalTime>0</TotalTime>
  <Words>576</Words>
  <Application>Microsoft Office PowerPoint</Application>
  <PresentationFormat>Presentación en pantalla (4:3)</PresentationFormat>
  <Paragraphs>32</Paragraphs>
  <Slides>70</Slides>
  <Notes>0</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-PARIS EN EL 2050-</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2015-01-28T01:51:37Z</dcterms:created>
  <dcterms:modified xsi:type="dcterms:W3CDTF">2015-01-28T02:10:18Z</dcterms:modified>
</cp:coreProperties>
</file>