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Layouts/slideLayout7.xml" ContentType="application/vnd.openxmlformats-officedocument.presentationml.slideLayout+xml"/>
  <Override PartName="/ppt/notesSlides/notesSlide1.xml" ContentType="application/vnd.openxmlformats-officedocument.presentationml.notesSlide+xml"/>
  <Default Extension="png" ContentType="image/png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removePersonalInfoOnSave="1" saveSubsetFonts="1">
  <p:sldMasterIdLst>
    <p:sldMasterId id="2147483648" r:id="rId1"/>
    <p:sldMasterId id="2147483660" r:id="rId2"/>
  </p:sldMasterIdLst>
  <p:notesMasterIdLst>
    <p:notesMasterId r:id="rId21"/>
  </p:notesMasterIdLst>
  <p:sldIdLst>
    <p:sldId id="258" r:id="rId3"/>
    <p:sldId id="257" r:id="rId4"/>
    <p:sldId id="260" r:id="rId5"/>
    <p:sldId id="262" r:id="rId6"/>
    <p:sldId id="261" r:id="rId7"/>
    <p:sldId id="266" r:id="rId8"/>
    <p:sldId id="268" r:id="rId9"/>
    <p:sldId id="271" r:id="rId10"/>
    <p:sldId id="273" r:id="rId11"/>
    <p:sldId id="275" r:id="rId12"/>
    <p:sldId id="276" r:id="rId13"/>
    <p:sldId id="279" r:id="rId14"/>
    <p:sldId id="281" r:id="rId15"/>
    <p:sldId id="287" r:id="rId16"/>
    <p:sldId id="288" r:id="rId17"/>
    <p:sldId id="289" r:id="rId18"/>
    <p:sldId id="290" r:id="rId19"/>
    <p:sldId id="291" r:id="rId20"/>
  </p:sldIdLst>
  <p:sldSz cx="9144000" cy="5143500" type="screen16x9"/>
  <p:notesSz cx="6858000" cy="9144000"/>
  <p:photoAlbum/>
  <p:defaultTextStyle>
    <a:defPPr>
      <a:defRPr lang="es-PE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Full" cryptAlgorithmClass="hash" cryptAlgorithmType="typeAny" cryptAlgorithmSid="4" spinCount="50000" saltData="k7dOmzXXihRIezA0B/q4lg" hashData="zA38LjpGALoF6UZsyNPboQo4EpY" cryptProvider="" algIdExt="0" algIdExtSource="" cryptProviderTypeExt="0" cryptProviderTypeExtSource="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 snapVertSplitter="1" vertBarState="minimized" horzBarState="maximized">
    <p:restoredLeft sz="7785" autoAdjust="0"/>
    <p:restoredTop sz="94660"/>
  </p:normalViewPr>
  <p:slideViewPr>
    <p:cSldViewPr>
      <p:cViewPr>
        <p:scale>
          <a:sx n="400" d="100"/>
          <a:sy n="400" d="100"/>
        </p:scale>
        <p:origin x="5826" y="3990"/>
      </p:cViewPr>
      <p:guideLst>
        <p:guide orient="horz" pos="162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3" Type="http://schemas.openxmlformats.org/officeDocument/2006/relationships/slide" Target="slides/slide1.xml"/><Relationship Id="rId21" Type="http://schemas.openxmlformats.org/officeDocument/2006/relationships/notesMaster" Target="notesMasters/notesMaster1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tableStyles" Target="tableStyles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theme" Target="theme/theme1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viewProps" Target="viewProps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encabezado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s-PE"/>
          </a:p>
        </p:txBody>
      </p:sp>
      <p:sp>
        <p:nvSpPr>
          <p:cNvPr id="3" name="2 Marcador de fecha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8E8712A8-A417-48FB-9945-91CF25DEBCC3}" type="datetimeFigureOut">
              <a:rPr lang="es-PE" smtClean="0"/>
              <a:pPr/>
              <a:t>22/07/2019</a:t>
            </a:fld>
            <a:endParaRPr lang="es-PE"/>
          </a:p>
        </p:txBody>
      </p:sp>
      <p:sp>
        <p:nvSpPr>
          <p:cNvPr id="4" name="3 Marcador de imagen de diapositiva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s-PE"/>
          </a:p>
        </p:txBody>
      </p:sp>
      <p:sp>
        <p:nvSpPr>
          <p:cNvPr id="5" name="4 Marcador de notas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PE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s-PE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9F316A73-DC01-4868-9088-C81B3A1B740E}" type="slidenum">
              <a:rPr lang="es-PE" smtClean="0"/>
              <a:pPr/>
              <a:t>‹Nº›</a:t>
            </a:fld>
            <a:endParaRPr lang="es-PE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s-PE" dirty="0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F316A73-DC01-4868-9088-C81B3A1B740E}" type="slidenum">
              <a:rPr lang="es-PE" smtClean="0"/>
              <a:pPr/>
              <a:t>1</a:t>
            </a:fld>
            <a:endParaRPr lang="es-PE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1597819"/>
            <a:ext cx="7772400" cy="1102519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PE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2914650"/>
            <a:ext cx="6400800" cy="131445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PE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0D3E544-952B-482C-8143-27460E9BDFD7}" type="datetimeFigureOut">
              <a:rPr lang="es-PE" smtClean="0"/>
              <a:pPr/>
              <a:t>22/07/2019</a:t>
            </a:fld>
            <a:endParaRPr lang="es-PE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PE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EBB4D2-7DD7-4B63-9F39-70F8ECF8BD20}" type="slidenum">
              <a:rPr lang="es-PE" smtClean="0"/>
              <a:pPr/>
              <a:t>‹Nº›</a:t>
            </a:fld>
            <a:endParaRPr lang="es-PE"/>
          </a:p>
        </p:txBody>
      </p:sp>
    </p:spTree>
  </p:cSld>
  <p:clrMapOvr>
    <a:masterClrMapping/>
  </p:clrMapOvr>
  <p:transition advTm="14000"/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PE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PE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0D3E544-952B-482C-8143-27460E9BDFD7}" type="datetimeFigureOut">
              <a:rPr lang="es-PE" smtClean="0"/>
              <a:pPr/>
              <a:t>22/07/2019</a:t>
            </a:fld>
            <a:endParaRPr lang="es-PE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PE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EBB4D2-7DD7-4B63-9F39-70F8ECF8BD20}" type="slidenum">
              <a:rPr lang="es-PE" smtClean="0"/>
              <a:pPr/>
              <a:t>‹Nº›</a:t>
            </a:fld>
            <a:endParaRPr lang="es-PE"/>
          </a:p>
        </p:txBody>
      </p:sp>
    </p:spTree>
  </p:cSld>
  <p:clrMapOvr>
    <a:masterClrMapping/>
  </p:clrMapOvr>
  <p:transition advTm="14000"/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3305176"/>
            <a:ext cx="7772400" cy="1021556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PE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180035"/>
            <a:ext cx="7772400" cy="1125140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0D3E544-952B-482C-8143-27460E9BDFD7}" type="datetimeFigureOut">
              <a:rPr lang="es-PE" smtClean="0"/>
              <a:pPr/>
              <a:t>22/07/2019</a:t>
            </a:fld>
            <a:endParaRPr lang="es-PE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PE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EBB4D2-7DD7-4B63-9F39-70F8ECF8BD20}" type="slidenum">
              <a:rPr lang="es-PE" smtClean="0"/>
              <a:pPr/>
              <a:t>‹Nº›</a:t>
            </a:fld>
            <a:endParaRPr lang="es-PE"/>
          </a:p>
        </p:txBody>
      </p:sp>
    </p:spTree>
  </p:cSld>
  <p:clrMapOvr>
    <a:masterClrMapping/>
  </p:clrMapOvr>
  <p:transition advTm="14000"/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PE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200151"/>
            <a:ext cx="4038600" cy="339447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PE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200151"/>
            <a:ext cx="4038600" cy="339447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PE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0D3E544-952B-482C-8143-27460E9BDFD7}" type="datetimeFigureOut">
              <a:rPr lang="es-PE" smtClean="0"/>
              <a:pPr/>
              <a:t>22/07/2019</a:t>
            </a:fld>
            <a:endParaRPr lang="es-PE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PE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EBB4D2-7DD7-4B63-9F39-70F8ECF8BD20}" type="slidenum">
              <a:rPr lang="es-PE" smtClean="0"/>
              <a:pPr/>
              <a:t>‹Nº›</a:t>
            </a:fld>
            <a:endParaRPr lang="es-PE"/>
          </a:p>
        </p:txBody>
      </p:sp>
    </p:spTree>
  </p:cSld>
  <p:clrMapOvr>
    <a:masterClrMapping/>
  </p:clrMapOvr>
  <p:transition advTm="14000"/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PE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151335"/>
            <a:ext cx="4040188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1631156"/>
            <a:ext cx="4040188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PE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6" y="1151335"/>
            <a:ext cx="4041775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6" y="1631156"/>
            <a:ext cx="4041775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PE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0D3E544-952B-482C-8143-27460E9BDFD7}" type="datetimeFigureOut">
              <a:rPr lang="es-PE" smtClean="0"/>
              <a:pPr/>
              <a:t>22/07/2019</a:t>
            </a:fld>
            <a:endParaRPr lang="es-PE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PE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EBB4D2-7DD7-4B63-9F39-70F8ECF8BD20}" type="slidenum">
              <a:rPr lang="es-PE" smtClean="0"/>
              <a:pPr/>
              <a:t>‹Nº›</a:t>
            </a:fld>
            <a:endParaRPr lang="es-PE"/>
          </a:p>
        </p:txBody>
      </p:sp>
    </p:spTree>
  </p:cSld>
  <p:clrMapOvr>
    <a:masterClrMapping/>
  </p:clrMapOvr>
  <p:transition advTm="14000"/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PE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0D3E544-952B-482C-8143-27460E9BDFD7}" type="datetimeFigureOut">
              <a:rPr lang="es-PE" smtClean="0"/>
              <a:pPr/>
              <a:t>22/07/2019</a:t>
            </a:fld>
            <a:endParaRPr lang="es-PE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PE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EBB4D2-7DD7-4B63-9F39-70F8ECF8BD20}" type="slidenum">
              <a:rPr lang="es-PE" smtClean="0"/>
              <a:pPr/>
              <a:t>‹Nº›</a:t>
            </a:fld>
            <a:endParaRPr lang="es-PE"/>
          </a:p>
        </p:txBody>
      </p:sp>
    </p:spTree>
  </p:cSld>
  <p:clrMapOvr>
    <a:masterClrMapping/>
  </p:clrMapOvr>
  <p:transition advTm="14000"/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0D3E544-952B-482C-8143-27460E9BDFD7}" type="datetimeFigureOut">
              <a:rPr lang="es-PE" smtClean="0"/>
              <a:pPr/>
              <a:t>22/07/2019</a:t>
            </a:fld>
            <a:endParaRPr lang="es-PE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PE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EBB4D2-7DD7-4B63-9F39-70F8ECF8BD20}" type="slidenum">
              <a:rPr lang="es-PE" smtClean="0"/>
              <a:pPr/>
              <a:t>‹Nº›</a:t>
            </a:fld>
            <a:endParaRPr lang="es-PE"/>
          </a:p>
        </p:txBody>
      </p:sp>
    </p:spTree>
  </p:cSld>
  <p:clrMapOvr>
    <a:masterClrMapping/>
  </p:clrMapOvr>
  <p:transition advTm="14000"/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1" y="204787"/>
            <a:ext cx="3008313" cy="8715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PE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04788"/>
            <a:ext cx="5111750" cy="438983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PE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1" y="1076326"/>
            <a:ext cx="3008313" cy="351829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0D3E544-952B-482C-8143-27460E9BDFD7}" type="datetimeFigureOut">
              <a:rPr lang="es-PE" smtClean="0"/>
              <a:pPr/>
              <a:t>22/07/2019</a:t>
            </a:fld>
            <a:endParaRPr lang="es-PE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PE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EBB4D2-7DD7-4B63-9F39-70F8ECF8BD20}" type="slidenum">
              <a:rPr lang="es-PE" smtClean="0"/>
              <a:pPr/>
              <a:t>‹Nº›</a:t>
            </a:fld>
            <a:endParaRPr lang="es-PE"/>
          </a:p>
        </p:txBody>
      </p:sp>
    </p:spTree>
  </p:cSld>
  <p:clrMapOvr>
    <a:masterClrMapping/>
  </p:clrMapOvr>
  <p:transition advTm="14000"/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3600450"/>
            <a:ext cx="5486400" cy="425054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PE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459581"/>
            <a:ext cx="5486400" cy="30861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s-ES" smtClean="0"/>
              <a:t>Haga clic en el icono para agregar una imagen</a:t>
            </a:r>
            <a:endParaRPr lang="es-PE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4025503"/>
            <a:ext cx="5486400" cy="60364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0D3E544-952B-482C-8143-27460E9BDFD7}" type="datetimeFigureOut">
              <a:rPr lang="es-PE" smtClean="0"/>
              <a:pPr/>
              <a:t>22/07/2019</a:t>
            </a:fld>
            <a:endParaRPr lang="es-PE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PE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EBB4D2-7DD7-4B63-9F39-70F8ECF8BD20}" type="slidenum">
              <a:rPr lang="es-PE" smtClean="0"/>
              <a:pPr/>
              <a:t>‹Nº›</a:t>
            </a:fld>
            <a:endParaRPr lang="es-PE"/>
          </a:p>
        </p:txBody>
      </p:sp>
    </p:spTree>
  </p:cSld>
  <p:clrMapOvr>
    <a:masterClrMapping/>
  </p:clrMapOvr>
  <p:transition advTm="14000"/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PE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PE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0D3E544-952B-482C-8143-27460E9BDFD7}" type="datetimeFigureOut">
              <a:rPr lang="es-PE" smtClean="0"/>
              <a:pPr/>
              <a:t>22/07/2019</a:t>
            </a:fld>
            <a:endParaRPr lang="es-PE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PE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EBB4D2-7DD7-4B63-9F39-70F8ECF8BD20}" type="slidenum">
              <a:rPr lang="es-PE" smtClean="0"/>
              <a:pPr/>
              <a:t>‹Nº›</a:t>
            </a:fld>
            <a:endParaRPr lang="es-PE"/>
          </a:p>
        </p:txBody>
      </p:sp>
    </p:spTree>
  </p:cSld>
  <p:clrMapOvr>
    <a:masterClrMapping/>
  </p:clrMapOvr>
  <p:transition advTm="14000"/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154781"/>
            <a:ext cx="2057400" cy="3290888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PE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154781"/>
            <a:ext cx="6019800" cy="3290888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PE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0D3E544-952B-482C-8143-27460E9BDFD7}" type="datetimeFigureOut">
              <a:rPr lang="es-PE" smtClean="0"/>
              <a:pPr/>
              <a:t>22/07/2019</a:t>
            </a:fld>
            <a:endParaRPr lang="es-PE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PE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EBB4D2-7DD7-4B63-9F39-70F8ECF8BD20}" type="slidenum">
              <a:rPr lang="es-PE" smtClean="0"/>
              <a:pPr/>
              <a:t>‹Nº›</a:t>
            </a:fld>
            <a:endParaRPr lang="es-PE"/>
          </a:p>
        </p:txBody>
      </p:sp>
    </p:spTree>
  </p:cSld>
  <p:clrMapOvr>
    <a:masterClrMapping/>
  </p:clrMapOvr>
  <p:transition advTm="14000"/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1597820"/>
            <a:ext cx="7772400" cy="1102519"/>
          </a:xfrm>
          <a:prstGeom prst="rect">
            <a:avLst/>
          </a:prstGeo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PE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2914650"/>
            <a:ext cx="6400800" cy="1314450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PE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</p:spTree>
  </p:cSld>
  <p:clrMapOvr>
    <a:masterClrMapping/>
  </p:clrMapOvr>
  <p:transition advTm="14000"/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título"/>
          <p:cNvSpPr>
            <a:spLocks noGrp="1"/>
          </p:cNvSpPr>
          <p:nvPr>
            <p:ph type="title"/>
          </p:nvPr>
        </p:nvSpPr>
        <p:spPr>
          <a:xfrm>
            <a:off x="457200" y="205979"/>
            <a:ext cx="8229600" cy="85725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s-PE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200151"/>
            <a:ext cx="8229600" cy="339447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PE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4767263"/>
            <a:ext cx="2133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0D3E544-952B-482C-8143-27460E9BDFD7}" type="datetimeFigureOut">
              <a:rPr lang="es-PE" smtClean="0"/>
              <a:pPr/>
              <a:t>22/07/2019</a:t>
            </a:fld>
            <a:endParaRPr lang="es-PE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4767263"/>
            <a:ext cx="2895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PE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4767263"/>
            <a:ext cx="2133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AEBB4D2-7DD7-4B63-9F39-70F8ECF8BD20}" type="slidenum">
              <a:rPr lang="es-PE" smtClean="0"/>
              <a:pPr/>
              <a:t>‹Nº›</a:t>
            </a:fld>
            <a:endParaRPr lang="es-PE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 advTm="14000"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PE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4683919"/>
            <a:ext cx="2133600" cy="3571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ransition advTm="14000"/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es-PE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5.png"/><Relationship Id="rId3" Type="http://schemas.openxmlformats.org/officeDocument/2006/relationships/audio" Target="../media/audio1.wav"/><Relationship Id="rId7" Type="http://schemas.openxmlformats.org/officeDocument/2006/relationships/image" Target="../media/image4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3.png"/><Relationship Id="rId5" Type="http://schemas.openxmlformats.org/officeDocument/2006/relationships/image" Target="../media/image2.gif"/><Relationship Id="rId10" Type="http://schemas.openxmlformats.org/officeDocument/2006/relationships/image" Target="../media/image7.png"/><Relationship Id="rId4" Type="http://schemas.openxmlformats.org/officeDocument/2006/relationships/image" Target="../media/image1.jpeg"/><Relationship Id="rId9" Type="http://schemas.openxmlformats.org/officeDocument/2006/relationships/image" Target="../media/image6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.gif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.gif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.gif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eg"/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.gif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eg"/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.gif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jpeg"/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.gif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jpeg"/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.gif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jpeg"/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.gif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jpeg"/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.gif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jpeg"/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.gif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jpeg"/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.gif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jpeg"/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.gif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3.jpeg"/><Relationship Id="rId2" Type="http://schemas.openxmlformats.org/officeDocument/2006/relationships/image" Target="../media/image32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.gif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5.jpeg"/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.gif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7.jpeg"/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.gif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9.png"/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40.png"/><Relationship Id="rId4" Type="http://schemas.openxmlformats.org/officeDocument/2006/relationships/image" Target="../media/image2.gif"/></Relationships>
</file>

<file path=ppt/slides/_rels/slide18.xml.rels><?xml version="1.0" encoding="UTF-8" standalone="yes"?>
<Relationships xmlns="http://schemas.openxmlformats.org/package/2006/relationships"><Relationship Id="rId8" Type="http://schemas.openxmlformats.org/officeDocument/2006/relationships/image" Target="../media/image43.png"/><Relationship Id="rId13" Type="http://schemas.openxmlformats.org/officeDocument/2006/relationships/image" Target="../media/image46.png"/><Relationship Id="rId18" Type="http://schemas.openxmlformats.org/officeDocument/2006/relationships/image" Target="../media/image49.png"/><Relationship Id="rId3" Type="http://schemas.openxmlformats.org/officeDocument/2006/relationships/audio" Target="../media/audio2.wav"/><Relationship Id="rId7" Type="http://schemas.openxmlformats.org/officeDocument/2006/relationships/hyperlink" Target="http://www.mispps.com/boletin.html" TargetMode="External"/><Relationship Id="rId12" Type="http://schemas.openxmlformats.org/officeDocument/2006/relationships/hyperlink" Target="https://twitter.com/mispps" TargetMode="External"/><Relationship Id="rId17" Type="http://schemas.openxmlformats.org/officeDocument/2006/relationships/image" Target="../media/image48.png"/><Relationship Id="rId2" Type="http://schemas.openxmlformats.org/officeDocument/2006/relationships/slideLayout" Target="../slideLayouts/slideLayout12.xml"/><Relationship Id="rId16" Type="http://schemas.openxmlformats.org/officeDocument/2006/relationships/hyperlink" Target="https://vk.com/mispps" TargetMode="External"/><Relationship Id="rId1" Type="http://schemas.openxmlformats.org/officeDocument/2006/relationships/audio" Target="file:///C:\Users\colacho\Desktop\Logo_exclusivo-mispps_archivos\sound001.wav" TargetMode="External"/><Relationship Id="rId6" Type="http://schemas.openxmlformats.org/officeDocument/2006/relationships/image" Target="../media/image42.png"/><Relationship Id="rId11" Type="http://schemas.openxmlformats.org/officeDocument/2006/relationships/image" Target="../media/image45.png"/><Relationship Id="rId5" Type="http://schemas.openxmlformats.org/officeDocument/2006/relationships/hyperlink" Target="http://www.mispps.com/" TargetMode="External"/><Relationship Id="rId15" Type="http://schemas.openxmlformats.org/officeDocument/2006/relationships/image" Target="../media/image47.png"/><Relationship Id="rId10" Type="http://schemas.openxmlformats.org/officeDocument/2006/relationships/hyperlink" Target="https://www.facebook.com/mispps" TargetMode="External"/><Relationship Id="rId4" Type="http://schemas.openxmlformats.org/officeDocument/2006/relationships/image" Target="../media/image41.png"/><Relationship Id="rId9" Type="http://schemas.openxmlformats.org/officeDocument/2006/relationships/image" Target="../media/image44.png"/><Relationship Id="rId14" Type="http://schemas.openxmlformats.org/officeDocument/2006/relationships/hyperlink" Target="https://plus.google.com/+Mispps/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0f94e0a13c366affc9b669b09febcda6.jpg"/>
          <p:cNvPicPr>
            <a:picLocks noGrp="1" noChangeAspect="1"/>
          </p:cNvPicPr>
          <p:nvPr isPhoto="1"/>
        </p:nvPicPr>
        <p:blipFill>
          <a:blip r:embed="rId4">
            <a:lum contrast="10000"/>
          </a:blip>
          <a:stretch>
            <a:fillRect/>
          </a:stretch>
        </p:blipFill>
        <p:spPr>
          <a:xfrm>
            <a:off x="5143504" y="214296"/>
            <a:ext cx="3071834" cy="4638916"/>
          </a:xfrm>
          <a:prstGeom prst="rect">
            <a:avLst/>
          </a:prstGeom>
          <a:noFill/>
          <a:ln>
            <a:noFill/>
          </a:ln>
        </p:spPr>
      </p:pic>
      <p:sp>
        <p:nvSpPr>
          <p:cNvPr id="5" name="4 Marco"/>
          <p:cNvSpPr/>
          <p:nvPr/>
        </p:nvSpPr>
        <p:spPr>
          <a:xfrm>
            <a:off x="4929190" y="104775"/>
            <a:ext cx="3429024" cy="4895867"/>
          </a:xfrm>
          <a:prstGeom prst="frame">
            <a:avLst>
              <a:gd name="adj1" fmla="val 1735"/>
            </a:avLst>
          </a:prstGeom>
          <a:blipFill>
            <a:blip r:embed="rId5">
              <a:lum bright="20000"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>
              <a:solidFill>
                <a:schemeClr val="tx1"/>
              </a:solidFill>
            </a:endParaRPr>
          </a:p>
        </p:txBody>
      </p:sp>
      <p:pic>
        <p:nvPicPr>
          <p:cNvPr id="6" name="5 Imagen" descr="49659e45c4f796e9a1ff0e6040d36bb7.png"/>
          <p:cNvPicPr>
            <a:picLocks noChangeAspect="1"/>
          </p:cNvPicPr>
          <p:nvPr/>
        </p:nvPicPr>
        <p:blipFill>
          <a:blip r:embed="rId6" cstate="print">
            <a:lum contrast="40000"/>
          </a:blip>
          <a:stretch>
            <a:fillRect/>
          </a:stretch>
        </p:blipFill>
        <p:spPr>
          <a:xfrm>
            <a:off x="1071538" y="3214692"/>
            <a:ext cx="2357454" cy="1309692"/>
          </a:xfrm>
          <a:prstGeom prst="rect">
            <a:avLst/>
          </a:prstGeom>
        </p:spPr>
      </p:pic>
      <p:pic>
        <p:nvPicPr>
          <p:cNvPr id="9" name="8 Imagen" descr="cooltext330134504265710.png"/>
          <p:cNvPicPr>
            <a:picLocks noChangeAspect="1"/>
          </p:cNvPicPr>
          <p:nvPr/>
        </p:nvPicPr>
        <p:blipFill>
          <a:blip r:embed="rId7">
            <a:lum contrast="40000"/>
          </a:blip>
          <a:stretch>
            <a:fillRect/>
          </a:stretch>
        </p:blipFill>
        <p:spPr>
          <a:xfrm>
            <a:off x="2071670" y="1643056"/>
            <a:ext cx="510052" cy="592935"/>
          </a:xfrm>
          <a:prstGeom prst="rect">
            <a:avLst/>
          </a:prstGeom>
        </p:spPr>
      </p:pic>
      <p:pic>
        <p:nvPicPr>
          <p:cNvPr id="10" name="9 Imagen" descr="cooltext330134529638109.png"/>
          <p:cNvPicPr>
            <a:picLocks noChangeAspect="1"/>
          </p:cNvPicPr>
          <p:nvPr/>
        </p:nvPicPr>
        <p:blipFill>
          <a:blip r:embed="rId8">
            <a:lum contrast="40000"/>
          </a:blip>
          <a:stretch>
            <a:fillRect/>
          </a:stretch>
        </p:blipFill>
        <p:spPr>
          <a:xfrm>
            <a:off x="1714480" y="2357436"/>
            <a:ext cx="1214446" cy="560513"/>
          </a:xfrm>
          <a:prstGeom prst="rect">
            <a:avLst/>
          </a:prstGeom>
        </p:spPr>
      </p:pic>
      <p:pic>
        <p:nvPicPr>
          <p:cNvPr id="11" name="10 Imagen" descr="cooltext330134734412319.png"/>
          <p:cNvPicPr>
            <a:picLocks noChangeAspect="1"/>
          </p:cNvPicPr>
          <p:nvPr/>
        </p:nvPicPr>
        <p:blipFill>
          <a:blip r:embed="rId9">
            <a:lum contrast="40000"/>
          </a:blip>
          <a:stretch>
            <a:fillRect/>
          </a:stretch>
        </p:blipFill>
        <p:spPr>
          <a:xfrm>
            <a:off x="1214414" y="428610"/>
            <a:ext cx="2115958" cy="702279"/>
          </a:xfrm>
          <a:prstGeom prst="rect">
            <a:avLst/>
          </a:prstGeom>
        </p:spPr>
      </p:pic>
      <p:pic>
        <p:nvPicPr>
          <p:cNvPr id="12" name="11 Imagen" descr="cooltext330135067306867.png"/>
          <p:cNvPicPr>
            <a:picLocks noChangeAspect="1"/>
          </p:cNvPicPr>
          <p:nvPr/>
        </p:nvPicPr>
        <p:blipFill>
          <a:blip r:embed="rId10">
            <a:lum contrast="40000"/>
          </a:blip>
          <a:stretch>
            <a:fillRect/>
          </a:stretch>
        </p:blipFill>
        <p:spPr>
          <a:xfrm>
            <a:off x="928662" y="4429138"/>
            <a:ext cx="2643206" cy="350480"/>
          </a:xfrm>
          <a:prstGeom prst="rect">
            <a:avLst/>
          </a:prstGeom>
        </p:spPr>
      </p:pic>
    </p:spTree>
  </p:cSld>
  <p:clrMapOvr>
    <a:masterClrMapping/>
  </p:clrMapOvr>
  <p:transition advTm="20000">
    <p:sndAc>
      <p:stSnd loop="1">
        <p:snd r:embed="rId3" name="Ebony and Ivory Paul McCartney and Stevie Wonder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0dc6e51439fdae8621310b3f91766eba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5496200" y="214296"/>
            <a:ext cx="3076327" cy="4712639"/>
          </a:xfrm>
          <a:prstGeom prst="rect">
            <a:avLst/>
          </a:prstGeom>
          <a:noFill/>
          <a:ln>
            <a:noFill/>
          </a:ln>
        </p:spPr>
      </p:pic>
      <p:pic>
        <p:nvPicPr>
          <p:cNvPr id="3" name="2 Imagen" descr="1d62cf3eed268c1abb423429ccbe3183.jpg"/>
          <p:cNvPicPr>
            <a:picLocks noGrp="1" noChangeAspect="1"/>
          </p:cNvPicPr>
          <p:nvPr isPhoto="1"/>
        </p:nvPicPr>
        <p:blipFill>
          <a:blip r:embed="rId3">
            <a:lum/>
          </a:blip>
          <a:stretch>
            <a:fillRect/>
          </a:stretch>
        </p:blipFill>
        <p:spPr>
          <a:xfrm>
            <a:off x="642911" y="214296"/>
            <a:ext cx="3263194" cy="4702714"/>
          </a:xfrm>
          <a:prstGeom prst="rect">
            <a:avLst/>
          </a:prstGeom>
          <a:noFill/>
          <a:ln>
            <a:noFill/>
          </a:ln>
        </p:spPr>
      </p:pic>
      <p:sp>
        <p:nvSpPr>
          <p:cNvPr id="4" name="3 Marco"/>
          <p:cNvSpPr/>
          <p:nvPr/>
        </p:nvSpPr>
        <p:spPr>
          <a:xfrm>
            <a:off x="5429256" y="142858"/>
            <a:ext cx="3214710" cy="4857784"/>
          </a:xfrm>
          <a:prstGeom prst="frame">
            <a:avLst>
              <a:gd name="adj1" fmla="val 1735"/>
            </a:avLst>
          </a:prstGeom>
          <a:blipFill>
            <a:blip r:embed="rId4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>
              <a:solidFill>
                <a:schemeClr val="tx1"/>
              </a:solidFill>
            </a:endParaRPr>
          </a:p>
        </p:txBody>
      </p:sp>
      <p:sp>
        <p:nvSpPr>
          <p:cNvPr id="5" name="4 Marco"/>
          <p:cNvSpPr/>
          <p:nvPr/>
        </p:nvSpPr>
        <p:spPr>
          <a:xfrm>
            <a:off x="571472" y="142858"/>
            <a:ext cx="3429024" cy="4857784"/>
          </a:xfrm>
          <a:prstGeom prst="frame">
            <a:avLst>
              <a:gd name="adj1" fmla="val 1735"/>
            </a:avLst>
          </a:prstGeom>
          <a:blipFill>
            <a:blip r:embed="rId4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>
              <a:solidFill>
                <a:schemeClr val="tx1"/>
              </a:solidFill>
            </a:endParaRPr>
          </a:p>
        </p:txBody>
      </p:sp>
    </p:spTree>
  </p:cSld>
  <p:clrMapOvr>
    <a:masterClrMapping/>
  </p:clrMapOvr>
  <p:transition advTm="14000"/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2a3f891c3af7868dfa54642a8b150b07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5354830" y="214296"/>
            <a:ext cx="3077795" cy="4714908"/>
          </a:xfrm>
          <a:prstGeom prst="rect">
            <a:avLst/>
          </a:prstGeom>
          <a:noFill/>
          <a:ln>
            <a:noFill/>
          </a:ln>
        </p:spPr>
      </p:pic>
      <p:pic>
        <p:nvPicPr>
          <p:cNvPr id="3" name="2 Imagen" descr="d77ffd3318add5e5fcf856e33b6b64d1.jpg"/>
          <p:cNvPicPr>
            <a:picLocks noGrp="1" noChangeAspect="1"/>
          </p:cNvPicPr>
          <p:nvPr isPhoto="1"/>
        </p:nvPicPr>
        <p:blipFill>
          <a:blip r:embed="rId3">
            <a:lum/>
          </a:blip>
          <a:stretch>
            <a:fillRect/>
          </a:stretch>
        </p:blipFill>
        <p:spPr>
          <a:xfrm>
            <a:off x="642911" y="214296"/>
            <a:ext cx="3286147" cy="4714908"/>
          </a:xfrm>
          <a:prstGeom prst="rect">
            <a:avLst/>
          </a:prstGeom>
          <a:noFill/>
          <a:ln>
            <a:noFill/>
          </a:ln>
        </p:spPr>
      </p:pic>
      <p:sp>
        <p:nvSpPr>
          <p:cNvPr id="4" name="3 Marco"/>
          <p:cNvSpPr/>
          <p:nvPr/>
        </p:nvSpPr>
        <p:spPr>
          <a:xfrm>
            <a:off x="5286380" y="142858"/>
            <a:ext cx="3214710" cy="4857784"/>
          </a:xfrm>
          <a:prstGeom prst="frame">
            <a:avLst>
              <a:gd name="adj1" fmla="val 1735"/>
            </a:avLst>
          </a:prstGeom>
          <a:blipFill>
            <a:blip r:embed="rId4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>
              <a:solidFill>
                <a:schemeClr val="tx1"/>
              </a:solidFill>
            </a:endParaRPr>
          </a:p>
        </p:txBody>
      </p:sp>
      <p:sp>
        <p:nvSpPr>
          <p:cNvPr id="5" name="4 Marco"/>
          <p:cNvSpPr/>
          <p:nvPr/>
        </p:nvSpPr>
        <p:spPr>
          <a:xfrm>
            <a:off x="571472" y="142858"/>
            <a:ext cx="3429024" cy="4857784"/>
          </a:xfrm>
          <a:prstGeom prst="frame">
            <a:avLst>
              <a:gd name="adj1" fmla="val 1735"/>
            </a:avLst>
          </a:prstGeom>
          <a:blipFill>
            <a:blip r:embed="rId4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>
              <a:solidFill>
                <a:schemeClr val="tx1"/>
              </a:solidFill>
            </a:endParaRPr>
          </a:p>
        </p:txBody>
      </p:sp>
    </p:spTree>
  </p:cSld>
  <p:clrMapOvr>
    <a:masterClrMapping/>
  </p:clrMapOvr>
  <p:transition advTm="14000"/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9fb1e3c6835df4b64d3d44c57b8784b2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5085812" y="214296"/>
            <a:ext cx="3498176" cy="4714908"/>
          </a:xfrm>
          <a:prstGeom prst="rect">
            <a:avLst/>
          </a:prstGeom>
          <a:noFill/>
          <a:ln>
            <a:noFill/>
          </a:ln>
        </p:spPr>
      </p:pic>
      <p:pic>
        <p:nvPicPr>
          <p:cNvPr id="3" name="2 Imagen" descr="10e1e6d3e5cb23b390af9aef27357187.jpg"/>
          <p:cNvPicPr>
            <a:picLocks noGrp="1" noChangeAspect="1"/>
          </p:cNvPicPr>
          <p:nvPr isPhoto="1"/>
        </p:nvPicPr>
        <p:blipFill>
          <a:blip r:embed="rId3">
            <a:lum/>
          </a:blip>
          <a:stretch>
            <a:fillRect/>
          </a:stretch>
        </p:blipFill>
        <p:spPr>
          <a:xfrm>
            <a:off x="785775" y="214296"/>
            <a:ext cx="3143294" cy="4714908"/>
          </a:xfrm>
          <a:prstGeom prst="rect">
            <a:avLst/>
          </a:prstGeom>
          <a:noFill/>
          <a:ln>
            <a:noFill/>
          </a:ln>
        </p:spPr>
      </p:pic>
      <p:sp>
        <p:nvSpPr>
          <p:cNvPr id="4" name="3 Marco"/>
          <p:cNvSpPr/>
          <p:nvPr/>
        </p:nvSpPr>
        <p:spPr>
          <a:xfrm>
            <a:off x="5000628" y="142858"/>
            <a:ext cx="3643338" cy="4857784"/>
          </a:xfrm>
          <a:prstGeom prst="frame">
            <a:avLst>
              <a:gd name="adj1" fmla="val 1735"/>
            </a:avLst>
          </a:prstGeom>
          <a:blipFill>
            <a:blip r:embed="rId4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>
              <a:solidFill>
                <a:schemeClr val="tx1"/>
              </a:solidFill>
            </a:endParaRPr>
          </a:p>
        </p:txBody>
      </p:sp>
      <p:sp>
        <p:nvSpPr>
          <p:cNvPr id="5" name="4 Marco"/>
          <p:cNvSpPr/>
          <p:nvPr/>
        </p:nvSpPr>
        <p:spPr>
          <a:xfrm>
            <a:off x="714348" y="142858"/>
            <a:ext cx="3286148" cy="4857784"/>
          </a:xfrm>
          <a:prstGeom prst="frame">
            <a:avLst>
              <a:gd name="adj1" fmla="val 1735"/>
            </a:avLst>
          </a:prstGeom>
          <a:blipFill>
            <a:blip r:embed="rId4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>
              <a:solidFill>
                <a:schemeClr val="tx1"/>
              </a:solidFill>
            </a:endParaRPr>
          </a:p>
        </p:txBody>
      </p:sp>
    </p:spTree>
  </p:cSld>
  <p:clrMapOvr>
    <a:masterClrMapping/>
  </p:clrMapOvr>
  <p:transition advTm="14000"/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9bd9bd67cba8cab38b53c56cfbc81446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928662" y="214296"/>
            <a:ext cx="3143281" cy="4714908"/>
          </a:xfrm>
          <a:prstGeom prst="rect">
            <a:avLst/>
          </a:prstGeom>
          <a:noFill/>
          <a:ln>
            <a:noFill/>
          </a:ln>
        </p:spPr>
      </p:pic>
      <p:pic>
        <p:nvPicPr>
          <p:cNvPr id="3" name="2 Imagen" descr="64a49bfe432ee05af79ec29f17a0f695.jpg"/>
          <p:cNvPicPr>
            <a:picLocks noGrp="1" noChangeAspect="1"/>
          </p:cNvPicPr>
          <p:nvPr isPhoto="1"/>
        </p:nvPicPr>
        <p:blipFill>
          <a:blip r:embed="rId3">
            <a:lum/>
          </a:blip>
          <a:stretch>
            <a:fillRect/>
          </a:stretch>
        </p:blipFill>
        <p:spPr>
          <a:xfrm>
            <a:off x="4889445" y="195692"/>
            <a:ext cx="3468769" cy="4733512"/>
          </a:xfrm>
          <a:prstGeom prst="rect">
            <a:avLst/>
          </a:prstGeom>
          <a:noFill/>
          <a:ln>
            <a:noFill/>
          </a:ln>
        </p:spPr>
      </p:pic>
      <p:sp>
        <p:nvSpPr>
          <p:cNvPr id="4" name="3 Marco"/>
          <p:cNvSpPr/>
          <p:nvPr/>
        </p:nvSpPr>
        <p:spPr>
          <a:xfrm>
            <a:off x="857224" y="142858"/>
            <a:ext cx="3286148" cy="4857784"/>
          </a:xfrm>
          <a:prstGeom prst="frame">
            <a:avLst>
              <a:gd name="adj1" fmla="val 1735"/>
            </a:avLst>
          </a:prstGeom>
          <a:blipFill>
            <a:blip r:embed="rId4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>
              <a:solidFill>
                <a:schemeClr val="tx1"/>
              </a:solidFill>
            </a:endParaRPr>
          </a:p>
        </p:txBody>
      </p:sp>
      <p:sp>
        <p:nvSpPr>
          <p:cNvPr id="5" name="4 Marco"/>
          <p:cNvSpPr/>
          <p:nvPr/>
        </p:nvSpPr>
        <p:spPr>
          <a:xfrm>
            <a:off x="4786314" y="142858"/>
            <a:ext cx="3643338" cy="4857784"/>
          </a:xfrm>
          <a:prstGeom prst="frame">
            <a:avLst>
              <a:gd name="adj1" fmla="val 1735"/>
            </a:avLst>
          </a:prstGeom>
          <a:blipFill dpi="0" rotWithShape="1">
            <a:blip r:embed="rId4"/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>
              <a:solidFill>
                <a:schemeClr val="tx1"/>
              </a:solidFill>
            </a:endParaRPr>
          </a:p>
        </p:txBody>
      </p:sp>
    </p:spTree>
  </p:cSld>
  <p:clrMapOvr>
    <a:masterClrMapping/>
  </p:clrMapOvr>
  <p:transition advTm="14000"/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098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857225" y="285734"/>
            <a:ext cx="3003372" cy="4600899"/>
          </a:xfrm>
          <a:prstGeom prst="rect">
            <a:avLst/>
          </a:prstGeom>
          <a:noFill/>
          <a:ln>
            <a:noFill/>
          </a:ln>
        </p:spPr>
      </p:pic>
      <p:pic>
        <p:nvPicPr>
          <p:cNvPr id="3" name="2 Imagen" descr="144b552fee4f2ed1a7d7f0390bbd3b23.jpg"/>
          <p:cNvPicPr>
            <a:picLocks noGrp="1" noChangeAspect="1"/>
          </p:cNvPicPr>
          <p:nvPr isPhoto="1"/>
        </p:nvPicPr>
        <p:blipFill>
          <a:blip r:embed="rId3">
            <a:lum/>
          </a:blip>
          <a:stretch>
            <a:fillRect/>
          </a:stretch>
        </p:blipFill>
        <p:spPr>
          <a:xfrm>
            <a:off x="5286380" y="285734"/>
            <a:ext cx="3034497" cy="4572032"/>
          </a:xfrm>
          <a:prstGeom prst="rect">
            <a:avLst/>
          </a:prstGeom>
          <a:noFill/>
          <a:ln>
            <a:noFill/>
          </a:ln>
        </p:spPr>
      </p:pic>
      <p:sp>
        <p:nvSpPr>
          <p:cNvPr id="4" name="3 Marco"/>
          <p:cNvSpPr/>
          <p:nvPr/>
        </p:nvSpPr>
        <p:spPr>
          <a:xfrm>
            <a:off x="5214942" y="214296"/>
            <a:ext cx="3143272" cy="4714908"/>
          </a:xfrm>
          <a:prstGeom prst="frame">
            <a:avLst>
              <a:gd name="adj1" fmla="val 1735"/>
            </a:avLst>
          </a:prstGeom>
          <a:blipFill>
            <a:blip r:embed="rId4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>
              <a:solidFill>
                <a:schemeClr val="tx1"/>
              </a:solidFill>
            </a:endParaRPr>
          </a:p>
        </p:txBody>
      </p:sp>
      <p:sp>
        <p:nvSpPr>
          <p:cNvPr id="5" name="4 Marco"/>
          <p:cNvSpPr/>
          <p:nvPr/>
        </p:nvSpPr>
        <p:spPr>
          <a:xfrm>
            <a:off x="785786" y="214296"/>
            <a:ext cx="3143272" cy="4714908"/>
          </a:xfrm>
          <a:prstGeom prst="frame">
            <a:avLst>
              <a:gd name="adj1" fmla="val 1735"/>
            </a:avLst>
          </a:prstGeom>
          <a:blipFill>
            <a:blip r:embed="rId4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>
              <a:solidFill>
                <a:schemeClr val="tx1"/>
              </a:solidFill>
            </a:endParaRPr>
          </a:p>
        </p:txBody>
      </p:sp>
    </p:spTree>
  </p:cSld>
  <p:clrMapOvr>
    <a:masterClrMapping/>
  </p:clrMapOvr>
  <p:transition advTm="14000"/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2 Imagen" descr="642f05354f83197ab102bab4ebbcb175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916743" y="216428"/>
            <a:ext cx="3289135" cy="4712776"/>
          </a:xfrm>
          <a:prstGeom prst="rect">
            <a:avLst/>
          </a:prstGeom>
          <a:noFill/>
          <a:ln>
            <a:noFill/>
          </a:ln>
        </p:spPr>
      </p:pic>
      <p:pic>
        <p:nvPicPr>
          <p:cNvPr id="4" name="3 Imagen" descr="2003982ccd95d647caff2b1060924576.jpg"/>
          <p:cNvPicPr>
            <a:picLocks noGrp="1" noChangeAspect="1"/>
          </p:cNvPicPr>
          <p:nvPr isPhoto="1"/>
        </p:nvPicPr>
        <p:blipFill>
          <a:blip r:embed="rId3">
            <a:lum/>
          </a:blip>
          <a:stretch>
            <a:fillRect/>
          </a:stretch>
        </p:blipFill>
        <p:spPr>
          <a:xfrm>
            <a:off x="5000628" y="214296"/>
            <a:ext cx="3323821" cy="4714909"/>
          </a:xfrm>
          <a:prstGeom prst="rect">
            <a:avLst/>
          </a:prstGeom>
          <a:noFill/>
          <a:ln>
            <a:noFill/>
          </a:ln>
        </p:spPr>
      </p:pic>
      <p:sp>
        <p:nvSpPr>
          <p:cNvPr id="5" name="4 Marco"/>
          <p:cNvSpPr/>
          <p:nvPr/>
        </p:nvSpPr>
        <p:spPr>
          <a:xfrm>
            <a:off x="4929190" y="142858"/>
            <a:ext cx="3429024" cy="4839615"/>
          </a:xfrm>
          <a:prstGeom prst="frame">
            <a:avLst>
              <a:gd name="adj1" fmla="val 1735"/>
            </a:avLst>
          </a:prstGeom>
          <a:blipFill>
            <a:blip r:embed="rId4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>
              <a:solidFill>
                <a:schemeClr val="tx1"/>
              </a:solidFill>
            </a:endParaRPr>
          </a:p>
        </p:txBody>
      </p:sp>
      <p:sp>
        <p:nvSpPr>
          <p:cNvPr id="6" name="5 Marco"/>
          <p:cNvSpPr/>
          <p:nvPr/>
        </p:nvSpPr>
        <p:spPr>
          <a:xfrm>
            <a:off x="857224" y="142858"/>
            <a:ext cx="3429024" cy="4857784"/>
          </a:xfrm>
          <a:prstGeom prst="frame">
            <a:avLst>
              <a:gd name="adj1" fmla="val 1735"/>
            </a:avLst>
          </a:prstGeom>
          <a:blipFill>
            <a:blip r:embed="rId4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>
              <a:solidFill>
                <a:schemeClr val="tx1"/>
              </a:solidFill>
            </a:endParaRPr>
          </a:p>
        </p:txBody>
      </p:sp>
    </p:spTree>
  </p:cSld>
  <p:clrMapOvr>
    <a:masterClrMapping/>
  </p:clrMapOvr>
  <p:transition advTm="14000"/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46119538_262856561058456_5671738154229445175_n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4990737" y="214296"/>
            <a:ext cx="3322078" cy="4643470"/>
          </a:xfrm>
          <a:prstGeom prst="rect">
            <a:avLst/>
          </a:prstGeom>
          <a:noFill/>
          <a:ln>
            <a:noFill/>
          </a:ln>
        </p:spPr>
      </p:pic>
      <p:pic>
        <p:nvPicPr>
          <p:cNvPr id="3" name="2 Imagen" descr="56681389_317593388904522_5331300226774378625_n.jpg"/>
          <p:cNvPicPr>
            <a:picLocks noGrp="1" noChangeAspect="1"/>
          </p:cNvPicPr>
          <p:nvPr isPhoto="1"/>
        </p:nvPicPr>
        <p:blipFill>
          <a:blip r:embed="rId3">
            <a:lum/>
          </a:blip>
          <a:stretch>
            <a:fillRect/>
          </a:stretch>
        </p:blipFill>
        <p:spPr>
          <a:xfrm>
            <a:off x="785786" y="214296"/>
            <a:ext cx="3289148" cy="4643470"/>
          </a:xfrm>
          <a:prstGeom prst="rect">
            <a:avLst/>
          </a:prstGeom>
          <a:noFill/>
          <a:ln>
            <a:noFill/>
          </a:ln>
        </p:spPr>
      </p:pic>
      <p:sp>
        <p:nvSpPr>
          <p:cNvPr id="5" name="4 Marco"/>
          <p:cNvSpPr/>
          <p:nvPr/>
        </p:nvSpPr>
        <p:spPr>
          <a:xfrm>
            <a:off x="4929190" y="142858"/>
            <a:ext cx="3429024" cy="4786346"/>
          </a:xfrm>
          <a:prstGeom prst="frame">
            <a:avLst>
              <a:gd name="adj1" fmla="val 1735"/>
            </a:avLst>
          </a:prstGeom>
          <a:blipFill>
            <a:blip r:embed="rId4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>
              <a:solidFill>
                <a:schemeClr val="tx1"/>
              </a:solidFill>
            </a:endParaRPr>
          </a:p>
        </p:txBody>
      </p:sp>
      <p:sp>
        <p:nvSpPr>
          <p:cNvPr id="6" name="5 Marco"/>
          <p:cNvSpPr/>
          <p:nvPr/>
        </p:nvSpPr>
        <p:spPr>
          <a:xfrm>
            <a:off x="714348" y="142858"/>
            <a:ext cx="3429024" cy="4786346"/>
          </a:xfrm>
          <a:prstGeom prst="frame">
            <a:avLst>
              <a:gd name="adj1" fmla="val 1735"/>
            </a:avLst>
          </a:prstGeom>
          <a:blipFill>
            <a:blip r:embed="rId4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>
              <a:solidFill>
                <a:schemeClr val="tx1"/>
              </a:solidFill>
            </a:endParaRPr>
          </a:p>
        </p:txBody>
      </p:sp>
    </p:spTree>
  </p:cSld>
  <p:clrMapOvr>
    <a:masterClrMapping/>
  </p:clrMapOvr>
  <p:transition advTm="14000"/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a82ff7a3c074757676cb2e360b1c289e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872095" y="214296"/>
            <a:ext cx="3470720" cy="4714908"/>
          </a:xfrm>
          <a:prstGeom prst="rect">
            <a:avLst/>
          </a:prstGeom>
          <a:noFill/>
          <a:ln>
            <a:noFill/>
          </a:ln>
        </p:spPr>
      </p:pic>
      <p:pic>
        <p:nvPicPr>
          <p:cNvPr id="3" name="2 Imagen" descr="b2dbe34dc0f0c7409696c12050650b86.jpg"/>
          <p:cNvPicPr>
            <a:picLocks noGrp="1" noChangeAspect="1"/>
          </p:cNvPicPr>
          <p:nvPr isPhoto="1"/>
        </p:nvPicPr>
        <p:blipFill>
          <a:blip r:embed="rId3">
            <a:lum/>
          </a:blip>
          <a:stretch>
            <a:fillRect/>
          </a:stretch>
        </p:blipFill>
        <p:spPr>
          <a:xfrm>
            <a:off x="5072068" y="237797"/>
            <a:ext cx="3005964" cy="4691408"/>
          </a:xfrm>
          <a:prstGeom prst="rect">
            <a:avLst/>
          </a:prstGeom>
          <a:noFill/>
          <a:ln>
            <a:noFill/>
          </a:ln>
        </p:spPr>
      </p:pic>
      <p:sp>
        <p:nvSpPr>
          <p:cNvPr id="4" name="3 Marco"/>
          <p:cNvSpPr/>
          <p:nvPr/>
        </p:nvSpPr>
        <p:spPr>
          <a:xfrm>
            <a:off x="5000628" y="142858"/>
            <a:ext cx="3143272" cy="4857784"/>
          </a:xfrm>
          <a:prstGeom prst="frame">
            <a:avLst>
              <a:gd name="adj1" fmla="val 1735"/>
            </a:avLst>
          </a:prstGeom>
          <a:blipFill>
            <a:blip r:embed="rId4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>
              <a:solidFill>
                <a:schemeClr val="tx1"/>
              </a:solidFill>
            </a:endParaRPr>
          </a:p>
        </p:txBody>
      </p:sp>
      <p:sp>
        <p:nvSpPr>
          <p:cNvPr id="5" name="4 Marco"/>
          <p:cNvSpPr/>
          <p:nvPr/>
        </p:nvSpPr>
        <p:spPr>
          <a:xfrm>
            <a:off x="785786" y="142858"/>
            <a:ext cx="3643338" cy="4857784"/>
          </a:xfrm>
          <a:prstGeom prst="frame">
            <a:avLst>
              <a:gd name="adj1" fmla="val 1735"/>
            </a:avLst>
          </a:prstGeom>
          <a:blipFill>
            <a:blip r:embed="rId4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>
              <a:solidFill>
                <a:schemeClr val="tx1"/>
              </a:solidFill>
            </a:endParaRPr>
          </a:p>
        </p:txBody>
      </p:sp>
    </p:spTree>
  </p:cSld>
  <p:clrMapOvr>
    <a:masterClrMapping/>
  </p:clrMapOvr>
  <p:transition advTm="14000"/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by Nikolay Lobikov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937580" y="285734"/>
            <a:ext cx="3289148" cy="4643470"/>
          </a:xfrm>
          <a:prstGeom prst="rect">
            <a:avLst/>
          </a:prstGeom>
          <a:noFill/>
          <a:ln>
            <a:noFill/>
          </a:ln>
        </p:spPr>
      </p:pic>
      <p:pic>
        <p:nvPicPr>
          <p:cNvPr id="3" name="2 Imagen" descr="CSPR3467-als-Smartobjekt-1,medium.2x.1473027419.jpg"/>
          <p:cNvPicPr>
            <a:picLocks noGrp="1" noChangeAspect="1"/>
          </p:cNvPicPr>
          <p:nvPr isPhoto="1"/>
        </p:nvPicPr>
        <p:blipFill>
          <a:blip r:embed="rId3">
            <a:lum/>
          </a:blip>
          <a:stretch>
            <a:fillRect/>
          </a:stretch>
        </p:blipFill>
        <p:spPr>
          <a:xfrm>
            <a:off x="5072067" y="285734"/>
            <a:ext cx="3214710" cy="4627135"/>
          </a:xfrm>
          <a:prstGeom prst="rect">
            <a:avLst/>
          </a:prstGeom>
          <a:noFill/>
          <a:ln>
            <a:noFill/>
          </a:ln>
        </p:spPr>
      </p:pic>
      <p:sp>
        <p:nvSpPr>
          <p:cNvPr id="4" name="3 Marco"/>
          <p:cNvSpPr/>
          <p:nvPr/>
        </p:nvSpPr>
        <p:spPr>
          <a:xfrm>
            <a:off x="5000628" y="214296"/>
            <a:ext cx="3357586" cy="4786346"/>
          </a:xfrm>
          <a:prstGeom prst="frame">
            <a:avLst>
              <a:gd name="adj1" fmla="val 1735"/>
            </a:avLst>
          </a:prstGeom>
          <a:blipFill>
            <a:blip r:embed="rId4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>
              <a:solidFill>
                <a:schemeClr val="tx1"/>
              </a:solidFill>
            </a:endParaRPr>
          </a:p>
        </p:txBody>
      </p:sp>
      <p:sp>
        <p:nvSpPr>
          <p:cNvPr id="5" name="4 Marco"/>
          <p:cNvSpPr/>
          <p:nvPr/>
        </p:nvSpPr>
        <p:spPr>
          <a:xfrm>
            <a:off x="857224" y="214296"/>
            <a:ext cx="3429024" cy="4786346"/>
          </a:xfrm>
          <a:prstGeom prst="frame">
            <a:avLst>
              <a:gd name="adj1" fmla="val 1735"/>
            </a:avLst>
          </a:prstGeom>
          <a:blipFill>
            <a:blip r:embed="rId4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>
              <a:solidFill>
                <a:schemeClr val="tx1"/>
              </a:solidFill>
            </a:endParaRPr>
          </a:p>
        </p:txBody>
      </p:sp>
    </p:spTree>
  </p:cSld>
  <p:clrMapOvr>
    <a:masterClrMapping/>
  </p:clrMapOvr>
  <p:transition advTm="14000"/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CbSOAwEWcAAV3yz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714348" y="214296"/>
            <a:ext cx="3699865" cy="4714907"/>
          </a:xfrm>
          <a:prstGeom prst="rect">
            <a:avLst/>
          </a:prstGeom>
          <a:noFill/>
          <a:ln>
            <a:noFill/>
          </a:ln>
        </p:spPr>
      </p:pic>
      <p:pic>
        <p:nvPicPr>
          <p:cNvPr id="3" name="2 Imagen" descr="e554418f76151cf71f1219027c55cb2e.jpg"/>
          <p:cNvPicPr>
            <a:picLocks noGrp="1" noChangeAspect="1"/>
          </p:cNvPicPr>
          <p:nvPr isPhoto="1"/>
        </p:nvPicPr>
        <p:blipFill>
          <a:blip r:embed="rId3">
            <a:lum/>
          </a:blip>
          <a:stretch>
            <a:fillRect/>
          </a:stretch>
        </p:blipFill>
        <p:spPr>
          <a:xfrm>
            <a:off x="5200031" y="214296"/>
            <a:ext cx="3214710" cy="4717341"/>
          </a:xfrm>
          <a:prstGeom prst="rect">
            <a:avLst/>
          </a:prstGeom>
          <a:noFill/>
          <a:ln>
            <a:noFill/>
          </a:ln>
        </p:spPr>
      </p:pic>
      <p:sp>
        <p:nvSpPr>
          <p:cNvPr id="4" name="3 Marco"/>
          <p:cNvSpPr/>
          <p:nvPr/>
        </p:nvSpPr>
        <p:spPr>
          <a:xfrm>
            <a:off x="5128593" y="142858"/>
            <a:ext cx="3357586" cy="4857784"/>
          </a:xfrm>
          <a:prstGeom prst="frame">
            <a:avLst>
              <a:gd name="adj1" fmla="val 1735"/>
            </a:avLst>
          </a:prstGeom>
          <a:blipFill>
            <a:blip r:embed="rId4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>
              <a:solidFill>
                <a:schemeClr val="tx1"/>
              </a:solidFill>
            </a:endParaRPr>
          </a:p>
        </p:txBody>
      </p:sp>
      <p:sp>
        <p:nvSpPr>
          <p:cNvPr id="5" name="4 Marco"/>
          <p:cNvSpPr/>
          <p:nvPr/>
        </p:nvSpPr>
        <p:spPr>
          <a:xfrm>
            <a:off x="627999" y="142858"/>
            <a:ext cx="3857652" cy="4857784"/>
          </a:xfrm>
          <a:prstGeom prst="frame">
            <a:avLst>
              <a:gd name="adj1" fmla="val 1735"/>
            </a:avLst>
          </a:prstGeom>
          <a:blipFill>
            <a:blip r:embed="rId4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>
              <a:solidFill>
                <a:schemeClr val="tx1"/>
              </a:solidFill>
            </a:endParaRPr>
          </a:p>
        </p:txBody>
      </p:sp>
    </p:spTree>
  </p:cSld>
  <p:clrMapOvr>
    <a:masterClrMapping/>
  </p:clrMapOvr>
  <p:transition advTm="14000"/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de0883cc8ec990df36213f2ef233310c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571472" y="197827"/>
            <a:ext cx="3429024" cy="4747846"/>
          </a:xfrm>
          <a:prstGeom prst="rect">
            <a:avLst/>
          </a:prstGeom>
          <a:noFill/>
          <a:ln>
            <a:noFill/>
          </a:ln>
        </p:spPr>
      </p:pic>
      <p:pic>
        <p:nvPicPr>
          <p:cNvPr id="3" name="2 Imagen" descr="kissey-Miyaki.jpg"/>
          <p:cNvPicPr>
            <a:picLocks noGrp="1" noChangeAspect="1"/>
          </p:cNvPicPr>
          <p:nvPr isPhoto="1"/>
        </p:nvPicPr>
        <p:blipFill>
          <a:blip r:embed="rId3">
            <a:lum/>
          </a:blip>
          <a:stretch>
            <a:fillRect/>
          </a:stretch>
        </p:blipFill>
        <p:spPr>
          <a:xfrm>
            <a:off x="5089448" y="214296"/>
            <a:ext cx="3125890" cy="4714908"/>
          </a:xfrm>
          <a:prstGeom prst="rect">
            <a:avLst/>
          </a:prstGeom>
          <a:noFill/>
          <a:ln>
            <a:noFill/>
          </a:ln>
        </p:spPr>
      </p:pic>
      <p:sp>
        <p:nvSpPr>
          <p:cNvPr id="4" name="3 Marco"/>
          <p:cNvSpPr/>
          <p:nvPr/>
        </p:nvSpPr>
        <p:spPr>
          <a:xfrm>
            <a:off x="5000628" y="142858"/>
            <a:ext cx="3286148" cy="4857784"/>
          </a:xfrm>
          <a:prstGeom prst="frame">
            <a:avLst>
              <a:gd name="adj1" fmla="val 1735"/>
            </a:avLst>
          </a:prstGeom>
          <a:blipFill>
            <a:blip r:embed="rId4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>
              <a:solidFill>
                <a:schemeClr val="tx1"/>
              </a:solidFill>
            </a:endParaRPr>
          </a:p>
        </p:txBody>
      </p:sp>
      <p:sp>
        <p:nvSpPr>
          <p:cNvPr id="5" name="4 Marco"/>
          <p:cNvSpPr/>
          <p:nvPr/>
        </p:nvSpPr>
        <p:spPr>
          <a:xfrm>
            <a:off x="500034" y="142858"/>
            <a:ext cx="3571900" cy="4857784"/>
          </a:xfrm>
          <a:prstGeom prst="frame">
            <a:avLst>
              <a:gd name="adj1" fmla="val 1735"/>
            </a:avLst>
          </a:prstGeom>
          <a:blipFill>
            <a:blip r:embed="rId4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>
              <a:solidFill>
                <a:schemeClr val="tx1"/>
              </a:solidFill>
            </a:endParaRPr>
          </a:p>
        </p:txBody>
      </p:sp>
    </p:spTree>
  </p:cSld>
  <p:clrMapOvr>
    <a:masterClrMapping/>
  </p:clrMapOvr>
  <p:transition advTm="14000"/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2 Imagen" descr="fd3e2ecec39aacce2ecf7a84fcc16ceb--adler-orchids.jpg"/>
          <p:cNvPicPr>
            <a:picLocks noGrp="1" noChangeAspect="1"/>
          </p:cNvPicPr>
          <p:nvPr isPhoto="1"/>
        </p:nvPicPr>
        <p:blipFill>
          <a:blip r:embed="rId2">
            <a:lum bright="-10000"/>
          </a:blip>
          <a:stretch>
            <a:fillRect/>
          </a:stretch>
        </p:blipFill>
        <p:spPr>
          <a:xfrm>
            <a:off x="785786" y="214296"/>
            <a:ext cx="3071834" cy="4714908"/>
          </a:xfrm>
          <a:prstGeom prst="rect">
            <a:avLst/>
          </a:prstGeom>
          <a:noFill/>
          <a:ln>
            <a:noFill/>
          </a:ln>
        </p:spPr>
      </p:pic>
      <p:pic>
        <p:nvPicPr>
          <p:cNvPr id="4" name="3 Imagen" descr="fe91e76934631c0a55e25f38e7f921a2.jpg"/>
          <p:cNvPicPr>
            <a:picLocks noGrp="1" noChangeAspect="1"/>
          </p:cNvPicPr>
          <p:nvPr isPhoto="1"/>
        </p:nvPicPr>
        <p:blipFill>
          <a:blip r:embed="rId3">
            <a:lum/>
          </a:blip>
          <a:stretch>
            <a:fillRect/>
          </a:stretch>
        </p:blipFill>
        <p:spPr>
          <a:xfrm>
            <a:off x="4929191" y="214296"/>
            <a:ext cx="3257398" cy="4714908"/>
          </a:xfrm>
          <a:prstGeom prst="rect">
            <a:avLst/>
          </a:prstGeom>
          <a:noFill/>
          <a:ln>
            <a:noFill/>
          </a:ln>
        </p:spPr>
      </p:pic>
      <p:sp>
        <p:nvSpPr>
          <p:cNvPr id="5" name="4 Marco"/>
          <p:cNvSpPr/>
          <p:nvPr/>
        </p:nvSpPr>
        <p:spPr>
          <a:xfrm>
            <a:off x="714348" y="142858"/>
            <a:ext cx="3214710" cy="4857784"/>
          </a:xfrm>
          <a:prstGeom prst="frame">
            <a:avLst>
              <a:gd name="adj1" fmla="val 1735"/>
            </a:avLst>
          </a:prstGeom>
          <a:blipFill>
            <a:blip r:embed="rId4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>
              <a:solidFill>
                <a:schemeClr val="tx1"/>
              </a:solidFill>
            </a:endParaRPr>
          </a:p>
        </p:txBody>
      </p:sp>
      <p:sp>
        <p:nvSpPr>
          <p:cNvPr id="6" name="5 Marco"/>
          <p:cNvSpPr/>
          <p:nvPr/>
        </p:nvSpPr>
        <p:spPr>
          <a:xfrm>
            <a:off x="4857752" y="142858"/>
            <a:ext cx="3357586" cy="4857784"/>
          </a:xfrm>
          <a:prstGeom prst="frame">
            <a:avLst>
              <a:gd name="adj1" fmla="val 1735"/>
            </a:avLst>
          </a:prstGeom>
          <a:blipFill>
            <a:blip r:embed="rId4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>
              <a:solidFill>
                <a:schemeClr val="tx1"/>
              </a:solidFill>
            </a:endParaRPr>
          </a:p>
        </p:txBody>
      </p:sp>
    </p:spTree>
  </p:cSld>
  <p:clrMapOvr>
    <a:masterClrMapping/>
  </p:clrMapOvr>
  <p:transition advTm="14000"/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tumblr_nw4k4eMobk1tweelio1_1280.pn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642910" y="280555"/>
            <a:ext cx="3496506" cy="4577212"/>
          </a:xfrm>
          <a:prstGeom prst="rect">
            <a:avLst/>
          </a:prstGeom>
          <a:noFill/>
          <a:ln>
            <a:noFill/>
          </a:ln>
        </p:spPr>
      </p:pic>
      <p:pic>
        <p:nvPicPr>
          <p:cNvPr id="3" name="2 Imagen" descr="resize.jpg"/>
          <p:cNvPicPr>
            <a:picLocks noGrp="1" noChangeAspect="1"/>
          </p:cNvPicPr>
          <p:nvPr isPhoto="1"/>
        </p:nvPicPr>
        <p:blipFill>
          <a:blip r:embed="rId3">
            <a:lum/>
          </a:blip>
          <a:stretch>
            <a:fillRect/>
          </a:stretch>
        </p:blipFill>
        <p:spPr>
          <a:xfrm>
            <a:off x="5143504" y="285733"/>
            <a:ext cx="3214710" cy="4572033"/>
          </a:xfrm>
          <a:prstGeom prst="rect">
            <a:avLst/>
          </a:prstGeom>
          <a:noFill/>
          <a:ln>
            <a:noFill/>
          </a:ln>
        </p:spPr>
      </p:pic>
      <p:sp>
        <p:nvSpPr>
          <p:cNvPr id="4" name="3 Marco"/>
          <p:cNvSpPr/>
          <p:nvPr/>
        </p:nvSpPr>
        <p:spPr>
          <a:xfrm>
            <a:off x="5072066" y="214296"/>
            <a:ext cx="3357586" cy="4714908"/>
          </a:xfrm>
          <a:prstGeom prst="frame">
            <a:avLst>
              <a:gd name="adj1" fmla="val 1735"/>
            </a:avLst>
          </a:prstGeom>
          <a:blipFill>
            <a:blip r:embed="rId4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>
              <a:solidFill>
                <a:schemeClr val="tx1"/>
              </a:solidFill>
            </a:endParaRPr>
          </a:p>
        </p:txBody>
      </p:sp>
      <p:sp>
        <p:nvSpPr>
          <p:cNvPr id="5" name="4 Marco"/>
          <p:cNvSpPr/>
          <p:nvPr/>
        </p:nvSpPr>
        <p:spPr>
          <a:xfrm>
            <a:off x="571472" y="214296"/>
            <a:ext cx="3643338" cy="4714908"/>
          </a:xfrm>
          <a:prstGeom prst="frame">
            <a:avLst>
              <a:gd name="adj1" fmla="val 1735"/>
            </a:avLst>
          </a:prstGeom>
          <a:blipFill>
            <a:blip r:embed="rId4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>
              <a:solidFill>
                <a:schemeClr val="tx1"/>
              </a:solidFill>
            </a:endParaRPr>
          </a:p>
        </p:txBody>
      </p:sp>
    </p:spTree>
  </p:cSld>
  <p:clrMapOvr>
    <a:masterClrMapping/>
  </p:clrMapOvr>
  <p:transition advTm="14000"/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tumblr_pitcdm9JSR1ve3i6ao1_1280.jpg"/>
          <p:cNvPicPr>
            <a:picLocks noGrp="1" noChangeAspect="1"/>
          </p:cNvPicPr>
          <p:nvPr isPhoto="1"/>
        </p:nvPicPr>
        <p:blipFill>
          <a:blip r:embed="rId2">
            <a:lum bright="-10000"/>
          </a:blip>
          <a:stretch>
            <a:fillRect/>
          </a:stretch>
        </p:blipFill>
        <p:spPr>
          <a:xfrm>
            <a:off x="571473" y="214297"/>
            <a:ext cx="3571899" cy="4714908"/>
          </a:xfrm>
          <a:prstGeom prst="rect">
            <a:avLst/>
          </a:prstGeom>
          <a:noFill/>
          <a:ln>
            <a:noFill/>
          </a:ln>
        </p:spPr>
      </p:pic>
      <p:pic>
        <p:nvPicPr>
          <p:cNvPr id="3" name="2 Imagen" descr="ueFTEh3.jpg"/>
          <p:cNvPicPr>
            <a:picLocks noGrp="1" noChangeAspect="1"/>
          </p:cNvPicPr>
          <p:nvPr isPhoto="1"/>
        </p:nvPicPr>
        <p:blipFill>
          <a:blip r:embed="rId3">
            <a:lum/>
          </a:blip>
          <a:stretch>
            <a:fillRect/>
          </a:stretch>
        </p:blipFill>
        <p:spPr>
          <a:xfrm>
            <a:off x="4929190" y="208138"/>
            <a:ext cx="3357586" cy="4721065"/>
          </a:xfrm>
          <a:prstGeom prst="rect">
            <a:avLst/>
          </a:prstGeom>
          <a:noFill/>
          <a:ln>
            <a:noFill/>
          </a:ln>
        </p:spPr>
      </p:pic>
      <p:sp>
        <p:nvSpPr>
          <p:cNvPr id="4" name="3 Marco"/>
          <p:cNvSpPr/>
          <p:nvPr/>
        </p:nvSpPr>
        <p:spPr>
          <a:xfrm>
            <a:off x="4857752" y="142858"/>
            <a:ext cx="3500462" cy="4857784"/>
          </a:xfrm>
          <a:prstGeom prst="frame">
            <a:avLst>
              <a:gd name="adj1" fmla="val 1735"/>
            </a:avLst>
          </a:prstGeom>
          <a:blipFill>
            <a:blip r:embed="rId4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>
              <a:solidFill>
                <a:schemeClr val="tx1"/>
              </a:solidFill>
            </a:endParaRPr>
          </a:p>
        </p:txBody>
      </p:sp>
      <p:sp>
        <p:nvSpPr>
          <p:cNvPr id="5" name="4 Marco"/>
          <p:cNvSpPr/>
          <p:nvPr/>
        </p:nvSpPr>
        <p:spPr>
          <a:xfrm>
            <a:off x="500034" y="142858"/>
            <a:ext cx="3714776" cy="4857784"/>
          </a:xfrm>
          <a:prstGeom prst="frame">
            <a:avLst>
              <a:gd name="adj1" fmla="val 1735"/>
            </a:avLst>
          </a:prstGeom>
          <a:blipFill>
            <a:blip r:embed="rId4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>
              <a:solidFill>
                <a:schemeClr val="tx1"/>
              </a:solidFill>
            </a:endParaRPr>
          </a:p>
        </p:txBody>
      </p:sp>
    </p:spTree>
  </p:cSld>
  <p:clrMapOvr>
    <a:masterClrMapping/>
  </p:clrMapOvr>
  <p:transition advTm="14000"/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2bc156cc1414364d7a65be7414f617e8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286381" y="285734"/>
            <a:ext cx="3049546" cy="4572032"/>
          </a:xfrm>
          <a:prstGeom prst="rect">
            <a:avLst/>
          </a:prstGeom>
        </p:spPr>
      </p:pic>
      <p:pic>
        <p:nvPicPr>
          <p:cNvPr id="3" name="2 Imagen" descr="34b28a83ea1b81e3b431895daa909aa8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57225" y="285734"/>
            <a:ext cx="3143272" cy="4605447"/>
          </a:xfrm>
          <a:prstGeom prst="rect">
            <a:avLst/>
          </a:prstGeom>
        </p:spPr>
      </p:pic>
      <p:sp>
        <p:nvSpPr>
          <p:cNvPr id="4" name="3 Marco"/>
          <p:cNvSpPr/>
          <p:nvPr/>
        </p:nvSpPr>
        <p:spPr>
          <a:xfrm>
            <a:off x="785786" y="214296"/>
            <a:ext cx="3286148" cy="4714908"/>
          </a:xfrm>
          <a:prstGeom prst="frame">
            <a:avLst>
              <a:gd name="adj1" fmla="val 1735"/>
            </a:avLst>
          </a:prstGeom>
          <a:blipFill>
            <a:blip r:embed="rId4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>
              <a:solidFill>
                <a:schemeClr val="tx1"/>
              </a:solidFill>
            </a:endParaRPr>
          </a:p>
        </p:txBody>
      </p:sp>
      <p:sp>
        <p:nvSpPr>
          <p:cNvPr id="5" name="4 Marco"/>
          <p:cNvSpPr/>
          <p:nvPr/>
        </p:nvSpPr>
        <p:spPr>
          <a:xfrm>
            <a:off x="5214942" y="214296"/>
            <a:ext cx="3214710" cy="4714908"/>
          </a:xfrm>
          <a:prstGeom prst="frame">
            <a:avLst>
              <a:gd name="adj1" fmla="val 1735"/>
            </a:avLst>
          </a:prstGeom>
          <a:blipFill>
            <a:blip r:embed="rId4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>
              <a:solidFill>
                <a:schemeClr val="tx1"/>
              </a:solidFill>
            </a:endParaRPr>
          </a:p>
        </p:txBody>
      </p:sp>
    </p:spTree>
  </p:cSld>
  <p:clrMapOvr>
    <a:masterClrMapping/>
  </p:clrMapOvr>
  <p:transition advTm="14000"/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fbb81137f75b0cbf00d4363369f1b84d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00034" y="285734"/>
            <a:ext cx="2999824" cy="4572903"/>
          </a:xfrm>
          <a:prstGeom prst="rect">
            <a:avLst/>
          </a:prstGeom>
        </p:spPr>
      </p:pic>
      <p:pic>
        <p:nvPicPr>
          <p:cNvPr id="3" name="2 Imagen" descr="rose-1751345_960_720.png"/>
          <p:cNvPicPr>
            <a:picLocks noChangeAspect="1"/>
          </p:cNvPicPr>
          <p:nvPr/>
        </p:nvPicPr>
        <p:blipFill>
          <a:blip r:embed="rId3">
            <a:lum contrast="20000"/>
          </a:blip>
          <a:stretch>
            <a:fillRect/>
          </a:stretch>
        </p:blipFill>
        <p:spPr>
          <a:xfrm flipH="1">
            <a:off x="4000496" y="642924"/>
            <a:ext cx="4668191" cy="4209404"/>
          </a:xfrm>
          <a:prstGeom prst="rect">
            <a:avLst/>
          </a:prstGeom>
        </p:spPr>
      </p:pic>
      <p:sp>
        <p:nvSpPr>
          <p:cNvPr id="4" name="3 Marco"/>
          <p:cNvSpPr/>
          <p:nvPr/>
        </p:nvSpPr>
        <p:spPr>
          <a:xfrm>
            <a:off x="428596" y="214296"/>
            <a:ext cx="3143272" cy="4714908"/>
          </a:xfrm>
          <a:prstGeom prst="frame">
            <a:avLst>
              <a:gd name="adj1" fmla="val 1735"/>
            </a:avLst>
          </a:prstGeom>
          <a:blipFill>
            <a:blip r:embed="rId4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>
              <a:solidFill>
                <a:schemeClr val="tx1"/>
              </a:solidFill>
            </a:endParaRPr>
          </a:p>
        </p:txBody>
      </p:sp>
      <p:pic>
        <p:nvPicPr>
          <p:cNvPr id="6" name="5 Imagen" descr="cooltext330135001143158.png"/>
          <p:cNvPicPr>
            <a:picLocks noChangeAspect="1"/>
          </p:cNvPicPr>
          <p:nvPr/>
        </p:nvPicPr>
        <p:blipFill>
          <a:blip r:embed="rId5">
            <a:lum contrast="40000"/>
          </a:blip>
          <a:stretch>
            <a:fillRect/>
          </a:stretch>
        </p:blipFill>
        <p:spPr>
          <a:xfrm rot="20707946">
            <a:off x="4000411" y="3656405"/>
            <a:ext cx="1472801" cy="679754"/>
          </a:xfrm>
          <a:prstGeom prst="rect">
            <a:avLst/>
          </a:prstGeom>
        </p:spPr>
      </p:pic>
    </p:spTree>
  </p:cSld>
  <p:clrMapOvr>
    <a:masterClrMapping/>
  </p:clrMapOvr>
  <p:transition advTm="14000"/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498D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124" name="sound001.wav">
            <a:hlinkClick r:id="" action="ppaction://media"/>
          </p:cNvPr>
          <p:cNvPicPr>
            <a:picLocks noRot="1" noChangeAspect="1" noChangeArrowheads="1"/>
          </p:cNvPicPr>
          <p:nvPr>
            <a:audioFile r:link="rId1"/>
          </p:nvPr>
        </p:nvPicPr>
        <p:blipFill>
          <a:blip r:embed="rId4"/>
          <a:srcRect/>
          <a:stretch>
            <a:fillRect/>
          </a:stretch>
        </p:blipFill>
        <p:spPr bwMode="auto">
          <a:xfrm>
            <a:off x="4419600" y="2457450"/>
            <a:ext cx="304800" cy="228600"/>
          </a:xfrm>
          <a:prstGeom prst="rect">
            <a:avLst/>
          </a:prstGeom>
          <a:noFill/>
        </p:spPr>
      </p:pic>
      <p:sp>
        <p:nvSpPr>
          <p:cNvPr id="4100" name="Rectangle 4"/>
          <p:cNvSpPr>
            <a:spLocks noChangeArrowheads="1"/>
          </p:cNvSpPr>
          <p:nvPr/>
        </p:nvSpPr>
        <p:spPr bwMode="auto">
          <a:xfrm>
            <a:off x="0" y="1200150"/>
            <a:ext cx="9144000" cy="171450"/>
          </a:xfrm>
          <a:prstGeom prst="rect">
            <a:avLst/>
          </a:prstGeom>
          <a:solidFill>
            <a:schemeClr val="bg1"/>
          </a:solidFill>
          <a:ln w="19050">
            <a:solidFill>
              <a:srgbClr val="C0C0C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PE"/>
          </a:p>
        </p:txBody>
      </p:sp>
      <p:sp>
        <p:nvSpPr>
          <p:cNvPr id="4101" name="Rectangle 5"/>
          <p:cNvSpPr>
            <a:spLocks noChangeArrowheads="1"/>
          </p:cNvSpPr>
          <p:nvPr/>
        </p:nvSpPr>
        <p:spPr bwMode="auto">
          <a:xfrm>
            <a:off x="0" y="1371600"/>
            <a:ext cx="9144000" cy="3771900"/>
          </a:xfrm>
          <a:prstGeom prst="rect">
            <a:avLst/>
          </a:prstGeom>
          <a:solidFill>
            <a:srgbClr val="B6E8FC"/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endParaRPr lang="es-PE"/>
          </a:p>
        </p:txBody>
      </p:sp>
      <p:pic>
        <p:nvPicPr>
          <p:cNvPr id="4103" name="Picture 7" descr="logo_grande">
            <a:hlinkClick r:id="rId5"/>
          </p:cNvPr>
          <p:cNvPicPr>
            <a:picLocks noChangeAspect="1" noChangeArrowheads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1981200" y="1"/>
            <a:ext cx="4876800" cy="1171575"/>
          </a:xfrm>
          <a:prstGeom prst="rect">
            <a:avLst/>
          </a:prstGeom>
          <a:noFill/>
        </p:spPr>
      </p:pic>
      <p:sp>
        <p:nvSpPr>
          <p:cNvPr id="4104" name="Text Box 8"/>
          <p:cNvSpPr txBox="1">
            <a:spLocks noChangeArrowheads="1"/>
          </p:cNvSpPr>
          <p:nvPr/>
        </p:nvSpPr>
        <p:spPr bwMode="auto">
          <a:xfrm>
            <a:off x="0" y="1428750"/>
            <a:ext cx="9144000" cy="236988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sz="6000" b="1">
                <a:latin typeface="Kristen ITC" pitchFamily="66" charset="0"/>
              </a:rPr>
              <a:t>¿Te ha gustado?</a:t>
            </a:r>
            <a:r>
              <a:rPr lang="es-ES" sz="4800">
                <a:latin typeface="Kristen ITC" pitchFamily="66" charset="0"/>
              </a:rPr>
              <a:t> </a:t>
            </a:r>
            <a:br>
              <a:rPr lang="es-ES" sz="4800">
                <a:latin typeface="Kristen ITC" pitchFamily="66" charset="0"/>
              </a:rPr>
            </a:br>
            <a:r>
              <a:rPr lang="es-ES" sz="4400">
                <a:latin typeface="Kristen ITC" pitchFamily="66" charset="0"/>
              </a:rPr>
              <a:t>Puedes ver más entrando </a:t>
            </a:r>
            <a:br>
              <a:rPr lang="es-ES" sz="4400">
                <a:latin typeface="Kristen ITC" pitchFamily="66" charset="0"/>
              </a:rPr>
            </a:br>
            <a:r>
              <a:rPr lang="es-ES" sz="4400" b="1">
                <a:solidFill>
                  <a:srgbClr val="40F903"/>
                </a:solidFill>
                <a:latin typeface="Kristen ITC" pitchFamily="66" charset="0"/>
                <a:hlinkClick r:id="rId5"/>
              </a:rPr>
              <a:t>Aquí</a:t>
            </a:r>
            <a:endParaRPr lang="es-ES" sz="4400" b="1">
              <a:solidFill>
                <a:srgbClr val="40F903"/>
              </a:solidFill>
              <a:latin typeface="Kristen ITC" pitchFamily="66" charset="0"/>
            </a:endParaRPr>
          </a:p>
        </p:txBody>
      </p:sp>
      <p:sp>
        <p:nvSpPr>
          <p:cNvPr id="4107" name="Text Box 11"/>
          <p:cNvSpPr txBox="1">
            <a:spLocks noChangeArrowheads="1"/>
          </p:cNvSpPr>
          <p:nvPr/>
        </p:nvSpPr>
        <p:spPr bwMode="auto">
          <a:xfrm>
            <a:off x="1143000" y="3543300"/>
            <a:ext cx="2667000" cy="1892826"/>
          </a:xfrm>
          <a:prstGeom prst="rect">
            <a:avLst/>
          </a:prstGeom>
          <a:noFill/>
          <a:ln w="19050">
            <a:noFill/>
            <a:prstDash val="sysDot"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>
                <a:latin typeface="Kristen ITC" pitchFamily="66" charset="0"/>
              </a:rPr>
              <a:t>Además puedes recibir powerpoints en tu correo electrónico suscribiéndote aquí:</a:t>
            </a:r>
            <a:r>
              <a:rPr lang="es-ES_tradnl" b="1">
                <a:solidFill>
                  <a:srgbClr val="0066FF"/>
                </a:solidFill>
              </a:rPr>
              <a:t> </a:t>
            </a:r>
          </a:p>
          <a:p>
            <a:pPr>
              <a:spcBef>
                <a:spcPct val="50000"/>
              </a:spcBef>
            </a:pPr>
            <a:endParaRPr lang="es-ES" b="1">
              <a:solidFill>
                <a:srgbClr val="0066FF"/>
              </a:solidFill>
            </a:endParaRPr>
          </a:p>
        </p:txBody>
      </p:sp>
      <p:pic>
        <p:nvPicPr>
          <p:cNvPr id="4106" name="Picture 10" descr="email">
            <a:hlinkClick r:id="rId7"/>
          </p:cNvPr>
          <p:cNvPicPr>
            <a:picLocks noChangeAspect="1" noChangeArrowheads="1"/>
          </p:cNvPicPr>
          <p:nvPr/>
        </p:nvPicPr>
        <p:blipFill>
          <a:blip r:embed="rId8"/>
          <a:srcRect/>
          <a:stretch>
            <a:fillRect/>
          </a:stretch>
        </p:blipFill>
        <p:spPr bwMode="auto">
          <a:xfrm>
            <a:off x="5638800" y="3143250"/>
            <a:ext cx="2362200" cy="1771650"/>
          </a:xfrm>
          <a:prstGeom prst="rect">
            <a:avLst/>
          </a:prstGeom>
          <a:noFill/>
        </p:spPr>
      </p:pic>
      <p:pic>
        <p:nvPicPr>
          <p:cNvPr id="4113" name="Picture 17" descr="flechas-8"/>
          <p:cNvPicPr>
            <a:picLocks noChangeAspect="1" noChangeArrowheads="1"/>
          </p:cNvPicPr>
          <p:nvPr/>
        </p:nvPicPr>
        <p:blipFill>
          <a:blip r:embed="rId9"/>
          <a:srcRect/>
          <a:stretch>
            <a:fillRect/>
          </a:stretch>
        </p:blipFill>
        <p:spPr bwMode="auto">
          <a:xfrm>
            <a:off x="4038600" y="3657600"/>
            <a:ext cx="1219200" cy="742950"/>
          </a:xfrm>
          <a:prstGeom prst="rect">
            <a:avLst/>
          </a:prstGeom>
          <a:noFill/>
        </p:spPr>
      </p:pic>
      <p:pic>
        <p:nvPicPr>
          <p:cNvPr id="4117" name="Picture 21" descr="facebook-icon">
            <a:hlinkClick r:id="rId10"/>
          </p:cNvPr>
          <p:cNvPicPr>
            <a:picLocks noChangeAspect="1" noChangeArrowheads="1"/>
          </p:cNvPicPr>
          <p:nvPr/>
        </p:nvPicPr>
        <p:blipFill>
          <a:blip r:embed="rId11" cstate="print"/>
          <a:srcRect/>
          <a:stretch>
            <a:fillRect/>
          </a:stretch>
        </p:blipFill>
        <p:spPr bwMode="auto">
          <a:xfrm>
            <a:off x="0" y="2228850"/>
            <a:ext cx="533400" cy="400050"/>
          </a:xfrm>
          <a:prstGeom prst="rect">
            <a:avLst/>
          </a:prstGeom>
          <a:noFill/>
        </p:spPr>
      </p:pic>
      <p:pic>
        <p:nvPicPr>
          <p:cNvPr id="4118" name="Picture 22" descr="twitter-icon">
            <a:hlinkClick r:id="rId12"/>
          </p:cNvPr>
          <p:cNvPicPr>
            <a:picLocks noChangeAspect="1" noChangeArrowheads="1"/>
          </p:cNvPicPr>
          <p:nvPr/>
        </p:nvPicPr>
        <p:blipFill>
          <a:blip r:embed="rId13" cstate="print"/>
          <a:srcRect/>
          <a:stretch>
            <a:fillRect/>
          </a:stretch>
        </p:blipFill>
        <p:spPr bwMode="auto">
          <a:xfrm>
            <a:off x="0" y="2628900"/>
            <a:ext cx="533400" cy="400050"/>
          </a:xfrm>
          <a:prstGeom prst="rect">
            <a:avLst/>
          </a:prstGeom>
          <a:noFill/>
        </p:spPr>
      </p:pic>
      <p:pic>
        <p:nvPicPr>
          <p:cNvPr id="4119" name="Picture 23" descr="Web-Google-plus-Metro-icon">
            <a:hlinkClick r:id="rId14"/>
          </p:cNvPr>
          <p:cNvPicPr>
            <a:picLocks noChangeAspect="1" noChangeArrowheads="1"/>
          </p:cNvPicPr>
          <p:nvPr/>
        </p:nvPicPr>
        <p:blipFill>
          <a:blip r:embed="rId15" cstate="print"/>
          <a:srcRect/>
          <a:stretch>
            <a:fillRect/>
          </a:stretch>
        </p:blipFill>
        <p:spPr bwMode="auto">
          <a:xfrm>
            <a:off x="0" y="3028950"/>
            <a:ext cx="533400" cy="400050"/>
          </a:xfrm>
          <a:prstGeom prst="rect">
            <a:avLst/>
          </a:prstGeom>
          <a:noFill/>
        </p:spPr>
      </p:pic>
      <p:pic>
        <p:nvPicPr>
          <p:cNvPr id="4120" name="Picture 24" descr="vkontakte-256">
            <a:hlinkClick r:id="rId16"/>
          </p:cNvPr>
          <p:cNvPicPr>
            <a:picLocks noChangeAspect="1" noChangeArrowheads="1"/>
          </p:cNvPicPr>
          <p:nvPr/>
        </p:nvPicPr>
        <p:blipFill>
          <a:blip r:embed="rId17" cstate="print"/>
          <a:srcRect/>
          <a:stretch>
            <a:fillRect/>
          </a:stretch>
        </p:blipFill>
        <p:spPr bwMode="auto">
          <a:xfrm>
            <a:off x="0" y="3429000"/>
            <a:ext cx="533400" cy="400050"/>
          </a:xfrm>
          <a:prstGeom prst="rect">
            <a:avLst/>
          </a:prstGeom>
          <a:noFill/>
        </p:spPr>
      </p:pic>
      <p:sp>
        <p:nvSpPr>
          <p:cNvPr id="4122" name="Text Box 26"/>
          <p:cNvSpPr txBox="1">
            <a:spLocks noChangeArrowheads="1"/>
          </p:cNvSpPr>
          <p:nvPr/>
        </p:nvSpPr>
        <p:spPr bwMode="auto">
          <a:xfrm>
            <a:off x="0" y="4914901"/>
            <a:ext cx="9144000" cy="307777"/>
          </a:xfrm>
          <a:prstGeom prst="rect">
            <a:avLst/>
          </a:prstGeom>
          <a:solidFill>
            <a:srgbClr val="34495E"/>
          </a:solidFill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sz="1400">
                <a:solidFill>
                  <a:srgbClr val="40F903"/>
                </a:solidFill>
                <a:latin typeface="Kristen ITC" pitchFamily="66" charset="0"/>
              </a:rPr>
              <a:t>Esta presentación powerpoint ha sido creada y compartida única y exclusivamente para mispps.com</a:t>
            </a:r>
          </a:p>
        </p:txBody>
      </p:sp>
      <p:pic>
        <p:nvPicPr>
          <p:cNvPr id="4123" name="Picture 27" descr="slide0006_image010"/>
          <p:cNvPicPr>
            <a:picLocks noChangeAspect="1" noChangeArrowheads="1"/>
          </p:cNvPicPr>
          <p:nvPr/>
        </p:nvPicPr>
        <p:blipFill>
          <a:blip r:embed="rId18"/>
          <a:srcRect/>
          <a:stretch>
            <a:fillRect/>
          </a:stretch>
        </p:blipFill>
        <p:spPr bwMode="auto">
          <a:xfrm rot="20093988">
            <a:off x="4114800" y="628650"/>
            <a:ext cx="4826000" cy="1581150"/>
          </a:xfrm>
          <a:prstGeom prst="rect">
            <a:avLst/>
          </a:prstGeom>
          <a:noFill/>
        </p:spPr>
      </p:pic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sound001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100000" showWhenStopped="0">
                <p:cTn id="7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124"/>
                </p:tgtEl>
              </p:cMediaNode>
            </p:audio>
          </p:childTnLst>
        </p:cTn>
      </p:par>
    </p:tnLst>
  </p:timing>
</p:sld>
</file>

<file path=ppt/theme/theme1.xml><?xml version="1.0" encoding="utf-8"?>
<a:theme xmlns:a="http://schemas.openxmlformats.org/drawingml/2006/main" name="DIOSAS DE ÉBANO Y ORO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Diseño predeterminado">
  <a:themeElements>
    <a:clrScheme name="Diseño predeterminado 13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FD9604"/>
      </a:hlink>
      <a:folHlink>
        <a:srgbClr val="FD9604"/>
      </a:folHlink>
    </a:clrScheme>
    <a:fontScheme name="Diseño predeterminado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FD9604"/>
        </a:hlink>
        <a:folHlink>
          <a:srgbClr val="FD9604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3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DIOSAS DE ÉBANO Y ORO</Template>
  <TotalTime>0</TotalTime>
  <Words>30</Words>
  <Application>Microsoft Office PowerPoint</Application>
  <PresentationFormat>Presentación en pantalla (16:9)</PresentationFormat>
  <Paragraphs>4</Paragraphs>
  <Slides>18</Slides>
  <Notes>1</Notes>
  <HiddenSlides>0</HiddenSlides>
  <MMClips>1</MMClips>
  <ScaleCrop>false</ScaleCrop>
  <HeadingPairs>
    <vt:vector size="4" baseType="variant">
      <vt:variant>
        <vt:lpstr>Tema</vt:lpstr>
      </vt:variant>
      <vt:variant>
        <vt:i4>2</vt:i4>
      </vt:variant>
      <vt:variant>
        <vt:lpstr>Títulos de diapositiva</vt:lpstr>
      </vt:variant>
      <vt:variant>
        <vt:i4>18</vt:i4>
      </vt:variant>
    </vt:vector>
  </HeadingPairs>
  <TitlesOfParts>
    <vt:vector size="20" baseType="lpstr">
      <vt:lpstr>DIOSAS DE ÉBANO Y ORO</vt:lpstr>
      <vt:lpstr>Diseño predeterminado</vt:lpstr>
      <vt:lpstr>Diapositiva 1</vt:lpstr>
      <vt:lpstr>Diapositiva 2</vt:lpstr>
      <vt:lpstr>Diapositiva 3</vt:lpstr>
      <vt:lpstr>Diapositiva 4</vt:lpstr>
      <vt:lpstr>Diapositiva 5</vt:lpstr>
      <vt:lpstr>Diapositiva 6</vt:lpstr>
      <vt:lpstr>Diapositiva 7</vt:lpstr>
      <vt:lpstr>Diapositiva 8</vt:lpstr>
      <vt:lpstr>Diapositiva 9</vt:lpstr>
      <vt:lpstr>Diapositiva 10</vt:lpstr>
      <vt:lpstr>Diapositiva 11</vt:lpstr>
      <vt:lpstr>Diapositiva 12</vt:lpstr>
      <vt:lpstr>Diapositiva 13</vt:lpstr>
      <vt:lpstr>Diapositiva 14</vt:lpstr>
      <vt:lpstr>Diapositiva 15</vt:lpstr>
      <vt:lpstr>Diapositiva 16</vt:lpstr>
      <vt:lpstr>Diapositiva 17</vt:lpstr>
      <vt:lpstr>Diapositiva 18</vt:lpstr>
    </vt:vector>
  </TitlesOfParts>
  <Manager/>
  <Company/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/>
  <cp:lastModifiedBy/>
  <cp:revision>1</cp:revision>
  <dcterms:created xsi:type="dcterms:W3CDTF">2019-07-22T15:12:04Z</dcterms:created>
  <dcterms:modified xsi:type="dcterms:W3CDTF">2019-07-22T15:14:32Z</dcterms:modified>
</cp:coreProperties>
</file>