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notesMasterIdLst>
    <p:notesMasterId r:id="rId44"/>
  </p:notesMasterIdLst>
  <p:sldIdLst>
    <p:sldId id="306" r:id="rId3"/>
    <p:sldId id="289" r:id="rId4"/>
    <p:sldId id="269" r:id="rId5"/>
    <p:sldId id="259" r:id="rId6"/>
    <p:sldId id="256" r:id="rId7"/>
    <p:sldId id="296" r:id="rId8"/>
    <p:sldId id="291" r:id="rId9"/>
    <p:sldId id="272" r:id="rId10"/>
    <p:sldId id="290" r:id="rId11"/>
    <p:sldId id="268" r:id="rId12"/>
    <p:sldId id="271" r:id="rId13"/>
    <p:sldId id="270" r:id="rId14"/>
    <p:sldId id="264" r:id="rId15"/>
    <p:sldId id="267" r:id="rId16"/>
    <p:sldId id="288" r:id="rId17"/>
    <p:sldId id="261" r:id="rId18"/>
    <p:sldId id="265" r:id="rId19"/>
    <p:sldId id="297" r:id="rId20"/>
    <p:sldId id="260" r:id="rId21"/>
    <p:sldId id="262" r:id="rId22"/>
    <p:sldId id="298" r:id="rId23"/>
    <p:sldId id="287" r:id="rId24"/>
    <p:sldId id="263" r:id="rId25"/>
    <p:sldId id="294" r:id="rId26"/>
    <p:sldId id="285" r:id="rId27"/>
    <p:sldId id="293" r:id="rId28"/>
    <p:sldId id="266" r:id="rId29"/>
    <p:sldId id="276" r:id="rId30"/>
    <p:sldId id="284" r:id="rId31"/>
    <p:sldId id="283" r:id="rId32"/>
    <p:sldId id="282" r:id="rId33"/>
    <p:sldId id="286" r:id="rId34"/>
    <p:sldId id="281" r:id="rId35"/>
    <p:sldId id="279" r:id="rId36"/>
    <p:sldId id="280" r:id="rId37"/>
    <p:sldId id="274" r:id="rId38"/>
    <p:sldId id="278" r:id="rId39"/>
    <p:sldId id="275" r:id="rId40"/>
    <p:sldId id="303" r:id="rId41"/>
    <p:sldId id="302" r:id="rId42"/>
    <p:sldId id="307" r:id="rId4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pUFHnSVY2cxfNXJPQ1vllA" hashData="bpZfvD70K9P3cr113+fEoshUZq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D3FE5"/>
    <a:srgbClr val="800080"/>
    <a:srgbClr val="F37DED"/>
    <a:srgbClr val="D60093"/>
    <a:srgbClr val="6F4E33"/>
    <a:srgbClr val="8C6240"/>
    <a:srgbClr val="800000"/>
    <a:srgbClr val="663300"/>
    <a:srgbClr val="640000"/>
    <a:srgbClr val="CC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686" autoAdjust="0"/>
    <p:restoredTop sz="94660"/>
  </p:normalViewPr>
  <p:slideViewPr>
    <p:cSldViewPr>
      <p:cViewPr>
        <p:scale>
          <a:sx n="60" d="100"/>
          <a:sy n="60" d="100"/>
        </p:scale>
        <p:origin x="-270" y="-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F7A6CE-73B8-447D-9845-3BE38C24DBCB}" type="datetimeFigureOut">
              <a:rPr lang="es-ES" smtClean="0"/>
              <a:pPr/>
              <a:t>09/07/2014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17915B-0BE5-4FE8-B697-554433BC8B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7915B-0BE5-4FE8-B697-554433BC8B5E}" type="slidenum">
              <a:rPr lang="es-ES" smtClean="0"/>
              <a:pPr/>
              <a:t>5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9FE4B-0612-49BE-8100-B182E5B764B6}" type="datetimeFigureOut">
              <a:rPr lang="es-ES" smtClean="0"/>
              <a:pPr/>
              <a:t>09/07/2014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47190-DE1F-4223-AC6D-2A5B0623D8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9FE4B-0612-49BE-8100-B182E5B764B6}" type="datetimeFigureOut">
              <a:rPr lang="es-ES" smtClean="0"/>
              <a:pPr/>
              <a:t>09/07/2014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47190-DE1F-4223-AC6D-2A5B0623D8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9FE4B-0612-49BE-8100-B182E5B764B6}" type="datetimeFigureOut">
              <a:rPr lang="es-ES" smtClean="0"/>
              <a:pPr/>
              <a:t>09/07/2014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47190-DE1F-4223-AC6D-2A5B0623D8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9FE4B-0612-49BE-8100-B182E5B764B6}" type="datetimeFigureOut">
              <a:rPr lang="es-ES" smtClean="0"/>
              <a:pPr/>
              <a:t>09/07/2014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47190-DE1F-4223-AC6D-2A5B0623D8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9FE4B-0612-49BE-8100-B182E5B764B6}" type="datetimeFigureOut">
              <a:rPr lang="es-ES" smtClean="0"/>
              <a:pPr/>
              <a:t>09/07/2014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47190-DE1F-4223-AC6D-2A5B0623D8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9FE4B-0612-49BE-8100-B182E5B764B6}" type="datetimeFigureOut">
              <a:rPr lang="es-ES" smtClean="0"/>
              <a:pPr/>
              <a:t>09/07/2014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47190-DE1F-4223-AC6D-2A5B0623D8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9FE4B-0612-49BE-8100-B182E5B764B6}" type="datetimeFigureOut">
              <a:rPr lang="es-ES" smtClean="0"/>
              <a:pPr/>
              <a:t>09/07/2014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47190-DE1F-4223-AC6D-2A5B0623D8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9FE4B-0612-49BE-8100-B182E5B764B6}" type="datetimeFigureOut">
              <a:rPr lang="es-ES" smtClean="0"/>
              <a:pPr/>
              <a:t>09/07/2014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47190-DE1F-4223-AC6D-2A5B0623D8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9FE4B-0612-49BE-8100-B182E5B764B6}" type="datetimeFigureOut">
              <a:rPr lang="es-ES" smtClean="0"/>
              <a:pPr/>
              <a:t>09/07/2014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47190-DE1F-4223-AC6D-2A5B0623D8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9FE4B-0612-49BE-8100-B182E5B764B6}" type="datetimeFigureOut">
              <a:rPr lang="es-ES" smtClean="0"/>
              <a:pPr/>
              <a:t>09/07/2014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47190-DE1F-4223-AC6D-2A5B0623D8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9FE4B-0612-49BE-8100-B182E5B764B6}" type="datetimeFigureOut">
              <a:rPr lang="es-ES" smtClean="0"/>
              <a:pPr/>
              <a:t>09/07/2014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47190-DE1F-4223-AC6D-2A5B0623D8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0C440B-98E5-4759-8DDD-A4BBA95D1FC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8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89FE4B-0612-49BE-8100-B182E5B764B6}" type="datetimeFigureOut">
              <a:rPr lang="es-ES" smtClean="0"/>
              <a:pPr/>
              <a:t>09/07/2014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E47190-DE1F-4223-AC6D-2A5B0623D8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8000"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7B0D76D-FEFD-4423-B855-1DA6AA7D047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8000">
    <p:dissolv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2.png"/><Relationship Id="rId7" Type="http://schemas.openxmlformats.org/officeDocument/2006/relationships/image" Target="../media/image44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5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3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800080">
                  <a:shade val="67500"/>
                  <a:satMod val="115000"/>
                </a:srgbClr>
              </a:gs>
              <a:gs pos="100000">
                <a:srgbClr val="800080">
                  <a:shade val="100000"/>
                  <a:satMod val="115000"/>
                </a:srgbClr>
              </a:gs>
            </a:gsLst>
            <a:lin ang="10800000" scaled="1"/>
            <a:tileRect/>
          </a:gra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amie-beck-ii-parte-81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285720" y="214290"/>
            <a:ext cx="4357718" cy="614369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8" name="7 CuadroTexto"/>
          <p:cNvSpPr txBox="1"/>
          <p:nvPr/>
        </p:nvSpPr>
        <p:spPr>
          <a:xfrm>
            <a:off x="4714876" y="2000240"/>
            <a:ext cx="3899337" cy="255454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es-ES_tradnl" sz="8000" dirty="0" smtClean="0">
                <a:solidFill>
                  <a:srgbClr val="F37DE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Dulce </a:t>
            </a:r>
          </a:p>
          <a:p>
            <a:pPr algn="ctr"/>
            <a:r>
              <a:rPr lang="es-ES_tradnl" sz="8000" dirty="0" smtClean="0">
                <a:solidFill>
                  <a:srgbClr val="F37DE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Tentación</a:t>
            </a:r>
            <a:endParaRPr lang="es-ES" sz="8000" dirty="0">
              <a:solidFill>
                <a:srgbClr val="F37DE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urlz MT" pitchFamily="82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786578" y="6143644"/>
            <a:ext cx="166423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dirty="0" smtClean="0">
                <a:solidFill>
                  <a:srgbClr val="F37DE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Esta es una creación de Raquel</a:t>
            </a:r>
            <a:endParaRPr lang="es-ES" sz="1200" dirty="0">
              <a:solidFill>
                <a:srgbClr val="F37DE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</p:spTree>
  </p:cSld>
  <p:clrMapOvr>
    <a:masterClrMapping/>
  </p:clrMapOvr>
  <p:transition spd="slow" advTm="11000">
    <p:dissolve/>
    <p:sndAc>
      <p:stSnd loop="1">
        <p:snd r:embed="rId2" name="Dulce Tentación - Dulce Tentació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8C624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2048 (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6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5 (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es y fondos para compartir en facebook como banco de imagenes gratis (1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5" name="4 Imagen" descr="imagenes y fondos para compartir en facebook como banco de imagenes gratis (1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6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Pudding-Shots-Recipe1-1024x73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6" name="5 Imagen" descr="Pudding-Shots-Recipe1-1024x73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285720" y="214290"/>
            <a:ext cx="681731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solidFill>
                  <a:schemeClr val="accent2">
                    <a:lumMod val="50000"/>
                  </a:schemeClr>
                </a:solidFill>
                <a:latin typeface="Forte" pitchFamily="66" charset="0"/>
              </a:rPr>
              <a:t>La belleza complace los ojos; la dulzura encadena el alma.</a:t>
            </a:r>
          </a:p>
          <a:p>
            <a:r>
              <a:rPr lang="es-ES" sz="2000" dirty="0" smtClean="0">
                <a:solidFill>
                  <a:schemeClr val="accent2">
                    <a:lumMod val="50000"/>
                  </a:schemeClr>
                </a:solidFill>
                <a:latin typeface="Forte" pitchFamily="66" charset="0"/>
              </a:rPr>
              <a:t>- Voltaire -</a:t>
            </a:r>
            <a:endParaRPr lang="es-ES" sz="2000" dirty="0">
              <a:solidFill>
                <a:schemeClr val="accent2">
                  <a:lumMod val="50000"/>
                </a:schemeClr>
              </a:solidFill>
              <a:latin typeface="Forte" pitchFamily="66" charset="0"/>
            </a:endParaRPr>
          </a:p>
        </p:txBody>
      </p:sp>
    </p:spTree>
  </p:cSld>
  <p:clrMapOvr>
    <a:masterClrMapping/>
  </p:clrMapOvr>
  <p:transition spd="slow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1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  <p:pic>
        <p:nvPicPr>
          <p:cNvPr id="14" name="13 Imagen" descr="5 (1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  <p:pic>
        <p:nvPicPr>
          <p:cNvPr id="15" name="14 Imagen" descr="5 (1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4D1C1B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50bd87d8a19c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50bd87d8a19c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6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  <p:pic>
        <p:nvPicPr>
          <p:cNvPr id="5" name="4 Imagen" descr="5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048 (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4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 (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1928794" y="357166"/>
            <a:ext cx="612622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solidFill>
                  <a:schemeClr val="accent2">
                    <a:lumMod val="50000"/>
                  </a:schemeClr>
                </a:solidFill>
                <a:latin typeface="Forte" pitchFamily="66" charset="0"/>
              </a:rPr>
              <a:t>La dulzura, cuando es sincera, es una fuerza invencible. </a:t>
            </a:r>
          </a:p>
          <a:p>
            <a:r>
              <a:rPr lang="es-ES" sz="2000" dirty="0" smtClean="0">
                <a:solidFill>
                  <a:schemeClr val="accent2">
                    <a:lumMod val="50000"/>
                  </a:schemeClr>
                </a:solidFill>
                <a:latin typeface="Forte" pitchFamily="66" charset="0"/>
              </a:rPr>
              <a:t>- Marco Aurelio -</a:t>
            </a:r>
          </a:p>
          <a:p>
            <a:endParaRPr lang="es-ES" sz="2000" dirty="0">
              <a:solidFill>
                <a:schemeClr val="accent2">
                  <a:lumMod val="50000"/>
                </a:schemeClr>
              </a:solidFill>
              <a:latin typeface="Forte" pitchFamily="66" charset="0"/>
            </a:endParaRPr>
          </a:p>
        </p:txBody>
      </p:sp>
    </p:spTree>
  </p:cSld>
  <p:clrMapOvr>
    <a:masterClrMapping/>
  </p:clrMapOvr>
  <p:transition spd="slow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6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5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C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5 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C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1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 (1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" y="0"/>
            <a:ext cx="9144000" cy="6858000"/>
          </a:xfrm>
          <a:solidFill>
            <a:srgbClr val="64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pic>
        <p:nvPicPr>
          <p:cNvPr id="5" name="4 Imagen" descr="5 (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714348" y="0"/>
            <a:ext cx="7623177" cy="1292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/>
            </a:r>
            <a:br>
              <a:rPr lang="es-ES" dirty="0" smtClean="0"/>
            </a:br>
            <a:r>
              <a:rPr lang="es-ES" sz="2000" dirty="0" smtClean="0">
                <a:solidFill>
                  <a:schemeClr val="accent2">
                    <a:lumMod val="50000"/>
                  </a:schemeClr>
                </a:solidFill>
                <a:latin typeface="Forte" pitchFamily="66" charset="0"/>
              </a:rPr>
              <a:t>Cuando el amor es </a:t>
            </a:r>
            <a:r>
              <a:rPr lang="es-ES" sz="2000" dirty="0" err="1" smtClean="0">
                <a:solidFill>
                  <a:schemeClr val="accent2">
                    <a:lumMod val="50000"/>
                  </a:schemeClr>
                </a:solidFill>
                <a:latin typeface="Forte" pitchFamily="66" charset="0"/>
              </a:rPr>
              <a:t>felíz</a:t>
            </a:r>
            <a:r>
              <a:rPr lang="es-ES" sz="2000" dirty="0" smtClean="0">
                <a:solidFill>
                  <a:schemeClr val="accent2">
                    <a:lumMod val="50000"/>
                  </a:schemeClr>
                </a:solidFill>
                <a:latin typeface="Forte" pitchFamily="66" charset="0"/>
              </a:rPr>
              <a:t> lleva al alma a la dulzura y a la bondad.</a:t>
            </a:r>
          </a:p>
          <a:p>
            <a:r>
              <a:rPr lang="es-ES" sz="2000" dirty="0" smtClean="0">
                <a:solidFill>
                  <a:schemeClr val="accent2">
                    <a:lumMod val="50000"/>
                  </a:schemeClr>
                </a:solidFill>
                <a:latin typeface="Forte" pitchFamily="66" charset="0"/>
              </a:rPr>
              <a:t>- Víctor Hugo -</a:t>
            </a:r>
          </a:p>
          <a:p>
            <a:endParaRPr lang="es-ES" sz="20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slow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4D1C1B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pic>
        <p:nvPicPr>
          <p:cNvPr id="5" name="4 Imagen" descr="2048 (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BB0F44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1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pic>
        <p:nvPicPr>
          <p:cNvPr id="5" name="4 Imagen" descr="5 (1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6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5070" cy="6858000"/>
          </a:xfrm>
          <a:prstGeom prst="rect">
            <a:avLst/>
          </a:prstGeom>
        </p:spPr>
      </p:pic>
      <p:pic>
        <p:nvPicPr>
          <p:cNvPr id="5" name="4 Imagen" descr="5 (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30" y="0"/>
            <a:ext cx="913507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1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pic>
        <p:nvPicPr>
          <p:cNvPr id="5" name="4 Imagen" descr="5 (1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4D1C1B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1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pic>
        <p:nvPicPr>
          <p:cNvPr id="5" name="4 Imagen" descr="5 (1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C99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1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  <p:pic>
        <p:nvPicPr>
          <p:cNvPr id="5" name="4 Imagen" descr="5 (1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71472" y="214290"/>
            <a:ext cx="450059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En el arte como en el amor la dulzura es lo que da la fuerza</a:t>
            </a:r>
          </a:p>
          <a:p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- Oscar Wilde -</a:t>
            </a:r>
            <a:endParaRPr lang="es-E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8C624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1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5 (1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5" name="4 Imagen" descr="2048 (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8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1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 (1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8C624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2048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4D1C1B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1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pic>
        <p:nvPicPr>
          <p:cNvPr id="5" name="4 Imagen" descr="2048 (1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8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789" y="0"/>
            <a:ext cx="9170789" cy="6858000"/>
          </a:xfrm>
          <a:prstGeom prst="rect">
            <a:avLst/>
          </a:prstGeom>
        </p:spPr>
      </p:pic>
      <p:pic>
        <p:nvPicPr>
          <p:cNvPr id="5" name="4 Imagen" descr="2048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4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 (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57158" y="0"/>
            <a:ext cx="285752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solidFill>
                  <a:schemeClr val="bg1"/>
                </a:solidFill>
                <a:latin typeface="Forte" pitchFamily="66" charset="0"/>
              </a:rPr>
              <a:t>En el pecho materno absorbemos  dulzura  para toda la vida.</a:t>
            </a:r>
          </a:p>
          <a:p>
            <a:r>
              <a:rPr lang="es-ES" sz="2000" dirty="0" smtClean="0">
                <a:solidFill>
                  <a:schemeClr val="bg1"/>
                </a:solidFill>
                <a:latin typeface="Forte" pitchFamily="66" charset="0"/>
              </a:rPr>
              <a:t>- José </a:t>
            </a:r>
            <a:r>
              <a:rPr lang="es-ES" sz="2000" dirty="0" err="1" smtClean="0">
                <a:solidFill>
                  <a:schemeClr val="bg1"/>
                </a:solidFill>
                <a:latin typeface="Forte" pitchFamily="66" charset="0"/>
              </a:rPr>
              <a:t>Narosky</a:t>
            </a:r>
            <a:r>
              <a:rPr lang="es-ES" sz="2000" dirty="0" smtClean="0">
                <a:solidFill>
                  <a:schemeClr val="bg1"/>
                </a:solidFill>
                <a:latin typeface="Forte" pitchFamily="66" charset="0"/>
              </a:rPr>
              <a:t> -</a:t>
            </a:r>
            <a:endParaRPr lang="es-ES" sz="2000" dirty="0">
              <a:solidFill>
                <a:schemeClr val="bg1"/>
              </a:solidFill>
              <a:latin typeface="Forte" pitchFamily="66" charset="0"/>
            </a:endParaRPr>
          </a:p>
        </p:txBody>
      </p:sp>
    </p:spTree>
  </p:cSld>
  <p:clrMapOvr>
    <a:masterClrMapping/>
  </p:clrMapOvr>
  <p:transition spd="slow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8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2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  <p:pic>
        <p:nvPicPr>
          <p:cNvPr id="5" name="4 Imagen" descr="2048 (2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4D1C1B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1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048 (1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6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1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pic>
        <p:nvPicPr>
          <p:cNvPr id="5" name="4 Imagen" descr="2048 (1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C99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1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048 (1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8C624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1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789" y="0"/>
            <a:ext cx="9170789" cy="6858000"/>
          </a:xfrm>
          <a:prstGeom prst="rect">
            <a:avLst/>
          </a:prstGeom>
        </p:spPr>
      </p:pic>
      <p:pic>
        <p:nvPicPr>
          <p:cNvPr id="5" name="4 Imagen" descr="2048 (1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789" y="0"/>
            <a:ext cx="9170789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1285852" y="428604"/>
            <a:ext cx="6715172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solidFill>
                  <a:schemeClr val="bg1"/>
                </a:solidFill>
                <a:latin typeface="Forte" pitchFamily="66" charset="0"/>
              </a:rPr>
              <a:t>Como todos los dulces sueños, será corto... pero es la brevedad lo que hace la dulzura, ¿No es así? </a:t>
            </a:r>
          </a:p>
          <a:p>
            <a:r>
              <a:rPr lang="es-ES" sz="2000" dirty="0" smtClean="0">
                <a:solidFill>
                  <a:schemeClr val="bg1"/>
                </a:solidFill>
                <a:latin typeface="Forte" pitchFamily="66" charset="0"/>
              </a:rPr>
              <a:t>- Stephen King -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C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1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2048 (1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4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1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2048 (1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1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pic>
        <p:nvPicPr>
          <p:cNvPr id="5" name="4 Imagen" descr="2048 (1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8C624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upcake-desktop-background-3347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5" name="4 Imagen" descr="cupcake-desktop-background-3347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357554" y="571480"/>
            <a:ext cx="450059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El diálogo es el tesoro más dulce y tierno que pueda existir entre los dos</a:t>
            </a:r>
            <a:endParaRPr lang="es-ES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C99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2f525cd82f81340439bbeb6d31efd23_44477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pic>
        <p:nvPicPr>
          <p:cNvPr id="6" name="5 Imagen" descr="02f525cd82f81340439bbeb6d31efd23_44477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4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2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048 (2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8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ce-cream-hd-wallpaper-33954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5" name="4 Imagen" descr="ice-cream-hd-wallpaper-33954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71472" y="285728"/>
            <a:ext cx="30718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chemeClr val="bg1"/>
                </a:solidFill>
                <a:latin typeface="Forte" pitchFamily="66" charset="0"/>
              </a:rPr>
              <a:t>Todo es más dulce si lo compartes con un amigo</a:t>
            </a:r>
            <a:endParaRPr lang="es-ES" sz="2000" dirty="0">
              <a:solidFill>
                <a:schemeClr val="bg1"/>
              </a:solidFill>
              <a:latin typeface="Forte" pitchFamily="66" charset="0"/>
            </a:endParaRPr>
          </a:p>
        </p:txBody>
      </p:sp>
    </p:spTree>
  </p:cSld>
  <p:clrMapOvr>
    <a:masterClrMapping/>
  </p:clrMapOvr>
  <p:transition spd="slow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6F4E33">
                  <a:shade val="67500"/>
                  <a:satMod val="115000"/>
                </a:srgbClr>
              </a:gs>
              <a:gs pos="100000">
                <a:srgbClr val="6F4E33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098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86050" y="5143512"/>
            <a:ext cx="2152650" cy="13811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167</Words>
  <Application>Microsoft Office PowerPoint</Application>
  <PresentationFormat>Presentación en pantalla (4:3)</PresentationFormat>
  <Paragraphs>33</Paragraphs>
  <Slides>41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41</vt:i4>
      </vt:variant>
    </vt:vector>
  </HeadingPairs>
  <TitlesOfParts>
    <vt:vector size="4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76</cp:revision>
  <dcterms:created xsi:type="dcterms:W3CDTF">2014-07-08T19:57:20Z</dcterms:created>
  <dcterms:modified xsi:type="dcterms:W3CDTF">2014-07-09T13:31:23Z</dcterms:modified>
</cp:coreProperties>
</file>