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64" r:id="rId32"/>
    <p:sldId id="263" r:id="rId33"/>
    <p:sldId id="262" r:id="rId34"/>
    <p:sldId id="261" r:id="rId35"/>
    <p:sldId id="292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FUyPf8uNDSZ4w4a1LJ+xg==" hashData="pF/KkY25RmaufEbLDPkgJk0yKh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72845D-54D6-4B18-A2E4-2981D3B9E74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CA52D-F0D9-4F18-8D6C-FD12C4CEC827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0CD64-02A3-46FD-9C77-CCEC1C190F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2410DF-CA82-4DBC-8C7F-CF6B5B50AA1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248a6_527708e6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916832"/>
            <a:ext cx="4495800" cy="990601"/>
          </a:xfrm>
          <a:prstGeom prst="rect">
            <a:avLst/>
          </a:prstGeom>
          <a:noFill/>
        </p:spPr>
      </p:pic>
      <p:pic>
        <p:nvPicPr>
          <p:cNvPr id="37896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212976"/>
            <a:ext cx="4495800" cy="990601"/>
          </a:xfrm>
          <a:prstGeom prst="rect">
            <a:avLst/>
          </a:prstGeom>
          <a:noFill/>
        </p:spPr>
      </p:pic>
      <p:pic>
        <p:nvPicPr>
          <p:cNvPr id="37898" name="Picture 1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509120"/>
            <a:ext cx="7353300" cy="809626"/>
          </a:xfrm>
          <a:prstGeom prst="rect">
            <a:avLst/>
          </a:prstGeom>
          <a:noFill/>
        </p:spPr>
      </p:pic>
      <p:pic>
        <p:nvPicPr>
          <p:cNvPr id="37900" name="Picture 12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0"/>
            <a:ext cx="3600450" cy="638175"/>
          </a:xfrm>
          <a:prstGeom prst="rect">
            <a:avLst/>
          </a:prstGeom>
          <a:noFill/>
        </p:spPr>
      </p:pic>
      <p:pic>
        <p:nvPicPr>
          <p:cNvPr id="37902" name="Picture 14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5972175"/>
            <a:ext cx="3629025" cy="885825"/>
          </a:xfrm>
          <a:prstGeom prst="rect">
            <a:avLst/>
          </a:prstGeom>
          <a:noFill/>
        </p:spPr>
      </p:pic>
      <p:pic>
        <p:nvPicPr>
          <p:cNvPr id="37903" name="Picture 15" descr="C:\Users\Usuario\Downloads\ZNECESARIO PARA PPS\d6wyoo5b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238125" y="5905500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  <p:sndAc>
      <p:stSnd>
        <p:snd r:embed="rId2" name="12 Sabor a Mí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uquet Cak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6353175"/>
            <a:ext cx="2609850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ke Barb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764704"/>
            <a:ext cx="235267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eb8_a089c1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ke Esterhaz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6525"/>
            <a:ext cx="3429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ta de la b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3648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ta de cerez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124744"/>
            <a:ext cx="3505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ta de la fru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6525"/>
            <a:ext cx="3848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gur tor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90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bc06_19cef8af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queson y pastel de naran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0"/>
            <a:ext cx="63912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08a8_51e5233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ke Hormigu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38671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el Flower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00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ta Napole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35337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asta de fres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971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9a0_a6d71269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92c_a19b617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mmer Cake Deligh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57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uffle Cak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2905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9c6e_c86bc780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k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5949280"/>
            <a:ext cx="1314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d535_bb2455d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7" y="0"/>
            <a:ext cx="9128785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ta con cerez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3981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f857_b9acd66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el con semillas de frambue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373216"/>
            <a:ext cx="71247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ta con la jalea de ro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32656"/>
            <a:ext cx="5705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0f5b_b2c1522c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ta de miel con crema agria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6562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e34d_b3b73db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ocolate neg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021288"/>
            <a:ext cx="3752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el de ques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3505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ta de Cak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0"/>
            <a:ext cx="3124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40</Words>
  <Application>Microsoft Office PowerPoint</Application>
  <PresentationFormat>Presentación en pantalla (4:3)</PresentationFormat>
  <Paragraphs>15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2013-06-09T13:16:20Z</dcterms:created>
  <dcterms:modified xsi:type="dcterms:W3CDTF">2014-01-06T23:09:03Z</dcterms:modified>
</cp:coreProperties>
</file>